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13"/>
  </p:notesMasterIdLst>
  <p:sldIdLst>
    <p:sldId id="256" r:id="rId4"/>
    <p:sldId id="258" r:id="rId5"/>
    <p:sldId id="321" r:id="rId6"/>
    <p:sldId id="323" r:id="rId7"/>
    <p:sldId id="257" r:id="rId8"/>
    <p:sldId id="350" r:id="rId9"/>
    <p:sldId id="351" r:id="rId10"/>
    <p:sldId id="353" r:id="rId11"/>
    <p:sldId id="325" r:id="rId12"/>
    <p:sldId id="355" r:id="rId14"/>
  </p:sldIdLst>
  <p:sldSz cx="12192000" cy="6858000"/>
  <p:notesSz cx="6858000" cy="9144000"/>
  <p:embeddedFontLst>
    <p:embeddedFont>
      <p:font typeface="微软雅黑" panose="020B0503020204020204" pitchFamily="34" charset="-122"/>
      <p:regular r:id="rId19"/>
    </p:embeddedFont>
    <p:embeddedFont>
      <p:font typeface="WPS-Bullets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等线" panose="02010600030101010101" charset="-122"/>
      <p:regular r:id="rId25"/>
    </p:embeddedFont>
    <p:embeddedFont>
      <p:font typeface="等线 Light" panose="02010600030101010101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5FF"/>
    <a:srgbClr val="4886D0"/>
    <a:srgbClr val="84B4FE"/>
    <a:srgbClr val="F7C869"/>
    <a:srgbClr val="00C0CD"/>
    <a:srgbClr val="538DD3"/>
    <a:srgbClr val="072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6" y="403"/>
      </p:cViewPr>
      <p:guideLst>
        <p:guide orient="horz" pos="2131"/>
        <p:guide pos="37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font" Target="fonts/font8.fntdata"/><Relationship Id="rId25" Type="http://schemas.openxmlformats.org/officeDocument/2006/relationships/font" Target="fonts/font7.fntdata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6AFF4C-A2FA-4380-BEF0-8A596E669E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" y="6104339"/>
            <a:ext cx="12191999" cy="753661"/>
            <a:chOff x="1" y="6104338"/>
            <a:chExt cx="12191999" cy="75366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/>
            <a:srcRect b="49496"/>
            <a:stretch>
              <a:fillRect/>
            </a:stretch>
          </p:blipFill>
          <p:spPr>
            <a:xfrm>
              <a:off x="1" y="6104338"/>
              <a:ext cx="6096000" cy="75366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/>
            <a:srcRect b="49496"/>
            <a:stretch>
              <a:fillRect/>
            </a:stretch>
          </p:blipFill>
          <p:spPr>
            <a:xfrm flipH="1">
              <a:off x="6096000" y="6104338"/>
              <a:ext cx="6096000" cy="753661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 rot="10800000">
            <a:off x="0" y="-9145"/>
            <a:ext cx="12191999" cy="753661"/>
            <a:chOff x="1" y="6104338"/>
            <a:chExt cx="12191999" cy="753661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/>
            <a:srcRect b="49496"/>
            <a:stretch>
              <a:fillRect/>
            </a:stretch>
          </p:blipFill>
          <p:spPr>
            <a:xfrm>
              <a:off x="1" y="6104338"/>
              <a:ext cx="6096000" cy="75366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2"/>
            <a:srcRect b="49496"/>
            <a:stretch>
              <a:fillRect/>
            </a:stretch>
          </p:blipFill>
          <p:spPr>
            <a:xfrm flipH="1">
              <a:off x="6096000" y="6104338"/>
              <a:ext cx="6096000" cy="753661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44517"/>
            <a:ext cx="10515600" cy="946171"/>
          </a:xfrm>
        </p:spPr>
        <p:txBody>
          <a:bodyPr anchor="b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AA95-8834-4FFF-982F-A3F585AFB3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0BF01-5455-4AB6-8E11-8375732B70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33.xml"/><Relationship Id="rId8" Type="http://schemas.openxmlformats.org/officeDocument/2006/relationships/tags" Target="../tags/tag232.xml"/><Relationship Id="rId7" Type="http://schemas.openxmlformats.org/officeDocument/2006/relationships/tags" Target="../tags/tag231.xml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239.xml"/><Relationship Id="rId14" Type="http://schemas.openxmlformats.org/officeDocument/2006/relationships/tags" Target="../tags/tag238.xml"/><Relationship Id="rId13" Type="http://schemas.openxmlformats.org/officeDocument/2006/relationships/tags" Target="../tags/tag237.xml"/><Relationship Id="rId12" Type="http://schemas.openxmlformats.org/officeDocument/2006/relationships/tags" Target="../tags/tag236.xml"/><Relationship Id="rId11" Type="http://schemas.openxmlformats.org/officeDocument/2006/relationships/tags" Target="../tags/tag235.xml"/><Relationship Id="rId10" Type="http://schemas.openxmlformats.org/officeDocument/2006/relationships/tags" Target="../tags/tag234.xml"/><Relationship Id="rId1" Type="http://schemas.openxmlformats.org/officeDocument/2006/relationships/tags" Target="../tags/tag2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1" Type="http://schemas.openxmlformats.org/officeDocument/2006/relationships/slideLayout" Target="../slideLayouts/slideLayout12.xml"/><Relationship Id="rId50" Type="http://schemas.openxmlformats.org/officeDocument/2006/relationships/tags" Target="../tags/tag79.xml"/><Relationship Id="rId5" Type="http://schemas.openxmlformats.org/officeDocument/2006/relationships/tags" Target="../tags/tag34.xml"/><Relationship Id="rId49" Type="http://schemas.openxmlformats.org/officeDocument/2006/relationships/tags" Target="../tags/tag78.xml"/><Relationship Id="rId48" Type="http://schemas.openxmlformats.org/officeDocument/2006/relationships/tags" Target="../tags/tag77.xml"/><Relationship Id="rId47" Type="http://schemas.openxmlformats.org/officeDocument/2006/relationships/tags" Target="../tags/tag76.xml"/><Relationship Id="rId46" Type="http://schemas.openxmlformats.org/officeDocument/2006/relationships/tags" Target="../tags/tag75.xml"/><Relationship Id="rId45" Type="http://schemas.openxmlformats.org/officeDocument/2006/relationships/tags" Target="../tags/tag74.xml"/><Relationship Id="rId44" Type="http://schemas.openxmlformats.org/officeDocument/2006/relationships/tags" Target="../tags/tag73.xml"/><Relationship Id="rId43" Type="http://schemas.openxmlformats.org/officeDocument/2006/relationships/tags" Target="../tags/tag72.xml"/><Relationship Id="rId42" Type="http://schemas.openxmlformats.org/officeDocument/2006/relationships/tags" Target="../tags/tag71.xml"/><Relationship Id="rId41" Type="http://schemas.openxmlformats.org/officeDocument/2006/relationships/tags" Target="../tags/tag70.xml"/><Relationship Id="rId40" Type="http://schemas.openxmlformats.org/officeDocument/2006/relationships/tags" Target="../tags/tag69.xml"/><Relationship Id="rId4" Type="http://schemas.openxmlformats.org/officeDocument/2006/relationships/tags" Target="../tags/tag33.xml"/><Relationship Id="rId39" Type="http://schemas.openxmlformats.org/officeDocument/2006/relationships/tags" Target="../tags/tag68.xml"/><Relationship Id="rId38" Type="http://schemas.openxmlformats.org/officeDocument/2006/relationships/tags" Target="../tags/tag67.xml"/><Relationship Id="rId37" Type="http://schemas.openxmlformats.org/officeDocument/2006/relationships/tags" Target="../tags/tag66.xml"/><Relationship Id="rId36" Type="http://schemas.openxmlformats.org/officeDocument/2006/relationships/tags" Target="../tags/tag65.xml"/><Relationship Id="rId35" Type="http://schemas.openxmlformats.org/officeDocument/2006/relationships/tags" Target="../tags/tag64.xml"/><Relationship Id="rId34" Type="http://schemas.openxmlformats.org/officeDocument/2006/relationships/tags" Target="../tags/tag63.xml"/><Relationship Id="rId33" Type="http://schemas.openxmlformats.org/officeDocument/2006/relationships/tags" Target="../tags/tag62.xml"/><Relationship Id="rId32" Type="http://schemas.openxmlformats.org/officeDocument/2006/relationships/tags" Target="../tags/tag61.xml"/><Relationship Id="rId31" Type="http://schemas.openxmlformats.org/officeDocument/2006/relationships/tags" Target="../tags/tag60.xml"/><Relationship Id="rId30" Type="http://schemas.openxmlformats.org/officeDocument/2006/relationships/tags" Target="../tags/tag59.xml"/><Relationship Id="rId3" Type="http://schemas.openxmlformats.org/officeDocument/2006/relationships/tags" Target="../tags/tag32.xml"/><Relationship Id="rId29" Type="http://schemas.openxmlformats.org/officeDocument/2006/relationships/tags" Target="../tags/tag58.xml"/><Relationship Id="rId28" Type="http://schemas.openxmlformats.org/officeDocument/2006/relationships/tags" Target="../tags/tag57.xml"/><Relationship Id="rId27" Type="http://schemas.openxmlformats.org/officeDocument/2006/relationships/tags" Target="../tags/tag56.xml"/><Relationship Id="rId26" Type="http://schemas.openxmlformats.org/officeDocument/2006/relationships/tags" Target="../tags/tag55.xml"/><Relationship Id="rId25" Type="http://schemas.openxmlformats.org/officeDocument/2006/relationships/tags" Target="../tags/tag54.xml"/><Relationship Id="rId24" Type="http://schemas.openxmlformats.org/officeDocument/2006/relationships/tags" Target="../tags/tag53.xml"/><Relationship Id="rId23" Type="http://schemas.openxmlformats.org/officeDocument/2006/relationships/tags" Target="../tags/tag52.xml"/><Relationship Id="rId22" Type="http://schemas.openxmlformats.org/officeDocument/2006/relationships/tags" Target="../tags/tag51.xml"/><Relationship Id="rId21" Type="http://schemas.openxmlformats.org/officeDocument/2006/relationships/tags" Target="../tags/tag50.xml"/><Relationship Id="rId20" Type="http://schemas.openxmlformats.org/officeDocument/2006/relationships/tags" Target="../tags/tag49.xml"/><Relationship Id="rId2" Type="http://schemas.openxmlformats.org/officeDocument/2006/relationships/tags" Target="../tags/tag31.xml"/><Relationship Id="rId19" Type="http://schemas.openxmlformats.org/officeDocument/2006/relationships/tags" Target="../tags/tag48.xml"/><Relationship Id="rId18" Type="http://schemas.openxmlformats.org/officeDocument/2006/relationships/tags" Target="../tags/tag47.xml"/><Relationship Id="rId17" Type="http://schemas.openxmlformats.org/officeDocument/2006/relationships/tags" Target="../tags/tag46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3" Type="http://schemas.openxmlformats.org/officeDocument/2006/relationships/slideLayout" Target="../slideLayouts/slideLayout2.xml"/><Relationship Id="rId42" Type="http://schemas.openxmlformats.org/officeDocument/2006/relationships/tags" Target="../tags/tag121.xml"/><Relationship Id="rId41" Type="http://schemas.openxmlformats.org/officeDocument/2006/relationships/tags" Target="../tags/tag120.xml"/><Relationship Id="rId40" Type="http://schemas.openxmlformats.org/officeDocument/2006/relationships/tags" Target="../tags/tag119.xml"/><Relationship Id="rId4" Type="http://schemas.openxmlformats.org/officeDocument/2006/relationships/tags" Target="../tags/tag83.xml"/><Relationship Id="rId39" Type="http://schemas.openxmlformats.org/officeDocument/2006/relationships/tags" Target="../tags/tag118.xml"/><Relationship Id="rId38" Type="http://schemas.openxmlformats.org/officeDocument/2006/relationships/tags" Target="../tags/tag117.xml"/><Relationship Id="rId37" Type="http://schemas.openxmlformats.org/officeDocument/2006/relationships/tags" Target="../tags/tag116.xml"/><Relationship Id="rId36" Type="http://schemas.openxmlformats.org/officeDocument/2006/relationships/tags" Target="../tags/tag115.xml"/><Relationship Id="rId35" Type="http://schemas.openxmlformats.org/officeDocument/2006/relationships/tags" Target="../tags/tag114.xml"/><Relationship Id="rId34" Type="http://schemas.openxmlformats.org/officeDocument/2006/relationships/tags" Target="../tags/tag113.xml"/><Relationship Id="rId33" Type="http://schemas.openxmlformats.org/officeDocument/2006/relationships/tags" Target="../tags/tag112.xml"/><Relationship Id="rId32" Type="http://schemas.openxmlformats.org/officeDocument/2006/relationships/tags" Target="../tags/tag111.xml"/><Relationship Id="rId31" Type="http://schemas.openxmlformats.org/officeDocument/2006/relationships/tags" Target="../tags/tag110.xml"/><Relationship Id="rId30" Type="http://schemas.openxmlformats.org/officeDocument/2006/relationships/tags" Target="../tags/tag109.xml"/><Relationship Id="rId3" Type="http://schemas.openxmlformats.org/officeDocument/2006/relationships/tags" Target="../tags/tag82.xml"/><Relationship Id="rId29" Type="http://schemas.openxmlformats.org/officeDocument/2006/relationships/tags" Target="../tags/tag108.xml"/><Relationship Id="rId28" Type="http://schemas.openxmlformats.org/officeDocument/2006/relationships/tags" Target="../tags/tag107.xml"/><Relationship Id="rId27" Type="http://schemas.openxmlformats.org/officeDocument/2006/relationships/tags" Target="../tags/tag106.xml"/><Relationship Id="rId26" Type="http://schemas.openxmlformats.org/officeDocument/2006/relationships/tags" Target="../tags/tag105.xml"/><Relationship Id="rId25" Type="http://schemas.openxmlformats.org/officeDocument/2006/relationships/tags" Target="../tags/tag104.xml"/><Relationship Id="rId24" Type="http://schemas.openxmlformats.org/officeDocument/2006/relationships/tags" Target="../tags/tag103.xml"/><Relationship Id="rId23" Type="http://schemas.openxmlformats.org/officeDocument/2006/relationships/tags" Target="../tags/tag102.xml"/><Relationship Id="rId22" Type="http://schemas.openxmlformats.org/officeDocument/2006/relationships/tags" Target="../tags/tag101.xml"/><Relationship Id="rId21" Type="http://schemas.openxmlformats.org/officeDocument/2006/relationships/tags" Target="../tags/tag100.xml"/><Relationship Id="rId20" Type="http://schemas.openxmlformats.org/officeDocument/2006/relationships/tags" Target="../tags/tag99.xml"/><Relationship Id="rId2" Type="http://schemas.openxmlformats.org/officeDocument/2006/relationships/tags" Target="../tags/tag81.xml"/><Relationship Id="rId19" Type="http://schemas.openxmlformats.org/officeDocument/2006/relationships/tags" Target="../tags/tag98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tags" Target="../tags/tag8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tags" Target="../tags/tag12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43.xml"/><Relationship Id="rId8" Type="http://schemas.openxmlformats.org/officeDocument/2006/relationships/tags" Target="../tags/tag142.xml"/><Relationship Id="rId7" Type="http://schemas.openxmlformats.org/officeDocument/2006/relationships/tags" Target="../tags/tag141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49.xml"/><Relationship Id="rId14" Type="http://schemas.openxmlformats.org/officeDocument/2006/relationships/tags" Target="../tags/tag148.xml"/><Relationship Id="rId13" Type="http://schemas.openxmlformats.org/officeDocument/2006/relationships/tags" Target="../tags/tag147.xml"/><Relationship Id="rId12" Type="http://schemas.openxmlformats.org/officeDocument/2006/relationships/tags" Target="../tags/tag146.xml"/><Relationship Id="rId11" Type="http://schemas.openxmlformats.org/officeDocument/2006/relationships/tags" Target="../tags/tag145.xml"/><Relationship Id="rId10" Type="http://schemas.openxmlformats.org/officeDocument/2006/relationships/tags" Target="../tags/tag144.xml"/><Relationship Id="rId1" Type="http://schemas.openxmlformats.org/officeDocument/2006/relationships/tags" Target="../tags/tag13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1" Type="http://schemas.openxmlformats.org/officeDocument/2006/relationships/slideLayout" Target="../slideLayouts/slideLayout6.xml"/><Relationship Id="rId40" Type="http://schemas.openxmlformats.org/officeDocument/2006/relationships/tags" Target="../tags/tag189.xml"/><Relationship Id="rId4" Type="http://schemas.openxmlformats.org/officeDocument/2006/relationships/tags" Target="../tags/tag153.xml"/><Relationship Id="rId39" Type="http://schemas.openxmlformats.org/officeDocument/2006/relationships/tags" Target="../tags/tag188.xml"/><Relationship Id="rId38" Type="http://schemas.openxmlformats.org/officeDocument/2006/relationships/tags" Target="../tags/tag187.xml"/><Relationship Id="rId37" Type="http://schemas.openxmlformats.org/officeDocument/2006/relationships/tags" Target="../tags/tag186.xml"/><Relationship Id="rId36" Type="http://schemas.openxmlformats.org/officeDocument/2006/relationships/tags" Target="../tags/tag185.xml"/><Relationship Id="rId35" Type="http://schemas.openxmlformats.org/officeDocument/2006/relationships/tags" Target="../tags/tag184.xml"/><Relationship Id="rId34" Type="http://schemas.openxmlformats.org/officeDocument/2006/relationships/tags" Target="../tags/tag183.xml"/><Relationship Id="rId33" Type="http://schemas.openxmlformats.org/officeDocument/2006/relationships/tags" Target="../tags/tag182.xml"/><Relationship Id="rId32" Type="http://schemas.openxmlformats.org/officeDocument/2006/relationships/tags" Target="../tags/tag181.xml"/><Relationship Id="rId31" Type="http://schemas.openxmlformats.org/officeDocument/2006/relationships/tags" Target="../tags/tag180.xml"/><Relationship Id="rId30" Type="http://schemas.openxmlformats.org/officeDocument/2006/relationships/tags" Target="../tags/tag179.xml"/><Relationship Id="rId3" Type="http://schemas.openxmlformats.org/officeDocument/2006/relationships/tags" Target="../tags/tag152.xml"/><Relationship Id="rId29" Type="http://schemas.openxmlformats.org/officeDocument/2006/relationships/tags" Target="../tags/tag178.xml"/><Relationship Id="rId28" Type="http://schemas.openxmlformats.org/officeDocument/2006/relationships/tags" Target="../tags/tag177.xml"/><Relationship Id="rId27" Type="http://schemas.openxmlformats.org/officeDocument/2006/relationships/tags" Target="../tags/tag176.xml"/><Relationship Id="rId26" Type="http://schemas.openxmlformats.org/officeDocument/2006/relationships/tags" Target="../tags/tag175.xml"/><Relationship Id="rId25" Type="http://schemas.openxmlformats.org/officeDocument/2006/relationships/tags" Target="../tags/tag174.xml"/><Relationship Id="rId24" Type="http://schemas.openxmlformats.org/officeDocument/2006/relationships/tags" Target="../tags/tag173.xml"/><Relationship Id="rId23" Type="http://schemas.openxmlformats.org/officeDocument/2006/relationships/tags" Target="../tags/tag172.xml"/><Relationship Id="rId22" Type="http://schemas.openxmlformats.org/officeDocument/2006/relationships/tags" Target="../tags/tag171.xml"/><Relationship Id="rId21" Type="http://schemas.openxmlformats.org/officeDocument/2006/relationships/tags" Target="../tags/tag170.xml"/><Relationship Id="rId20" Type="http://schemas.openxmlformats.org/officeDocument/2006/relationships/tags" Target="../tags/tag169.xml"/><Relationship Id="rId2" Type="http://schemas.openxmlformats.org/officeDocument/2006/relationships/tags" Target="../tags/tag151.xml"/><Relationship Id="rId19" Type="http://schemas.openxmlformats.org/officeDocument/2006/relationships/tags" Target="../tags/tag168.xml"/><Relationship Id="rId18" Type="http://schemas.openxmlformats.org/officeDocument/2006/relationships/tags" Target="../tags/tag167.xml"/><Relationship Id="rId17" Type="http://schemas.openxmlformats.org/officeDocument/2006/relationships/tags" Target="../tags/tag166.xml"/><Relationship Id="rId16" Type="http://schemas.openxmlformats.org/officeDocument/2006/relationships/tags" Target="../tags/tag165.xml"/><Relationship Id="rId15" Type="http://schemas.openxmlformats.org/officeDocument/2006/relationships/tags" Target="../tags/tag164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tags" Target="../tags/tag15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7" Type="http://schemas.openxmlformats.org/officeDocument/2006/relationships/notesSlide" Target="../notesSlides/notesSlide1.xml"/><Relationship Id="rId36" Type="http://schemas.openxmlformats.org/officeDocument/2006/relationships/slideLayout" Target="../slideLayouts/slideLayout14.xml"/><Relationship Id="rId35" Type="http://schemas.openxmlformats.org/officeDocument/2006/relationships/tags" Target="../tags/tag224.xml"/><Relationship Id="rId34" Type="http://schemas.openxmlformats.org/officeDocument/2006/relationships/tags" Target="../tags/tag223.xml"/><Relationship Id="rId33" Type="http://schemas.openxmlformats.org/officeDocument/2006/relationships/tags" Target="../tags/tag222.xml"/><Relationship Id="rId32" Type="http://schemas.openxmlformats.org/officeDocument/2006/relationships/tags" Target="../tags/tag221.xml"/><Relationship Id="rId31" Type="http://schemas.openxmlformats.org/officeDocument/2006/relationships/tags" Target="../tags/tag220.xml"/><Relationship Id="rId30" Type="http://schemas.openxmlformats.org/officeDocument/2006/relationships/tags" Target="../tags/tag219.xml"/><Relationship Id="rId3" Type="http://schemas.openxmlformats.org/officeDocument/2006/relationships/tags" Target="../tags/tag192.xml"/><Relationship Id="rId29" Type="http://schemas.openxmlformats.org/officeDocument/2006/relationships/tags" Target="../tags/tag218.xml"/><Relationship Id="rId28" Type="http://schemas.openxmlformats.org/officeDocument/2006/relationships/tags" Target="../tags/tag217.xml"/><Relationship Id="rId27" Type="http://schemas.openxmlformats.org/officeDocument/2006/relationships/tags" Target="../tags/tag216.xml"/><Relationship Id="rId26" Type="http://schemas.openxmlformats.org/officeDocument/2006/relationships/tags" Target="../tags/tag215.xml"/><Relationship Id="rId25" Type="http://schemas.openxmlformats.org/officeDocument/2006/relationships/tags" Target="../tags/tag214.xml"/><Relationship Id="rId24" Type="http://schemas.openxmlformats.org/officeDocument/2006/relationships/tags" Target="../tags/tag213.xml"/><Relationship Id="rId23" Type="http://schemas.openxmlformats.org/officeDocument/2006/relationships/tags" Target="../tags/tag212.xml"/><Relationship Id="rId22" Type="http://schemas.openxmlformats.org/officeDocument/2006/relationships/tags" Target="../tags/tag211.xml"/><Relationship Id="rId21" Type="http://schemas.openxmlformats.org/officeDocument/2006/relationships/tags" Target="../tags/tag210.xml"/><Relationship Id="rId20" Type="http://schemas.openxmlformats.org/officeDocument/2006/relationships/tags" Target="../tags/tag209.xml"/><Relationship Id="rId2" Type="http://schemas.openxmlformats.org/officeDocument/2006/relationships/tags" Target="../tags/tag191.xml"/><Relationship Id="rId19" Type="http://schemas.openxmlformats.org/officeDocument/2006/relationships/tags" Target="../tags/tag208.xml"/><Relationship Id="rId18" Type="http://schemas.openxmlformats.org/officeDocument/2006/relationships/tags" Target="../tags/tag207.xml"/><Relationship Id="rId17" Type="http://schemas.openxmlformats.org/officeDocument/2006/relationships/tags" Target="../tags/tag206.xml"/><Relationship Id="rId16" Type="http://schemas.openxmlformats.org/officeDocument/2006/relationships/tags" Target="../tags/tag205.xml"/><Relationship Id="rId15" Type="http://schemas.openxmlformats.org/officeDocument/2006/relationships/tags" Target="../tags/tag204.xml"/><Relationship Id="rId14" Type="http://schemas.openxmlformats.org/officeDocument/2006/relationships/tags" Target="../tags/tag203.xml"/><Relationship Id="rId13" Type="http://schemas.openxmlformats.org/officeDocument/2006/relationships/tags" Target="../tags/tag202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tags" Target="../tags/tag1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4230688" y="1588"/>
            <a:ext cx="7961313" cy="6856412"/>
          </a:xfrm>
          <a:custGeom>
            <a:avLst/>
            <a:gdLst>
              <a:gd name="T0" fmla="*/ 2557 w 4493"/>
              <a:gd name="T1" fmla="*/ 0 h 3867"/>
              <a:gd name="T2" fmla="*/ 1587 w 4493"/>
              <a:gd name="T3" fmla="*/ 1203 h 3867"/>
              <a:gd name="T4" fmla="*/ 843 w 4493"/>
              <a:gd name="T5" fmla="*/ 2605 h 3867"/>
              <a:gd name="T6" fmla="*/ 85 w 4493"/>
              <a:gd name="T7" fmla="*/ 3867 h 3867"/>
              <a:gd name="T8" fmla="*/ 4493 w 4493"/>
              <a:gd name="T9" fmla="*/ 3867 h 3867"/>
              <a:gd name="T10" fmla="*/ 4493 w 4493"/>
              <a:gd name="T11" fmla="*/ 0 h 3867"/>
              <a:gd name="T12" fmla="*/ 2557 w 4493"/>
              <a:gd name="T13" fmla="*/ 0 h 3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93" h="3867">
                <a:moveTo>
                  <a:pt x="2557" y="0"/>
                </a:moveTo>
                <a:cubicBezTo>
                  <a:pt x="2557" y="0"/>
                  <a:pt x="1527" y="213"/>
                  <a:pt x="1587" y="1203"/>
                </a:cubicBezTo>
                <a:cubicBezTo>
                  <a:pt x="1648" y="2194"/>
                  <a:pt x="1322" y="2384"/>
                  <a:pt x="843" y="2605"/>
                </a:cubicBezTo>
                <a:cubicBezTo>
                  <a:pt x="382" y="2817"/>
                  <a:pt x="0" y="3122"/>
                  <a:pt x="85" y="3867"/>
                </a:cubicBezTo>
                <a:cubicBezTo>
                  <a:pt x="4493" y="3867"/>
                  <a:pt x="4493" y="3867"/>
                  <a:pt x="4493" y="3867"/>
                </a:cubicBezTo>
                <a:cubicBezTo>
                  <a:pt x="4493" y="0"/>
                  <a:pt x="4493" y="0"/>
                  <a:pt x="4493" y="0"/>
                </a:cubicBezTo>
                <a:lnTo>
                  <a:pt x="2557" y="0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6619875" y="4297363"/>
            <a:ext cx="4040188" cy="407987"/>
          </a:xfrm>
          <a:custGeom>
            <a:avLst/>
            <a:gdLst>
              <a:gd name="T0" fmla="*/ 2129 w 2280"/>
              <a:gd name="T1" fmla="*/ 230 h 230"/>
              <a:gd name="T2" fmla="*/ 151 w 2280"/>
              <a:gd name="T3" fmla="*/ 230 h 230"/>
              <a:gd name="T4" fmla="*/ 0 w 2280"/>
              <a:gd name="T5" fmla="*/ 79 h 230"/>
              <a:gd name="T6" fmla="*/ 0 w 2280"/>
              <a:gd name="T7" fmla="*/ 0 h 230"/>
              <a:gd name="T8" fmla="*/ 2280 w 2280"/>
              <a:gd name="T9" fmla="*/ 0 h 230"/>
              <a:gd name="T10" fmla="*/ 2280 w 2280"/>
              <a:gd name="T11" fmla="*/ 79 h 230"/>
              <a:gd name="T12" fmla="*/ 2129 w 2280"/>
              <a:gd name="T13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0" h="230">
                <a:moveTo>
                  <a:pt x="2129" y="230"/>
                </a:moveTo>
                <a:cubicBezTo>
                  <a:pt x="151" y="230"/>
                  <a:pt x="151" y="230"/>
                  <a:pt x="151" y="230"/>
                </a:cubicBezTo>
                <a:cubicBezTo>
                  <a:pt x="68" y="230"/>
                  <a:pt x="0" y="163"/>
                  <a:pt x="0" y="79"/>
                </a:cubicBezTo>
                <a:cubicBezTo>
                  <a:pt x="0" y="0"/>
                  <a:pt x="0" y="0"/>
                  <a:pt x="0" y="0"/>
                </a:cubicBezTo>
                <a:cubicBezTo>
                  <a:pt x="2280" y="0"/>
                  <a:pt x="2280" y="0"/>
                  <a:pt x="2280" y="0"/>
                </a:cubicBezTo>
                <a:cubicBezTo>
                  <a:pt x="2280" y="79"/>
                  <a:pt x="2280" y="79"/>
                  <a:pt x="2280" y="79"/>
                </a:cubicBezTo>
                <a:cubicBezTo>
                  <a:pt x="2280" y="163"/>
                  <a:pt x="2212" y="230"/>
                  <a:pt x="2129" y="230"/>
                </a:cubicBezTo>
                <a:close/>
              </a:path>
            </a:pathLst>
          </a:custGeom>
          <a:solidFill>
            <a:srgbClr val="C1DD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232775" y="4705350"/>
            <a:ext cx="828675" cy="358775"/>
          </a:xfrm>
          <a:prstGeom prst="rect">
            <a:avLst/>
          </a:prstGeom>
          <a:solidFill>
            <a:srgbClr val="71A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8"/>
          <p:cNvSpPr/>
          <p:nvPr/>
        </p:nvSpPr>
        <p:spPr bwMode="auto">
          <a:xfrm>
            <a:off x="6619875" y="1941513"/>
            <a:ext cx="4040188" cy="2363787"/>
          </a:xfrm>
          <a:custGeom>
            <a:avLst/>
            <a:gdLst>
              <a:gd name="T0" fmla="*/ 2280 w 2280"/>
              <a:gd name="T1" fmla="*/ 1333 h 1333"/>
              <a:gd name="T2" fmla="*/ 0 w 2280"/>
              <a:gd name="T3" fmla="*/ 1333 h 1333"/>
              <a:gd name="T4" fmla="*/ 0 w 2280"/>
              <a:gd name="T5" fmla="*/ 140 h 1333"/>
              <a:gd name="T6" fmla="*/ 139 w 2280"/>
              <a:gd name="T7" fmla="*/ 0 h 1333"/>
              <a:gd name="T8" fmla="*/ 2140 w 2280"/>
              <a:gd name="T9" fmla="*/ 0 h 1333"/>
              <a:gd name="T10" fmla="*/ 2280 w 2280"/>
              <a:gd name="T11" fmla="*/ 140 h 1333"/>
              <a:gd name="T12" fmla="*/ 2280 w 2280"/>
              <a:gd name="T13" fmla="*/ 1333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0" h="1333">
                <a:moveTo>
                  <a:pt x="2280" y="1333"/>
                </a:moveTo>
                <a:cubicBezTo>
                  <a:pt x="0" y="1333"/>
                  <a:pt x="0" y="1333"/>
                  <a:pt x="0" y="133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63"/>
                  <a:pt x="62" y="0"/>
                  <a:pt x="139" y="0"/>
                </a:cubicBezTo>
                <a:cubicBezTo>
                  <a:pt x="2140" y="0"/>
                  <a:pt x="2140" y="0"/>
                  <a:pt x="2140" y="0"/>
                </a:cubicBezTo>
                <a:cubicBezTo>
                  <a:pt x="2217" y="0"/>
                  <a:pt x="2280" y="63"/>
                  <a:pt x="2280" y="140"/>
                </a:cubicBezTo>
                <a:lnTo>
                  <a:pt x="2280" y="1333"/>
                </a:lnTo>
                <a:close/>
              </a:path>
            </a:pathLst>
          </a:custGeom>
          <a:solidFill>
            <a:srgbClr val="214A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784975" y="2111375"/>
            <a:ext cx="3733800" cy="2046287"/>
          </a:xfrm>
          <a:prstGeom prst="rect">
            <a:avLst/>
          </a:prstGeom>
          <a:solidFill>
            <a:srgbClr val="D7E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8547100" y="4391025"/>
            <a:ext cx="182563" cy="18256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1"/>
          <p:cNvSpPr/>
          <p:nvPr/>
        </p:nvSpPr>
        <p:spPr bwMode="auto">
          <a:xfrm>
            <a:off x="8451850" y="2297113"/>
            <a:ext cx="1838325" cy="1654175"/>
          </a:xfrm>
          <a:custGeom>
            <a:avLst/>
            <a:gdLst>
              <a:gd name="T0" fmla="*/ 996 w 1038"/>
              <a:gd name="T1" fmla="*/ 933 h 933"/>
              <a:gd name="T2" fmla="*/ 43 w 1038"/>
              <a:gd name="T3" fmla="*/ 933 h 933"/>
              <a:gd name="T4" fmla="*/ 0 w 1038"/>
              <a:gd name="T5" fmla="*/ 891 h 933"/>
              <a:gd name="T6" fmla="*/ 0 w 1038"/>
              <a:gd name="T7" fmla="*/ 43 h 933"/>
              <a:gd name="T8" fmla="*/ 43 w 1038"/>
              <a:gd name="T9" fmla="*/ 0 h 933"/>
              <a:gd name="T10" fmla="*/ 996 w 1038"/>
              <a:gd name="T11" fmla="*/ 0 h 933"/>
              <a:gd name="T12" fmla="*/ 1038 w 1038"/>
              <a:gd name="T13" fmla="*/ 43 h 933"/>
              <a:gd name="T14" fmla="*/ 1038 w 1038"/>
              <a:gd name="T15" fmla="*/ 891 h 933"/>
              <a:gd name="T16" fmla="*/ 996 w 1038"/>
              <a:gd name="T17" fmla="*/ 933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38" h="933">
                <a:moveTo>
                  <a:pt x="996" y="933"/>
                </a:moveTo>
                <a:cubicBezTo>
                  <a:pt x="43" y="933"/>
                  <a:pt x="43" y="933"/>
                  <a:pt x="43" y="933"/>
                </a:cubicBezTo>
                <a:cubicBezTo>
                  <a:pt x="19" y="933"/>
                  <a:pt x="0" y="914"/>
                  <a:pt x="0" y="891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3" y="0"/>
                </a:cubicBezTo>
                <a:cubicBezTo>
                  <a:pt x="996" y="0"/>
                  <a:pt x="996" y="0"/>
                  <a:pt x="996" y="0"/>
                </a:cubicBezTo>
                <a:cubicBezTo>
                  <a:pt x="1019" y="0"/>
                  <a:pt x="1038" y="19"/>
                  <a:pt x="1038" y="43"/>
                </a:cubicBezTo>
                <a:cubicBezTo>
                  <a:pt x="1038" y="891"/>
                  <a:pt x="1038" y="891"/>
                  <a:pt x="1038" y="891"/>
                </a:cubicBezTo>
                <a:cubicBezTo>
                  <a:pt x="1038" y="914"/>
                  <a:pt x="1019" y="933"/>
                  <a:pt x="996" y="9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2"/>
          <p:cNvSpPr/>
          <p:nvPr/>
        </p:nvSpPr>
        <p:spPr bwMode="auto">
          <a:xfrm>
            <a:off x="7032625" y="3060700"/>
            <a:ext cx="1231900" cy="890587"/>
          </a:xfrm>
          <a:custGeom>
            <a:avLst/>
            <a:gdLst>
              <a:gd name="T0" fmla="*/ 652 w 695"/>
              <a:gd name="T1" fmla="*/ 503 h 503"/>
              <a:gd name="T2" fmla="*/ 42 w 695"/>
              <a:gd name="T3" fmla="*/ 503 h 503"/>
              <a:gd name="T4" fmla="*/ 0 w 695"/>
              <a:gd name="T5" fmla="*/ 461 h 503"/>
              <a:gd name="T6" fmla="*/ 0 w 695"/>
              <a:gd name="T7" fmla="*/ 43 h 503"/>
              <a:gd name="T8" fmla="*/ 42 w 695"/>
              <a:gd name="T9" fmla="*/ 0 h 503"/>
              <a:gd name="T10" fmla="*/ 652 w 695"/>
              <a:gd name="T11" fmla="*/ 0 h 503"/>
              <a:gd name="T12" fmla="*/ 695 w 695"/>
              <a:gd name="T13" fmla="*/ 43 h 503"/>
              <a:gd name="T14" fmla="*/ 695 w 695"/>
              <a:gd name="T15" fmla="*/ 461 h 503"/>
              <a:gd name="T16" fmla="*/ 652 w 695"/>
              <a:gd name="T17" fmla="*/ 503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5" h="503">
                <a:moveTo>
                  <a:pt x="652" y="503"/>
                </a:moveTo>
                <a:cubicBezTo>
                  <a:pt x="42" y="503"/>
                  <a:pt x="42" y="503"/>
                  <a:pt x="42" y="503"/>
                </a:cubicBezTo>
                <a:cubicBezTo>
                  <a:pt x="19" y="503"/>
                  <a:pt x="0" y="484"/>
                  <a:pt x="0" y="461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19"/>
                  <a:pt x="19" y="0"/>
                  <a:pt x="42" y="0"/>
                </a:cubicBezTo>
                <a:cubicBezTo>
                  <a:pt x="652" y="0"/>
                  <a:pt x="652" y="0"/>
                  <a:pt x="652" y="0"/>
                </a:cubicBezTo>
                <a:cubicBezTo>
                  <a:pt x="676" y="0"/>
                  <a:pt x="695" y="19"/>
                  <a:pt x="695" y="43"/>
                </a:cubicBezTo>
                <a:cubicBezTo>
                  <a:pt x="695" y="461"/>
                  <a:pt x="695" y="461"/>
                  <a:pt x="695" y="461"/>
                </a:cubicBezTo>
                <a:cubicBezTo>
                  <a:pt x="695" y="484"/>
                  <a:pt x="676" y="503"/>
                  <a:pt x="652" y="5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1" name="组合 90"/>
          <p:cNvGrpSpPr/>
          <p:nvPr/>
        </p:nvGrpSpPr>
        <p:grpSpPr>
          <a:xfrm>
            <a:off x="11045825" y="2670175"/>
            <a:ext cx="627063" cy="1698625"/>
            <a:chOff x="11045825" y="2670175"/>
            <a:chExt cx="627063" cy="1698625"/>
          </a:xfrm>
        </p:grpSpPr>
        <p:sp>
          <p:nvSpPr>
            <p:cNvPr id="15" name="Freeform 13"/>
            <p:cNvSpPr/>
            <p:nvPr/>
          </p:nvSpPr>
          <p:spPr bwMode="auto">
            <a:xfrm>
              <a:off x="11045825" y="2670175"/>
              <a:ext cx="627063" cy="1336675"/>
            </a:xfrm>
            <a:custGeom>
              <a:avLst/>
              <a:gdLst>
                <a:gd name="T0" fmla="*/ 39 w 354"/>
                <a:gd name="T1" fmla="*/ 467 h 754"/>
                <a:gd name="T2" fmla="*/ 38 w 354"/>
                <a:gd name="T3" fmla="*/ 467 h 754"/>
                <a:gd name="T4" fmla="*/ 50 w 354"/>
                <a:gd name="T5" fmla="*/ 380 h 754"/>
                <a:gd name="T6" fmla="*/ 50 w 354"/>
                <a:gd name="T7" fmla="*/ 380 h 754"/>
                <a:gd name="T8" fmla="*/ 48 w 354"/>
                <a:gd name="T9" fmla="*/ 376 h 754"/>
                <a:gd name="T10" fmla="*/ 48 w 354"/>
                <a:gd name="T11" fmla="*/ 376 h 754"/>
                <a:gd name="T12" fmla="*/ 33 w 354"/>
                <a:gd name="T13" fmla="*/ 311 h 754"/>
                <a:gd name="T14" fmla="*/ 75 w 354"/>
                <a:gd name="T15" fmla="*/ 209 h 754"/>
                <a:gd name="T16" fmla="*/ 81 w 354"/>
                <a:gd name="T17" fmla="*/ 136 h 754"/>
                <a:gd name="T18" fmla="*/ 81 w 354"/>
                <a:gd name="T19" fmla="*/ 136 h 754"/>
                <a:gd name="T20" fmla="*/ 75 w 354"/>
                <a:gd name="T21" fmla="*/ 102 h 754"/>
                <a:gd name="T22" fmla="*/ 177 w 354"/>
                <a:gd name="T23" fmla="*/ 0 h 754"/>
                <a:gd name="T24" fmla="*/ 278 w 354"/>
                <a:gd name="T25" fmla="*/ 102 h 754"/>
                <a:gd name="T26" fmla="*/ 272 w 354"/>
                <a:gd name="T27" fmla="*/ 136 h 754"/>
                <a:gd name="T28" fmla="*/ 272 w 354"/>
                <a:gd name="T29" fmla="*/ 136 h 754"/>
                <a:gd name="T30" fmla="*/ 278 w 354"/>
                <a:gd name="T31" fmla="*/ 209 h 754"/>
                <a:gd name="T32" fmla="*/ 320 w 354"/>
                <a:gd name="T33" fmla="*/ 311 h 754"/>
                <a:gd name="T34" fmla="*/ 305 w 354"/>
                <a:gd name="T35" fmla="*/ 376 h 754"/>
                <a:gd name="T36" fmla="*/ 305 w 354"/>
                <a:gd name="T37" fmla="*/ 376 h 754"/>
                <a:gd name="T38" fmla="*/ 305 w 354"/>
                <a:gd name="T39" fmla="*/ 377 h 754"/>
                <a:gd name="T40" fmla="*/ 302 w 354"/>
                <a:gd name="T41" fmla="*/ 381 h 754"/>
                <a:gd name="T42" fmla="*/ 311 w 354"/>
                <a:gd name="T43" fmla="*/ 463 h 754"/>
                <a:gd name="T44" fmla="*/ 314 w 354"/>
                <a:gd name="T45" fmla="*/ 466 h 754"/>
                <a:gd name="T46" fmla="*/ 315 w 354"/>
                <a:gd name="T47" fmla="*/ 467 h 754"/>
                <a:gd name="T48" fmla="*/ 315 w 354"/>
                <a:gd name="T49" fmla="*/ 467 h 754"/>
                <a:gd name="T50" fmla="*/ 354 w 354"/>
                <a:gd name="T51" fmla="*/ 577 h 754"/>
                <a:gd name="T52" fmla="*/ 177 w 354"/>
                <a:gd name="T53" fmla="*/ 754 h 754"/>
                <a:gd name="T54" fmla="*/ 0 w 354"/>
                <a:gd name="T55" fmla="*/ 577 h 754"/>
                <a:gd name="T56" fmla="*/ 39 w 354"/>
                <a:gd name="T57" fmla="*/ 467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4" h="754">
                  <a:moveTo>
                    <a:pt x="39" y="467"/>
                  </a:moveTo>
                  <a:cubicBezTo>
                    <a:pt x="38" y="467"/>
                    <a:pt x="38" y="467"/>
                    <a:pt x="38" y="467"/>
                  </a:cubicBezTo>
                  <a:cubicBezTo>
                    <a:pt x="73" y="431"/>
                    <a:pt x="56" y="392"/>
                    <a:pt x="50" y="380"/>
                  </a:cubicBezTo>
                  <a:cubicBezTo>
                    <a:pt x="50" y="380"/>
                    <a:pt x="50" y="380"/>
                    <a:pt x="50" y="380"/>
                  </a:cubicBezTo>
                  <a:cubicBezTo>
                    <a:pt x="49" y="377"/>
                    <a:pt x="48" y="376"/>
                    <a:pt x="48" y="376"/>
                  </a:cubicBezTo>
                  <a:cubicBezTo>
                    <a:pt x="48" y="376"/>
                    <a:pt x="48" y="376"/>
                    <a:pt x="48" y="376"/>
                  </a:cubicBezTo>
                  <a:cubicBezTo>
                    <a:pt x="39" y="356"/>
                    <a:pt x="33" y="334"/>
                    <a:pt x="33" y="311"/>
                  </a:cubicBezTo>
                  <a:cubicBezTo>
                    <a:pt x="33" y="271"/>
                    <a:pt x="49" y="235"/>
                    <a:pt x="75" y="209"/>
                  </a:cubicBezTo>
                  <a:cubicBezTo>
                    <a:pt x="99" y="178"/>
                    <a:pt x="81" y="136"/>
                    <a:pt x="81" y="136"/>
                  </a:cubicBezTo>
                  <a:cubicBezTo>
                    <a:pt x="81" y="136"/>
                    <a:pt x="81" y="136"/>
                    <a:pt x="81" y="136"/>
                  </a:cubicBezTo>
                  <a:cubicBezTo>
                    <a:pt x="77" y="125"/>
                    <a:pt x="75" y="114"/>
                    <a:pt x="75" y="102"/>
                  </a:cubicBezTo>
                  <a:cubicBezTo>
                    <a:pt x="75" y="46"/>
                    <a:pt x="121" y="0"/>
                    <a:pt x="177" y="0"/>
                  </a:cubicBezTo>
                  <a:cubicBezTo>
                    <a:pt x="233" y="0"/>
                    <a:pt x="278" y="46"/>
                    <a:pt x="278" y="102"/>
                  </a:cubicBezTo>
                  <a:cubicBezTo>
                    <a:pt x="278" y="114"/>
                    <a:pt x="276" y="125"/>
                    <a:pt x="272" y="136"/>
                  </a:cubicBezTo>
                  <a:cubicBezTo>
                    <a:pt x="272" y="136"/>
                    <a:pt x="272" y="136"/>
                    <a:pt x="272" y="136"/>
                  </a:cubicBezTo>
                  <a:cubicBezTo>
                    <a:pt x="272" y="136"/>
                    <a:pt x="254" y="178"/>
                    <a:pt x="278" y="209"/>
                  </a:cubicBezTo>
                  <a:cubicBezTo>
                    <a:pt x="304" y="235"/>
                    <a:pt x="320" y="271"/>
                    <a:pt x="320" y="311"/>
                  </a:cubicBezTo>
                  <a:cubicBezTo>
                    <a:pt x="320" y="334"/>
                    <a:pt x="315" y="356"/>
                    <a:pt x="305" y="376"/>
                  </a:cubicBezTo>
                  <a:cubicBezTo>
                    <a:pt x="305" y="376"/>
                    <a:pt x="305" y="376"/>
                    <a:pt x="305" y="376"/>
                  </a:cubicBezTo>
                  <a:cubicBezTo>
                    <a:pt x="305" y="376"/>
                    <a:pt x="305" y="376"/>
                    <a:pt x="305" y="377"/>
                  </a:cubicBezTo>
                  <a:cubicBezTo>
                    <a:pt x="304" y="378"/>
                    <a:pt x="303" y="380"/>
                    <a:pt x="302" y="381"/>
                  </a:cubicBezTo>
                  <a:cubicBezTo>
                    <a:pt x="296" y="395"/>
                    <a:pt x="283" y="430"/>
                    <a:pt x="311" y="463"/>
                  </a:cubicBezTo>
                  <a:cubicBezTo>
                    <a:pt x="312" y="464"/>
                    <a:pt x="313" y="465"/>
                    <a:pt x="314" y="466"/>
                  </a:cubicBezTo>
                  <a:cubicBezTo>
                    <a:pt x="314" y="466"/>
                    <a:pt x="314" y="466"/>
                    <a:pt x="315" y="467"/>
                  </a:cubicBezTo>
                  <a:cubicBezTo>
                    <a:pt x="315" y="467"/>
                    <a:pt x="315" y="467"/>
                    <a:pt x="315" y="467"/>
                  </a:cubicBezTo>
                  <a:cubicBezTo>
                    <a:pt x="339" y="497"/>
                    <a:pt x="354" y="535"/>
                    <a:pt x="354" y="577"/>
                  </a:cubicBezTo>
                  <a:cubicBezTo>
                    <a:pt x="354" y="675"/>
                    <a:pt x="274" y="754"/>
                    <a:pt x="177" y="754"/>
                  </a:cubicBezTo>
                  <a:cubicBezTo>
                    <a:pt x="79" y="754"/>
                    <a:pt x="0" y="675"/>
                    <a:pt x="0" y="577"/>
                  </a:cubicBezTo>
                  <a:cubicBezTo>
                    <a:pt x="0" y="535"/>
                    <a:pt x="14" y="497"/>
                    <a:pt x="39" y="467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1244263" y="3060700"/>
              <a:ext cx="228600" cy="1296987"/>
            </a:xfrm>
            <a:custGeom>
              <a:avLst/>
              <a:gdLst>
                <a:gd name="T0" fmla="*/ 13 w 129"/>
                <a:gd name="T1" fmla="*/ 342 h 732"/>
                <a:gd name="T2" fmla="*/ 56 w 129"/>
                <a:gd name="T3" fmla="*/ 385 h 732"/>
                <a:gd name="T4" fmla="*/ 56 w 129"/>
                <a:gd name="T5" fmla="*/ 234 h 732"/>
                <a:gd name="T6" fmla="*/ 3 w 129"/>
                <a:gd name="T7" fmla="*/ 182 h 732"/>
                <a:gd name="T8" fmla="*/ 3 w 129"/>
                <a:gd name="T9" fmla="*/ 172 h 732"/>
                <a:gd name="T10" fmla="*/ 13 w 129"/>
                <a:gd name="T11" fmla="*/ 172 h 732"/>
                <a:gd name="T12" fmla="*/ 56 w 129"/>
                <a:gd name="T13" fmla="*/ 215 h 732"/>
                <a:gd name="T14" fmla="*/ 56 w 129"/>
                <a:gd name="T15" fmla="*/ 7 h 732"/>
                <a:gd name="T16" fmla="*/ 63 w 129"/>
                <a:gd name="T17" fmla="*/ 0 h 732"/>
                <a:gd name="T18" fmla="*/ 70 w 129"/>
                <a:gd name="T19" fmla="*/ 7 h 732"/>
                <a:gd name="T20" fmla="*/ 70 w 129"/>
                <a:gd name="T21" fmla="*/ 132 h 732"/>
                <a:gd name="T22" fmla="*/ 112 w 129"/>
                <a:gd name="T23" fmla="*/ 90 h 732"/>
                <a:gd name="T24" fmla="*/ 122 w 129"/>
                <a:gd name="T25" fmla="*/ 90 h 732"/>
                <a:gd name="T26" fmla="*/ 122 w 129"/>
                <a:gd name="T27" fmla="*/ 100 h 732"/>
                <a:gd name="T28" fmla="*/ 70 w 129"/>
                <a:gd name="T29" fmla="*/ 152 h 732"/>
                <a:gd name="T30" fmla="*/ 70 w 129"/>
                <a:gd name="T31" fmla="*/ 303 h 732"/>
                <a:gd name="T32" fmla="*/ 117 w 129"/>
                <a:gd name="T33" fmla="*/ 256 h 732"/>
                <a:gd name="T34" fmla="*/ 127 w 129"/>
                <a:gd name="T35" fmla="*/ 256 h 732"/>
                <a:gd name="T36" fmla="*/ 127 w 129"/>
                <a:gd name="T37" fmla="*/ 266 h 732"/>
                <a:gd name="T38" fmla="*/ 70 w 129"/>
                <a:gd name="T39" fmla="*/ 323 h 732"/>
                <a:gd name="T40" fmla="*/ 70 w 129"/>
                <a:gd name="T41" fmla="*/ 725 h 732"/>
                <a:gd name="T42" fmla="*/ 63 w 129"/>
                <a:gd name="T43" fmla="*/ 732 h 732"/>
                <a:gd name="T44" fmla="*/ 56 w 129"/>
                <a:gd name="T45" fmla="*/ 725 h 732"/>
                <a:gd name="T46" fmla="*/ 56 w 129"/>
                <a:gd name="T47" fmla="*/ 405 h 732"/>
                <a:gd name="T48" fmla="*/ 3 w 129"/>
                <a:gd name="T49" fmla="*/ 352 h 732"/>
                <a:gd name="T50" fmla="*/ 3 w 129"/>
                <a:gd name="T51" fmla="*/ 342 h 732"/>
                <a:gd name="T52" fmla="*/ 13 w 129"/>
                <a:gd name="T53" fmla="*/ 34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732">
                  <a:moveTo>
                    <a:pt x="13" y="342"/>
                  </a:moveTo>
                  <a:cubicBezTo>
                    <a:pt x="56" y="385"/>
                    <a:pt x="56" y="385"/>
                    <a:pt x="56" y="385"/>
                  </a:cubicBezTo>
                  <a:cubicBezTo>
                    <a:pt x="56" y="234"/>
                    <a:pt x="56" y="234"/>
                    <a:pt x="56" y="234"/>
                  </a:cubicBezTo>
                  <a:cubicBezTo>
                    <a:pt x="3" y="182"/>
                    <a:pt x="3" y="182"/>
                    <a:pt x="3" y="182"/>
                  </a:cubicBezTo>
                  <a:cubicBezTo>
                    <a:pt x="0" y="179"/>
                    <a:pt x="0" y="175"/>
                    <a:pt x="3" y="172"/>
                  </a:cubicBezTo>
                  <a:cubicBezTo>
                    <a:pt x="5" y="169"/>
                    <a:pt x="10" y="169"/>
                    <a:pt x="13" y="172"/>
                  </a:cubicBezTo>
                  <a:cubicBezTo>
                    <a:pt x="56" y="215"/>
                    <a:pt x="56" y="215"/>
                    <a:pt x="56" y="215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3"/>
                    <a:pt x="59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112" y="90"/>
                    <a:pt x="112" y="90"/>
                    <a:pt x="112" y="90"/>
                  </a:cubicBezTo>
                  <a:cubicBezTo>
                    <a:pt x="115" y="87"/>
                    <a:pt x="119" y="87"/>
                    <a:pt x="122" y="90"/>
                  </a:cubicBezTo>
                  <a:cubicBezTo>
                    <a:pt x="125" y="93"/>
                    <a:pt x="125" y="97"/>
                    <a:pt x="122" y="100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70" y="303"/>
                    <a:pt x="70" y="303"/>
                    <a:pt x="70" y="303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9" y="253"/>
                    <a:pt x="124" y="253"/>
                    <a:pt x="127" y="256"/>
                  </a:cubicBezTo>
                  <a:cubicBezTo>
                    <a:pt x="129" y="259"/>
                    <a:pt x="129" y="263"/>
                    <a:pt x="127" y="266"/>
                  </a:cubicBezTo>
                  <a:cubicBezTo>
                    <a:pt x="70" y="323"/>
                    <a:pt x="70" y="323"/>
                    <a:pt x="70" y="323"/>
                  </a:cubicBezTo>
                  <a:cubicBezTo>
                    <a:pt x="70" y="725"/>
                    <a:pt x="70" y="725"/>
                    <a:pt x="70" y="725"/>
                  </a:cubicBezTo>
                  <a:cubicBezTo>
                    <a:pt x="70" y="728"/>
                    <a:pt x="67" y="732"/>
                    <a:pt x="63" y="732"/>
                  </a:cubicBezTo>
                  <a:cubicBezTo>
                    <a:pt x="59" y="732"/>
                    <a:pt x="56" y="728"/>
                    <a:pt x="56" y="725"/>
                  </a:cubicBezTo>
                  <a:cubicBezTo>
                    <a:pt x="56" y="405"/>
                    <a:pt x="56" y="405"/>
                    <a:pt x="56" y="405"/>
                  </a:cubicBezTo>
                  <a:cubicBezTo>
                    <a:pt x="3" y="352"/>
                    <a:pt x="3" y="352"/>
                    <a:pt x="3" y="352"/>
                  </a:cubicBezTo>
                  <a:cubicBezTo>
                    <a:pt x="0" y="349"/>
                    <a:pt x="0" y="345"/>
                    <a:pt x="3" y="342"/>
                  </a:cubicBezTo>
                  <a:cubicBezTo>
                    <a:pt x="5" y="339"/>
                    <a:pt x="10" y="339"/>
                    <a:pt x="13" y="342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11228388" y="4340225"/>
              <a:ext cx="439738" cy="28575"/>
            </a:xfrm>
            <a:custGeom>
              <a:avLst/>
              <a:gdLst>
                <a:gd name="T0" fmla="*/ 240 w 248"/>
                <a:gd name="T1" fmla="*/ 16 h 16"/>
                <a:gd name="T2" fmla="*/ 8 w 248"/>
                <a:gd name="T3" fmla="*/ 16 h 16"/>
                <a:gd name="T4" fmla="*/ 0 w 248"/>
                <a:gd name="T5" fmla="*/ 8 h 16"/>
                <a:gd name="T6" fmla="*/ 8 w 248"/>
                <a:gd name="T7" fmla="*/ 0 h 16"/>
                <a:gd name="T8" fmla="*/ 240 w 248"/>
                <a:gd name="T9" fmla="*/ 0 h 16"/>
                <a:gd name="T10" fmla="*/ 248 w 248"/>
                <a:gd name="T11" fmla="*/ 8 h 16"/>
                <a:gd name="T12" fmla="*/ 240 w 24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6">
                  <a:moveTo>
                    <a:pt x="240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4" y="0"/>
                    <a:pt x="248" y="4"/>
                    <a:pt x="248" y="8"/>
                  </a:cubicBezTo>
                  <a:cubicBezTo>
                    <a:pt x="248" y="12"/>
                    <a:pt x="244" y="16"/>
                    <a:pt x="240" y="16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" name="Freeform 16"/>
          <p:cNvSpPr/>
          <p:nvPr/>
        </p:nvSpPr>
        <p:spPr bwMode="auto">
          <a:xfrm>
            <a:off x="7172325" y="3638550"/>
            <a:ext cx="949325" cy="52387"/>
          </a:xfrm>
          <a:custGeom>
            <a:avLst/>
            <a:gdLst>
              <a:gd name="T0" fmla="*/ 522 w 536"/>
              <a:gd name="T1" fmla="*/ 30 h 30"/>
              <a:gd name="T2" fmla="*/ 14 w 536"/>
              <a:gd name="T3" fmla="*/ 30 h 30"/>
              <a:gd name="T4" fmla="*/ 0 w 536"/>
              <a:gd name="T5" fmla="*/ 16 h 30"/>
              <a:gd name="T6" fmla="*/ 0 w 536"/>
              <a:gd name="T7" fmla="*/ 14 h 30"/>
              <a:gd name="T8" fmla="*/ 14 w 536"/>
              <a:gd name="T9" fmla="*/ 0 h 30"/>
              <a:gd name="T10" fmla="*/ 522 w 536"/>
              <a:gd name="T11" fmla="*/ 0 h 30"/>
              <a:gd name="T12" fmla="*/ 536 w 536"/>
              <a:gd name="T13" fmla="*/ 14 h 30"/>
              <a:gd name="T14" fmla="*/ 536 w 536"/>
              <a:gd name="T15" fmla="*/ 16 h 30"/>
              <a:gd name="T16" fmla="*/ 522 w 536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6" h="30">
                <a:moveTo>
                  <a:pt x="522" y="30"/>
                </a:moveTo>
                <a:cubicBezTo>
                  <a:pt x="14" y="30"/>
                  <a:pt x="14" y="30"/>
                  <a:pt x="14" y="30"/>
                </a:cubicBezTo>
                <a:cubicBezTo>
                  <a:pt x="6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522" y="0"/>
                  <a:pt x="522" y="0"/>
                  <a:pt x="522" y="0"/>
                </a:cubicBezTo>
                <a:cubicBezTo>
                  <a:pt x="530" y="0"/>
                  <a:pt x="536" y="6"/>
                  <a:pt x="536" y="14"/>
                </a:cubicBezTo>
                <a:cubicBezTo>
                  <a:pt x="536" y="16"/>
                  <a:pt x="536" y="16"/>
                  <a:pt x="536" y="16"/>
                </a:cubicBezTo>
                <a:cubicBezTo>
                  <a:pt x="536" y="24"/>
                  <a:pt x="530" y="30"/>
                  <a:pt x="522" y="30"/>
                </a:cubicBezTo>
                <a:close/>
              </a:path>
            </a:pathLst>
          </a:custGeom>
          <a:solidFill>
            <a:srgbClr val="D7E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7"/>
          <p:cNvSpPr/>
          <p:nvPr/>
        </p:nvSpPr>
        <p:spPr bwMode="auto">
          <a:xfrm>
            <a:off x="7172325" y="3763963"/>
            <a:ext cx="563563" cy="53975"/>
          </a:xfrm>
          <a:custGeom>
            <a:avLst/>
            <a:gdLst>
              <a:gd name="T0" fmla="*/ 303 w 318"/>
              <a:gd name="T1" fmla="*/ 30 h 30"/>
              <a:gd name="T2" fmla="*/ 14 w 318"/>
              <a:gd name="T3" fmla="*/ 30 h 30"/>
              <a:gd name="T4" fmla="*/ 0 w 318"/>
              <a:gd name="T5" fmla="*/ 15 h 30"/>
              <a:gd name="T6" fmla="*/ 0 w 318"/>
              <a:gd name="T7" fmla="*/ 14 h 30"/>
              <a:gd name="T8" fmla="*/ 14 w 318"/>
              <a:gd name="T9" fmla="*/ 0 h 30"/>
              <a:gd name="T10" fmla="*/ 303 w 318"/>
              <a:gd name="T11" fmla="*/ 0 h 30"/>
              <a:gd name="T12" fmla="*/ 318 w 318"/>
              <a:gd name="T13" fmla="*/ 14 h 30"/>
              <a:gd name="T14" fmla="*/ 318 w 318"/>
              <a:gd name="T15" fmla="*/ 15 h 30"/>
              <a:gd name="T16" fmla="*/ 303 w 318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8" h="30">
                <a:moveTo>
                  <a:pt x="303" y="30"/>
                </a:moveTo>
                <a:cubicBezTo>
                  <a:pt x="14" y="30"/>
                  <a:pt x="14" y="30"/>
                  <a:pt x="14" y="30"/>
                </a:cubicBezTo>
                <a:cubicBezTo>
                  <a:pt x="6" y="30"/>
                  <a:pt x="0" y="23"/>
                  <a:pt x="0" y="1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303" y="0"/>
                  <a:pt x="303" y="0"/>
                  <a:pt x="303" y="0"/>
                </a:cubicBezTo>
                <a:cubicBezTo>
                  <a:pt x="311" y="0"/>
                  <a:pt x="318" y="6"/>
                  <a:pt x="318" y="14"/>
                </a:cubicBezTo>
                <a:cubicBezTo>
                  <a:pt x="318" y="15"/>
                  <a:pt x="318" y="15"/>
                  <a:pt x="318" y="15"/>
                </a:cubicBezTo>
                <a:cubicBezTo>
                  <a:pt x="318" y="23"/>
                  <a:pt x="311" y="30"/>
                  <a:pt x="303" y="30"/>
                </a:cubicBezTo>
                <a:close/>
              </a:path>
            </a:pathLst>
          </a:custGeom>
          <a:solidFill>
            <a:srgbClr val="D7E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18"/>
          <p:cNvSpPr>
            <a:spLocks noChangeArrowheads="1"/>
          </p:cNvSpPr>
          <p:nvPr/>
        </p:nvSpPr>
        <p:spPr bwMode="auto">
          <a:xfrm>
            <a:off x="7140575" y="3162300"/>
            <a:ext cx="338138" cy="339725"/>
          </a:xfrm>
          <a:prstGeom prst="ellipse">
            <a:avLst/>
          </a:prstGeom>
          <a:solidFill>
            <a:srgbClr val="D7E8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19"/>
          <p:cNvSpPr/>
          <p:nvPr/>
        </p:nvSpPr>
        <p:spPr bwMode="auto">
          <a:xfrm>
            <a:off x="6145213" y="5177896"/>
            <a:ext cx="5049838" cy="23812"/>
          </a:xfrm>
          <a:custGeom>
            <a:avLst/>
            <a:gdLst>
              <a:gd name="T0" fmla="*/ 2843 w 2850"/>
              <a:gd name="T1" fmla="*/ 14 h 14"/>
              <a:gd name="T2" fmla="*/ 7 w 2850"/>
              <a:gd name="T3" fmla="*/ 14 h 14"/>
              <a:gd name="T4" fmla="*/ 0 w 2850"/>
              <a:gd name="T5" fmla="*/ 7 h 14"/>
              <a:gd name="T6" fmla="*/ 7 w 2850"/>
              <a:gd name="T7" fmla="*/ 0 h 14"/>
              <a:gd name="T8" fmla="*/ 2843 w 2850"/>
              <a:gd name="T9" fmla="*/ 0 h 14"/>
              <a:gd name="T10" fmla="*/ 2850 w 2850"/>
              <a:gd name="T11" fmla="*/ 7 h 14"/>
              <a:gd name="T12" fmla="*/ 2843 w 2850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50" h="14">
                <a:moveTo>
                  <a:pt x="2843" y="14"/>
                </a:moveTo>
                <a:cubicBezTo>
                  <a:pt x="7" y="14"/>
                  <a:pt x="7" y="14"/>
                  <a:pt x="7" y="14"/>
                </a:cubicBezTo>
                <a:cubicBezTo>
                  <a:pt x="3" y="14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2843" y="0"/>
                  <a:pt x="2843" y="0"/>
                  <a:pt x="2843" y="0"/>
                </a:cubicBezTo>
                <a:cubicBezTo>
                  <a:pt x="2847" y="0"/>
                  <a:pt x="2850" y="3"/>
                  <a:pt x="2850" y="7"/>
                </a:cubicBezTo>
                <a:cubicBezTo>
                  <a:pt x="2850" y="11"/>
                  <a:pt x="2847" y="14"/>
                  <a:pt x="2843" y="14"/>
                </a:cubicBezTo>
                <a:close/>
              </a:path>
            </a:pathLst>
          </a:custGeom>
          <a:solidFill>
            <a:srgbClr val="CAD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0"/>
          <p:cNvSpPr/>
          <p:nvPr/>
        </p:nvSpPr>
        <p:spPr bwMode="auto">
          <a:xfrm>
            <a:off x="9424988" y="3181350"/>
            <a:ext cx="612775" cy="612775"/>
          </a:xfrm>
          <a:custGeom>
            <a:avLst/>
            <a:gdLst>
              <a:gd name="T0" fmla="*/ 284 w 346"/>
              <a:gd name="T1" fmla="*/ 346 h 346"/>
              <a:gd name="T2" fmla="*/ 63 w 346"/>
              <a:gd name="T3" fmla="*/ 346 h 346"/>
              <a:gd name="T4" fmla="*/ 0 w 346"/>
              <a:gd name="T5" fmla="*/ 284 h 346"/>
              <a:gd name="T6" fmla="*/ 0 w 346"/>
              <a:gd name="T7" fmla="*/ 63 h 346"/>
              <a:gd name="T8" fmla="*/ 63 w 346"/>
              <a:gd name="T9" fmla="*/ 0 h 346"/>
              <a:gd name="T10" fmla="*/ 284 w 346"/>
              <a:gd name="T11" fmla="*/ 0 h 346"/>
              <a:gd name="T12" fmla="*/ 346 w 346"/>
              <a:gd name="T13" fmla="*/ 63 h 346"/>
              <a:gd name="T14" fmla="*/ 346 w 346"/>
              <a:gd name="T15" fmla="*/ 284 h 346"/>
              <a:gd name="T16" fmla="*/ 284 w 346"/>
              <a:gd name="T17" fmla="*/ 34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6" h="346">
                <a:moveTo>
                  <a:pt x="284" y="346"/>
                </a:moveTo>
                <a:cubicBezTo>
                  <a:pt x="63" y="346"/>
                  <a:pt x="63" y="346"/>
                  <a:pt x="63" y="346"/>
                </a:cubicBezTo>
                <a:cubicBezTo>
                  <a:pt x="28" y="346"/>
                  <a:pt x="0" y="318"/>
                  <a:pt x="0" y="284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28"/>
                  <a:pt x="28" y="0"/>
                  <a:pt x="63" y="0"/>
                </a:cubicBezTo>
                <a:cubicBezTo>
                  <a:pt x="284" y="0"/>
                  <a:pt x="284" y="0"/>
                  <a:pt x="284" y="0"/>
                </a:cubicBezTo>
                <a:cubicBezTo>
                  <a:pt x="318" y="0"/>
                  <a:pt x="346" y="28"/>
                  <a:pt x="346" y="63"/>
                </a:cubicBezTo>
                <a:cubicBezTo>
                  <a:pt x="346" y="284"/>
                  <a:pt x="346" y="284"/>
                  <a:pt x="346" y="284"/>
                </a:cubicBezTo>
                <a:cubicBezTo>
                  <a:pt x="346" y="318"/>
                  <a:pt x="318" y="346"/>
                  <a:pt x="284" y="346"/>
                </a:cubicBezTo>
                <a:close/>
              </a:path>
            </a:pathLst>
          </a:custGeom>
          <a:solidFill>
            <a:srgbClr val="84B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1"/>
          <p:cNvSpPr/>
          <p:nvPr/>
        </p:nvSpPr>
        <p:spPr bwMode="auto">
          <a:xfrm>
            <a:off x="8975725" y="5467350"/>
            <a:ext cx="647700" cy="298450"/>
          </a:xfrm>
          <a:custGeom>
            <a:avLst/>
            <a:gdLst>
              <a:gd name="T0" fmla="*/ 321 w 365"/>
              <a:gd name="T1" fmla="*/ 168 h 168"/>
              <a:gd name="T2" fmla="*/ 45 w 365"/>
              <a:gd name="T3" fmla="*/ 168 h 168"/>
              <a:gd name="T4" fmla="*/ 0 w 365"/>
              <a:gd name="T5" fmla="*/ 124 h 168"/>
              <a:gd name="T6" fmla="*/ 0 w 365"/>
              <a:gd name="T7" fmla="*/ 45 h 168"/>
              <a:gd name="T8" fmla="*/ 45 w 365"/>
              <a:gd name="T9" fmla="*/ 0 h 168"/>
              <a:gd name="T10" fmla="*/ 321 w 365"/>
              <a:gd name="T11" fmla="*/ 0 h 168"/>
              <a:gd name="T12" fmla="*/ 365 w 365"/>
              <a:gd name="T13" fmla="*/ 45 h 168"/>
              <a:gd name="T14" fmla="*/ 365 w 365"/>
              <a:gd name="T15" fmla="*/ 124 h 168"/>
              <a:gd name="T16" fmla="*/ 321 w 365"/>
              <a:gd name="T17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5" h="168">
                <a:moveTo>
                  <a:pt x="321" y="168"/>
                </a:moveTo>
                <a:cubicBezTo>
                  <a:pt x="45" y="168"/>
                  <a:pt x="45" y="168"/>
                  <a:pt x="45" y="168"/>
                </a:cubicBezTo>
                <a:cubicBezTo>
                  <a:pt x="20" y="168"/>
                  <a:pt x="0" y="148"/>
                  <a:pt x="0" y="12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321" y="0"/>
                  <a:pt x="321" y="0"/>
                  <a:pt x="321" y="0"/>
                </a:cubicBezTo>
                <a:cubicBezTo>
                  <a:pt x="345" y="0"/>
                  <a:pt x="365" y="20"/>
                  <a:pt x="365" y="45"/>
                </a:cubicBezTo>
                <a:cubicBezTo>
                  <a:pt x="365" y="124"/>
                  <a:pt x="365" y="124"/>
                  <a:pt x="365" y="124"/>
                </a:cubicBezTo>
                <a:cubicBezTo>
                  <a:pt x="365" y="148"/>
                  <a:pt x="345" y="168"/>
                  <a:pt x="321" y="168"/>
                </a:cubicBezTo>
                <a:close/>
              </a:path>
            </a:pathLst>
          </a:custGeom>
          <a:solidFill>
            <a:srgbClr val="538D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2"/>
          <p:cNvSpPr/>
          <p:nvPr/>
        </p:nvSpPr>
        <p:spPr bwMode="auto">
          <a:xfrm>
            <a:off x="8975725" y="5387975"/>
            <a:ext cx="647700" cy="300037"/>
          </a:xfrm>
          <a:custGeom>
            <a:avLst/>
            <a:gdLst>
              <a:gd name="T0" fmla="*/ 321 w 365"/>
              <a:gd name="T1" fmla="*/ 169 h 169"/>
              <a:gd name="T2" fmla="*/ 45 w 365"/>
              <a:gd name="T3" fmla="*/ 169 h 169"/>
              <a:gd name="T4" fmla="*/ 0 w 365"/>
              <a:gd name="T5" fmla="*/ 124 h 169"/>
              <a:gd name="T6" fmla="*/ 0 w 365"/>
              <a:gd name="T7" fmla="*/ 45 h 169"/>
              <a:gd name="T8" fmla="*/ 45 w 365"/>
              <a:gd name="T9" fmla="*/ 0 h 169"/>
              <a:gd name="T10" fmla="*/ 321 w 365"/>
              <a:gd name="T11" fmla="*/ 0 h 169"/>
              <a:gd name="T12" fmla="*/ 365 w 365"/>
              <a:gd name="T13" fmla="*/ 45 h 169"/>
              <a:gd name="T14" fmla="*/ 365 w 365"/>
              <a:gd name="T15" fmla="*/ 124 h 169"/>
              <a:gd name="T16" fmla="*/ 321 w 365"/>
              <a:gd name="T17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5" h="169">
                <a:moveTo>
                  <a:pt x="321" y="169"/>
                </a:moveTo>
                <a:cubicBezTo>
                  <a:pt x="45" y="169"/>
                  <a:pt x="45" y="169"/>
                  <a:pt x="45" y="169"/>
                </a:cubicBezTo>
                <a:cubicBezTo>
                  <a:pt x="20" y="169"/>
                  <a:pt x="0" y="149"/>
                  <a:pt x="0" y="12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321" y="0"/>
                  <a:pt x="321" y="0"/>
                  <a:pt x="321" y="0"/>
                </a:cubicBezTo>
                <a:cubicBezTo>
                  <a:pt x="345" y="0"/>
                  <a:pt x="365" y="20"/>
                  <a:pt x="365" y="45"/>
                </a:cubicBezTo>
                <a:cubicBezTo>
                  <a:pt x="365" y="124"/>
                  <a:pt x="365" y="124"/>
                  <a:pt x="365" y="124"/>
                </a:cubicBezTo>
                <a:cubicBezTo>
                  <a:pt x="365" y="149"/>
                  <a:pt x="345" y="169"/>
                  <a:pt x="321" y="169"/>
                </a:cubicBezTo>
                <a:close/>
              </a:path>
            </a:pathLst>
          </a:custGeom>
          <a:solidFill>
            <a:srgbClr val="84B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0" name="组合 89"/>
          <p:cNvGrpSpPr/>
          <p:nvPr/>
        </p:nvGrpSpPr>
        <p:grpSpPr>
          <a:xfrm>
            <a:off x="9744075" y="3648075"/>
            <a:ext cx="1117600" cy="1898650"/>
            <a:chOff x="9744075" y="3648075"/>
            <a:chExt cx="1117600" cy="1898650"/>
          </a:xfrm>
        </p:grpSpPr>
        <p:sp>
          <p:nvSpPr>
            <p:cNvPr id="25" name="Freeform 23"/>
            <p:cNvSpPr/>
            <p:nvPr/>
          </p:nvSpPr>
          <p:spPr bwMode="auto">
            <a:xfrm>
              <a:off x="9744075" y="3648075"/>
              <a:ext cx="109538" cy="114300"/>
            </a:xfrm>
            <a:custGeom>
              <a:avLst/>
              <a:gdLst>
                <a:gd name="T0" fmla="*/ 31 w 62"/>
                <a:gd name="T1" fmla="*/ 0 h 64"/>
                <a:gd name="T2" fmla="*/ 62 w 62"/>
                <a:gd name="T3" fmla="*/ 32 h 64"/>
                <a:gd name="T4" fmla="*/ 31 w 62"/>
                <a:gd name="T5" fmla="*/ 64 h 64"/>
                <a:gd name="T6" fmla="*/ 0 w 62"/>
                <a:gd name="T7" fmla="*/ 31 h 64"/>
                <a:gd name="T8" fmla="*/ 31 w 6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4">
                  <a:moveTo>
                    <a:pt x="31" y="0"/>
                  </a:moveTo>
                  <a:cubicBezTo>
                    <a:pt x="48" y="0"/>
                    <a:pt x="62" y="15"/>
                    <a:pt x="62" y="32"/>
                  </a:cubicBezTo>
                  <a:cubicBezTo>
                    <a:pt x="62" y="50"/>
                    <a:pt x="48" y="64"/>
                    <a:pt x="31" y="64"/>
                  </a:cubicBezTo>
                  <a:cubicBezTo>
                    <a:pt x="14" y="64"/>
                    <a:pt x="0" y="49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10753725" y="4037013"/>
              <a:ext cx="107950" cy="115887"/>
            </a:xfrm>
            <a:custGeom>
              <a:avLst/>
              <a:gdLst>
                <a:gd name="T0" fmla="*/ 51 w 61"/>
                <a:gd name="T1" fmla="*/ 11 h 65"/>
                <a:gd name="T2" fmla="*/ 12 w 61"/>
                <a:gd name="T3" fmla="*/ 11 h 65"/>
                <a:gd name="T4" fmla="*/ 10 w 61"/>
                <a:gd name="T5" fmla="*/ 53 h 65"/>
                <a:gd name="T6" fmla="*/ 49 w 61"/>
                <a:gd name="T7" fmla="*/ 53 h 65"/>
                <a:gd name="T8" fmla="*/ 51 w 61"/>
                <a:gd name="T9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5">
                  <a:moveTo>
                    <a:pt x="51" y="11"/>
                  </a:moveTo>
                  <a:cubicBezTo>
                    <a:pt x="41" y="0"/>
                    <a:pt x="23" y="0"/>
                    <a:pt x="12" y="11"/>
                  </a:cubicBezTo>
                  <a:cubicBezTo>
                    <a:pt x="1" y="23"/>
                    <a:pt x="0" y="41"/>
                    <a:pt x="10" y="53"/>
                  </a:cubicBezTo>
                  <a:cubicBezTo>
                    <a:pt x="20" y="64"/>
                    <a:pt x="38" y="65"/>
                    <a:pt x="49" y="53"/>
                  </a:cubicBezTo>
                  <a:cubicBezTo>
                    <a:pt x="60" y="42"/>
                    <a:pt x="61" y="23"/>
                    <a:pt x="51" y="11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10347325" y="4095750"/>
              <a:ext cx="469900" cy="293687"/>
            </a:xfrm>
            <a:custGeom>
              <a:avLst/>
              <a:gdLst>
                <a:gd name="T0" fmla="*/ 142 w 265"/>
                <a:gd name="T1" fmla="*/ 102 h 166"/>
                <a:gd name="T2" fmla="*/ 41 w 265"/>
                <a:gd name="T3" fmla="*/ 15 h 166"/>
                <a:gd name="T4" fmla="*/ 7 w 265"/>
                <a:gd name="T5" fmla="*/ 26 h 166"/>
                <a:gd name="T6" fmla="*/ 18 w 265"/>
                <a:gd name="T7" fmla="*/ 66 h 166"/>
                <a:gd name="T8" fmla="*/ 119 w 265"/>
                <a:gd name="T9" fmla="*/ 153 h 166"/>
                <a:gd name="T10" fmla="*/ 180 w 265"/>
                <a:gd name="T11" fmla="*/ 144 h 166"/>
                <a:gd name="T12" fmla="*/ 265 w 265"/>
                <a:gd name="T13" fmla="*/ 39 h 166"/>
                <a:gd name="T14" fmla="*/ 224 w 265"/>
                <a:gd name="T15" fmla="*/ 0 h 166"/>
                <a:gd name="T16" fmla="*/ 142 w 265"/>
                <a:gd name="T1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166">
                  <a:moveTo>
                    <a:pt x="142" y="102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28" y="7"/>
                    <a:pt x="13" y="12"/>
                    <a:pt x="7" y="26"/>
                  </a:cubicBezTo>
                  <a:cubicBezTo>
                    <a:pt x="0" y="40"/>
                    <a:pt x="6" y="58"/>
                    <a:pt x="18" y="66"/>
                  </a:cubicBezTo>
                  <a:cubicBezTo>
                    <a:pt x="119" y="153"/>
                    <a:pt x="119" y="153"/>
                    <a:pt x="119" y="153"/>
                  </a:cubicBezTo>
                  <a:cubicBezTo>
                    <a:pt x="140" y="166"/>
                    <a:pt x="165" y="163"/>
                    <a:pt x="180" y="144"/>
                  </a:cubicBezTo>
                  <a:cubicBezTo>
                    <a:pt x="265" y="39"/>
                    <a:pt x="265" y="39"/>
                    <a:pt x="265" y="39"/>
                  </a:cubicBezTo>
                  <a:cubicBezTo>
                    <a:pt x="224" y="0"/>
                    <a:pt x="224" y="0"/>
                    <a:pt x="224" y="0"/>
                  </a:cubicBezTo>
                  <a:lnTo>
                    <a:pt x="142" y="102"/>
                  </a:ln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10183813" y="5357813"/>
              <a:ext cx="74613" cy="130175"/>
            </a:xfrm>
            <a:custGeom>
              <a:avLst/>
              <a:gdLst>
                <a:gd name="T0" fmla="*/ 3 w 47"/>
                <a:gd name="T1" fmla="*/ 82 h 82"/>
                <a:gd name="T2" fmla="*/ 47 w 47"/>
                <a:gd name="T3" fmla="*/ 79 h 82"/>
                <a:gd name="T4" fmla="*/ 47 w 47"/>
                <a:gd name="T5" fmla="*/ 0 h 82"/>
                <a:gd name="T6" fmla="*/ 0 w 47"/>
                <a:gd name="T7" fmla="*/ 2 h 82"/>
                <a:gd name="T8" fmla="*/ 3 w 47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2">
                  <a:moveTo>
                    <a:pt x="3" y="82"/>
                  </a:moveTo>
                  <a:lnTo>
                    <a:pt x="47" y="79"/>
                  </a:lnTo>
                  <a:lnTo>
                    <a:pt x="47" y="0"/>
                  </a:lnTo>
                  <a:lnTo>
                    <a:pt x="0" y="2"/>
                  </a:lnTo>
                  <a:lnTo>
                    <a:pt x="3" y="82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10071100" y="5461000"/>
              <a:ext cx="188913" cy="85725"/>
            </a:xfrm>
            <a:custGeom>
              <a:avLst/>
              <a:gdLst>
                <a:gd name="T0" fmla="*/ 0 w 107"/>
                <a:gd name="T1" fmla="*/ 48 h 48"/>
                <a:gd name="T2" fmla="*/ 107 w 107"/>
                <a:gd name="T3" fmla="*/ 47 h 48"/>
                <a:gd name="T4" fmla="*/ 106 w 107"/>
                <a:gd name="T5" fmla="*/ 0 h 48"/>
                <a:gd name="T6" fmla="*/ 42 w 107"/>
                <a:gd name="T7" fmla="*/ 1 h 48"/>
                <a:gd name="T8" fmla="*/ 0 w 107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48">
                  <a:moveTo>
                    <a:pt x="0" y="48"/>
                  </a:moveTo>
                  <a:cubicBezTo>
                    <a:pt x="107" y="47"/>
                    <a:pt x="107" y="47"/>
                    <a:pt x="107" y="47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18" y="1"/>
                    <a:pt x="0" y="22"/>
                    <a:pt x="0" y="48"/>
                  </a:cubicBezTo>
                  <a:close/>
                </a:path>
              </a:pathLst>
            </a:custGeom>
            <a:solidFill>
              <a:srgbClr val="24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10420350" y="5357813"/>
              <a:ext cx="87313" cy="130175"/>
            </a:xfrm>
            <a:custGeom>
              <a:avLst/>
              <a:gdLst>
                <a:gd name="T0" fmla="*/ 55 w 55"/>
                <a:gd name="T1" fmla="*/ 82 h 82"/>
                <a:gd name="T2" fmla="*/ 10 w 55"/>
                <a:gd name="T3" fmla="*/ 79 h 82"/>
                <a:gd name="T4" fmla="*/ 0 w 55"/>
                <a:gd name="T5" fmla="*/ 0 h 82"/>
                <a:gd name="T6" fmla="*/ 46 w 55"/>
                <a:gd name="T7" fmla="*/ 2 h 82"/>
                <a:gd name="T8" fmla="*/ 55 w 55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2">
                  <a:moveTo>
                    <a:pt x="55" y="82"/>
                  </a:moveTo>
                  <a:lnTo>
                    <a:pt x="10" y="79"/>
                  </a:lnTo>
                  <a:lnTo>
                    <a:pt x="0" y="0"/>
                  </a:lnTo>
                  <a:lnTo>
                    <a:pt x="46" y="2"/>
                  </a:lnTo>
                  <a:lnTo>
                    <a:pt x="55" y="82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10433050" y="5461000"/>
              <a:ext cx="190500" cy="85725"/>
            </a:xfrm>
            <a:custGeom>
              <a:avLst/>
              <a:gdLst>
                <a:gd name="T0" fmla="*/ 108 w 108"/>
                <a:gd name="T1" fmla="*/ 48 h 48"/>
                <a:gd name="T2" fmla="*/ 5 w 108"/>
                <a:gd name="T3" fmla="*/ 47 h 48"/>
                <a:gd name="T4" fmla="*/ 0 w 108"/>
                <a:gd name="T5" fmla="*/ 0 h 48"/>
                <a:gd name="T6" fmla="*/ 66 w 108"/>
                <a:gd name="T7" fmla="*/ 1 h 48"/>
                <a:gd name="T8" fmla="*/ 108 w 10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48">
                  <a:moveTo>
                    <a:pt x="108" y="48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90" y="1"/>
                    <a:pt x="108" y="22"/>
                    <a:pt x="108" y="48"/>
                  </a:cubicBezTo>
                  <a:close/>
                </a:path>
              </a:pathLst>
            </a:custGeom>
            <a:solidFill>
              <a:srgbClr val="24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10182225" y="4494213"/>
              <a:ext cx="265113" cy="192087"/>
            </a:xfrm>
            <a:custGeom>
              <a:avLst/>
              <a:gdLst>
                <a:gd name="T0" fmla="*/ 0 w 167"/>
                <a:gd name="T1" fmla="*/ 6 h 121"/>
                <a:gd name="T2" fmla="*/ 80 w 167"/>
                <a:gd name="T3" fmla="*/ 4 h 121"/>
                <a:gd name="T4" fmla="*/ 87 w 167"/>
                <a:gd name="T5" fmla="*/ 4 h 121"/>
                <a:gd name="T6" fmla="*/ 166 w 167"/>
                <a:gd name="T7" fmla="*/ 0 h 121"/>
                <a:gd name="T8" fmla="*/ 167 w 167"/>
                <a:gd name="T9" fmla="*/ 115 h 121"/>
                <a:gd name="T10" fmla="*/ 6 w 167"/>
                <a:gd name="T11" fmla="*/ 121 h 121"/>
                <a:gd name="T12" fmla="*/ 0 w 167"/>
                <a:gd name="T13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21">
                  <a:moveTo>
                    <a:pt x="0" y="6"/>
                  </a:moveTo>
                  <a:lnTo>
                    <a:pt x="80" y="4"/>
                  </a:lnTo>
                  <a:lnTo>
                    <a:pt x="87" y="4"/>
                  </a:lnTo>
                  <a:lnTo>
                    <a:pt x="166" y="0"/>
                  </a:lnTo>
                  <a:lnTo>
                    <a:pt x="167" y="115"/>
                  </a:lnTo>
                  <a:lnTo>
                    <a:pt x="6" y="12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10325100" y="4494213"/>
              <a:ext cx="200025" cy="923925"/>
            </a:xfrm>
            <a:custGeom>
              <a:avLst/>
              <a:gdLst>
                <a:gd name="T0" fmla="*/ 49 w 113"/>
                <a:gd name="T1" fmla="*/ 521 h 521"/>
                <a:gd name="T2" fmla="*/ 113 w 113"/>
                <a:gd name="T3" fmla="*/ 521 h 521"/>
                <a:gd name="T4" fmla="*/ 79 w 113"/>
                <a:gd name="T5" fmla="*/ 255 h 521"/>
                <a:gd name="T6" fmla="*/ 68 w 113"/>
                <a:gd name="T7" fmla="*/ 0 h 521"/>
                <a:gd name="T8" fmla="*/ 0 w 113"/>
                <a:gd name="T9" fmla="*/ 11 h 521"/>
                <a:gd name="T10" fmla="*/ 10 w 113"/>
                <a:gd name="T11" fmla="*/ 258 h 521"/>
                <a:gd name="T12" fmla="*/ 10 w 113"/>
                <a:gd name="T13" fmla="*/ 266 h 521"/>
                <a:gd name="T14" fmla="*/ 49 w 113"/>
                <a:gd name="T15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521">
                  <a:moveTo>
                    <a:pt x="49" y="521"/>
                  </a:moveTo>
                  <a:cubicBezTo>
                    <a:pt x="113" y="521"/>
                    <a:pt x="113" y="521"/>
                    <a:pt x="113" y="521"/>
                  </a:cubicBezTo>
                  <a:cubicBezTo>
                    <a:pt x="79" y="255"/>
                    <a:pt x="79" y="255"/>
                    <a:pt x="79" y="255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" y="258"/>
                    <a:pt x="10" y="258"/>
                    <a:pt x="10" y="258"/>
                  </a:cubicBezTo>
                  <a:cubicBezTo>
                    <a:pt x="9" y="260"/>
                    <a:pt x="10" y="263"/>
                    <a:pt x="10" y="266"/>
                  </a:cubicBezTo>
                  <a:lnTo>
                    <a:pt x="49" y="521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10131425" y="4503738"/>
              <a:ext cx="184150" cy="911225"/>
            </a:xfrm>
            <a:custGeom>
              <a:avLst/>
              <a:gdLst>
                <a:gd name="T0" fmla="*/ 18 w 104"/>
                <a:gd name="T1" fmla="*/ 513 h 514"/>
                <a:gd name="T2" fmla="*/ 79 w 104"/>
                <a:gd name="T3" fmla="*/ 514 h 514"/>
                <a:gd name="T4" fmla="*/ 70 w 104"/>
                <a:gd name="T5" fmla="*/ 261 h 514"/>
                <a:gd name="T6" fmla="*/ 104 w 104"/>
                <a:gd name="T7" fmla="*/ 8 h 514"/>
                <a:gd name="T8" fmla="*/ 29 w 104"/>
                <a:gd name="T9" fmla="*/ 0 h 514"/>
                <a:gd name="T10" fmla="*/ 0 w 104"/>
                <a:gd name="T11" fmla="*/ 256 h 514"/>
                <a:gd name="T12" fmla="*/ 0 w 104"/>
                <a:gd name="T13" fmla="*/ 264 h 514"/>
                <a:gd name="T14" fmla="*/ 18 w 104"/>
                <a:gd name="T15" fmla="*/ 513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514">
                  <a:moveTo>
                    <a:pt x="18" y="513"/>
                  </a:moveTo>
                  <a:cubicBezTo>
                    <a:pt x="79" y="514"/>
                    <a:pt x="79" y="514"/>
                    <a:pt x="79" y="514"/>
                  </a:cubicBezTo>
                  <a:cubicBezTo>
                    <a:pt x="70" y="261"/>
                    <a:pt x="70" y="261"/>
                    <a:pt x="70" y="261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0" y="259"/>
                    <a:pt x="0" y="261"/>
                    <a:pt x="0" y="264"/>
                  </a:cubicBezTo>
                  <a:lnTo>
                    <a:pt x="18" y="513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10279063" y="4041775"/>
              <a:ext cx="71438" cy="98425"/>
            </a:xfrm>
            <a:prstGeom prst="rect">
              <a:avLst/>
            </a:pr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10193338" y="3957638"/>
              <a:ext cx="47625" cy="49212"/>
            </a:xfrm>
            <a:prstGeom prst="ellipse">
              <a:avLst/>
            </a:pr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10390188" y="3957638"/>
              <a:ext cx="47625" cy="49212"/>
            </a:xfrm>
            <a:prstGeom prst="ellipse">
              <a:avLst/>
            </a:pr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10213975" y="3860800"/>
              <a:ext cx="203200" cy="201612"/>
            </a:xfrm>
            <a:prstGeom prst="ellipse">
              <a:avLst/>
            </a:prstGeom>
            <a:solidFill>
              <a:srgbClr val="072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/>
            <p:nvPr/>
          </p:nvSpPr>
          <p:spPr bwMode="auto">
            <a:xfrm>
              <a:off x="10171113" y="4110038"/>
              <a:ext cx="284163" cy="406400"/>
            </a:xfrm>
            <a:custGeom>
              <a:avLst/>
              <a:gdLst>
                <a:gd name="T0" fmla="*/ 155 w 161"/>
                <a:gd name="T1" fmla="*/ 229 h 229"/>
                <a:gd name="T2" fmla="*/ 6 w 161"/>
                <a:gd name="T3" fmla="*/ 229 h 229"/>
                <a:gd name="T4" fmla="*/ 0 w 161"/>
                <a:gd name="T5" fmla="*/ 53 h 229"/>
                <a:gd name="T6" fmla="*/ 46 w 161"/>
                <a:gd name="T7" fmla="*/ 0 h 229"/>
                <a:gd name="T8" fmla="*/ 115 w 161"/>
                <a:gd name="T9" fmla="*/ 0 h 229"/>
                <a:gd name="T10" fmla="*/ 161 w 161"/>
                <a:gd name="T11" fmla="*/ 53 h 229"/>
                <a:gd name="T12" fmla="*/ 155 w 161"/>
                <a:gd name="T1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229">
                  <a:moveTo>
                    <a:pt x="155" y="229"/>
                  </a:moveTo>
                  <a:cubicBezTo>
                    <a:pt x="6" y="229"/>
                    <a:pt x="6" y="229"/>
                    <a:pt x="6" y="22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24"/>
                    <a:pt x="18" y="0"/>
                    <a:pt x="46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3" y="0"/>
                    <a:pt x="161" y="24"/>
                    <a:pt x="161" y="53"/>
                  </a:cubicBezTo>
                  <a:lnTo>
                    <a:pt x="155" y="229"/>
                  </a:ln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9786938" y="3708400"/>
              <a:ext cx="476250" cy="515937"/>
            </a:xfrm>
            <a:custGeom>
              <a:avLst/>
              <a:gdLst>
                <a:gd name="T0" fmla="*/ 225 w 268"/>
                <a:gd name="T1" fmla="*/ 291 h 291"/>
                <a:gd name="T2" fmla="*/ 112 w 268"/>
                <a:gd name="T3" fmla="*/ 174 h 291"/>
                <a:gd name="T4" fmla="*/ 111 w 268"/>
                <a:gd name="T5" fmla="*/ 172 h 291"/>
                <a:gd name="T6" fmla="*/ 0 w 268"/>
                <a:gd name="T7" fmla="*/ 39 h 291"/>
                <a:gd name="T8" fmla="*/ 47 w 268"/>
                <a:gd name="T9" fmla="*/ 0 h 291"/>
                <a:gd name="T10" fmla="*/ 157 w 268"/>
                <a:gd name="T11" fmla="*/ 132 h 291"/>
                <a:gd name="T12" fmla="*/ 268 w 268"/>
                <a:gd name="T13" fmla="*/ 248 h 291"/>
                <a:gd name="T14" fmla="*/ 225 w 268"/>
                <a:gd name="T15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291">
                  <a:moveTo>
                    <a:pt x="225" y="291"/>
                  </a:moveTo>
                  <a:cubicBezTo>
                    <a:pt x="112" y="174"/>
                    <a:pt x="112" y="174"/>
                    <a:pt x="112" y="174"/>
                  </a:cubicBezTo>
                  <a:cubicBezTo>
                    <a:pt x="112" y="173"/>
                    <a:pt x="111" y="173"/>
                    <a:pt x="111" y="17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57" y="132"/>
                    <a:pt x="157" y="132"/>
                    <a:pt x="157" y="132"/>
                  </a:cubicBezTo>
                  <a:cubicBezTo>
                    <a:pt x="268" y="248"/>
                    <a:pt x="268" y="248"/>
                    <a:pt x="268" y="248"/>
                  </a:cubicBezTo>
                  <a:lnTo>
                    <a:pt x="225" y="291"/>
                  </a:ln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1" name="Freeform 59"/>
          <p:cNvSpPr/>
          <p:nvPr/>
        </p:nvSpPr>
        <p:spPr bwMode="auto">
          <a:xfrm>
            <a:off x="7862888" y="5064125"/>
            <a:ext cx="1554163" cy="119062"/>
          </a:xfrm>
          <a:custGeom>
            <a:avLst/>
            <a:gdLst>
              <a:gd name="T0" fmla="*/ 877 w 877"/>
              <a:gd name="T1" fmla="*/ 67 h 67"/>
              <a:gd name="T2" fmla="*/ 0 w 877"/>
              <a:gd name="T3" fmla="*/ 67 h 67"/>
              <a:gd name="T4" fmla="*/ 0 w 877"/>
              <a:gd name="T5" fmla="*/ 67 h 67"/>
              <a:gd name="T6" fmla="*/ 67 w 877"/>
              <a:gd name="T7" fmla="*/ 0 h 67"/>
              <a:gd name="T8" fmla="*/ 809 w 877"/>
              <a:gd name="T9" fmla="*/ 0 h 67"/>
              <a:gd name="T10" fmla="*/ 877 w 877"/>
              <a:gd name="T11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7" h="67">
                <a:moveTo>
                  <a:pt x="877" y="67"/>
                </a:moveTo>
                <a:cubicBezTo>
                  <a:pt x="0" y="67"/>
                  <a:pt x="0" y="67"/>
                  <a:pt x="0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30"/>
                  <a:pt x="30" y="0"/>
                  <a:pt x="67" y="0"/>
                </a:cubicBezTo>
                <a:cubicBezTo>
                  <a:pt x="809" y="0"/>
                  <a:pt x="809" y="0"/>
                  <a:pt x="809" y="0"/>
                </a:cubicBezTo>
                <a:cubicBezTo>
                  <a:pt x="846" y="0"/>
                  <a:pt x="877" y="30"/>
                  <a:pt x="877" y="67"/>
                </a:cubicBezTo>
                <a:close/>
              </a:path>
            </a:pathLst>
          </a:custGeom>
          <a:solidFill>
            <a:srgbClr val="C1DD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6148388" y="4359275"/>
            <a:ext cx="1019175" cy="1544637"/>
            <a:chOff x="6148388" y="4359275"/>
            <a:chExt cx="1019175" cy="1544637"/>
          </a:xfrm>
        </p:grpSpPr>
        <p:sp>
          <p:nvSpPr>
            <p:cNvPr id="62" name="Freeform 60"/>
            <p:cNvSpPr/>
            <p:nvPr/>
          </p:nvSpPr>
          <p:spPr bwMode="auto">
            <a:xfrm>
              <a:off x="6848475" y="5580063"/>
              <a:ext cx="88900" cy="165100"/>
            </a:xfrm>
            <a:custGeom>
              <a:avLst/>
              <a:gdLst>
                <a:gd name="T0" fmla="*/ 7 w 50"/>
                <a:gd name="T1" fmla="*/ 93 h 93"/>
                <a:gd name="T2" fmla="*/ 0 w 50"/>
                <a:gd name="T3" fmla="*/ 9 h 93"/>
                <a:gd name="T4" fmla="*/ 42 w 50"/>
                <a:gd name="T5" fmla="*/ 0 h 93"/>
                <a:gd name="T6" fmla="*/ 50 w 50"/>
                <a:gd name="T7" fmla="*/ 85 h 93"/>
                <a:gd name="T8" fmla="*/ 7 w 50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3">
                  <a:moveTo>
                    <a:pt x="7" y="93"/>
                  </a:moveTo>
                  <a:cubicBezTo>
                    <a:pt x="7" y="90"/>
                    <a:pt x="0" y="9"/>
                    <a:pt x="0" y="9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0" y="85"/>
                    <a:pt x="50" y="85"/>
                    <a:pt x="50" y="85"/>
                  </a:cubicBezTo>
                  <a:lnTo>
                    <a:pt x="7" y="93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6854825" y="5675313"/>
              <a:ext cx="222250" cy="101600"/>
            </a:xfrm>
            <a:custGeom>
              <a:avLst/>
              <a:gdLst>
                <a:gd name="T0" fmla="*/ 125 w 125"/>
                <a:gd name="T1" fmla="*/ 33 h 57"/>
                <a:gd name="T2" fmla="*/ 7 w 125"/>
                <a:gd name="T3" fmla="*/ 57 h 57"/>
                <a:gd name="T4" fmla="*/ 0 w 125"/>
                <a:gd name="T5" fmla="*/ 21 h 57"/>
                <a:gd name="T6" fmla="*/ 81 w 125"/>
                <a:gd name="T7" fmla="*/ 5 h 57"/>
                <a:gd name="T8" fmla="*/ 125 w 125"/>
                <a:gd name="T9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57">
                  <a:moveTo>
                    <a:pt x="125" y="33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1" y="5"/>
                    <a:pt x="81" y="5"/>
                    <a:pt x="81" y="5"/>
                  </a:cubicBezTo>
                  <a:cubicBezTo>
                    <a:pt x="101" y="0"/>
                    <a:pt x="120" y="13"/>
                    <a:pt x="125" y="33"/>
                  </a:cubicBez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6464300" y="4935538"/>
              <a:ext cx="482600" cy="708025"/>
            </a:xfrm>
            <a:custGeom>
              <a:avLst/>
              <a:gdLst>
                <a:gd name="T0" fmla="*/ 68 w 273"/>
                <a:gd name="T1" fmla="*/ 0 h 399"/>
                <a:gd name="T2" fmla="*/ 233 w 273"/>
                <a:gd name="T3" fmla="*/ 126 h 399"/>
                <a:gd name="T4" fmla="*/ 238 w 273"/>
                <a:gd name="T5" fmla="*/ 130 h 399"/>
                <a:gd name="T6" fmla="*/ 253 w 273"/>
                <a:gd name="T7" fmla="*/ 158 h 399"/>
                <a:gd name="T8" fmla="*/ 273 w 273"/>
                <a:gd name="T9" fmla="*/ 390 h 399"/>
                <a:gd name="T10" fmla="*/ 215 w 273"/>
                <a:gd name="T11" fmla="*/ 399 h 399"/>
                <a:gd name="T12" fmla="*/ 175 w 273"/>
                <a:gd name="T13" fmla="*/ 160 h 399"/>
                <a:gd name="T14" fmla="*/ 196 w 273"/>
                <a:gd name="T15" fmla="*/ 191 h 399"/>
                <a:gd name="T16" fmla="*/ 0 w 273"/>
                <a:gd name="T17" fmla="*/ 110 h 399"/>
                <a:gd name="T18" fmla="*/ 68 w 273"/>
                <a:gd name="T1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399">
                  <a:moveTo>
                    <a:pt x="68" y="0"/>
                  </a:moveTo>
                  <a:cubicBezTo>
                    <a:pt x="233" y="126"/>
                    <a:pt x="233" y="126"/>
                    <a:pt x="233" y="126"/>
                  </a:cubicBezTo>
                  <a:cubicBezTo>
                    <a:pt x="238" y="130"/>
                    <a:pt x="238" y="130"/>
                    <a:pt x="238" y="130"/>
                  </a:cubicBezTo>
                  <a:cubicBezTo>
                    <a:pt x="247" y="137"/>
                    <a:pt x="252" y="147"/>
                    <a:pt x="253" y="158"/>
                  </a:cubicBezTo>
                  <a:cubicBezTo>
                    <a:pt x="273" y="390"/>
                    <a:pt x="273" y="390"/>
                    <a:pt x="273" y="390"/>
                  </a:cubicBezTo>
                  <a:cubicBezTo>
                    <a:pt x="215" y="399"/>
                    <a:pt x="215" y="399"/>
                    <a:pt x="215" y="399"/>
                  </a:cubicBezTo>
                  <a:cubicBezTo>
                    <a:pt x="175" y="160"/>
                    <a:pt x="175" y="160"/>
                    <a:pt x="175" y="160"/>
                  </a:cubicBezTo>
                  <a:cubicBezTo>
                    <a:pt x="196" y="191"/>
                    <a:pt x="196" y="191"/>
                    <a:pt x="196" y="191"/>
                  </a:cubicBezTo>
                  <a:cubicBezTo>
                    <a:pt x="0" y="110"/>
                    <a:pt x="0" y="110"/>
                    <a:pt x="0" y="110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52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6253163" y="4583113"/>
              <a:ext cx="428625" cy="485775"/>
            </a:xfrm>
            <a:custGeom>
              <a:avLst/>
              <a:gdLst>
                <a:gd name="T0" fmla="*/ 81 w 242"/>
                <a:gd name="T1" fmla="*/ 274 h 274"/>
                <a:gd name="T2" fmla="*/ 223 w 242"/>
                <a:gd name="T3" fmla="*/ 224 h 274"/>
                <a:gd name="T4" fmla="*/ 238 w 242"/>
                <a:gd name="T5" fmla="*/ 196 h 274"/>
                <a:gd name="T6" fmla="*/ 178 w 242"/>
                <a:gd name="T7" fmla="*/ 0 h 274"/>
                <a:gd name="T8" fmla="*/ 64 w 242"/>
                <a:gd name="T9" fmla="*/ 36 h 274"/>
                <a:gd name="T10" fmla="*/ 13 w 242"/>
                <a:gd name="T11" fmla="*/ 132 h 274"/>
                <a:gd name="T12" fmla="*/ 81 w 242"/>
                <a:gd name="T1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74">
                  <a:moveTo>
                    <a:pt x="81" y="274"/>
                  </a:moveTo>
                  <a:cubicBezTo>
                    <a:pt x="223" y="224"/>
                    <a:pt x="223" y="224"/>
                    <a:pt x="223" y="224"/>
                  </a:cubicBezTo>
                  <a:cubicBezTo>
                    <a:pt x="235" y="220"/>
                    <a:pt x="242" y="207"/>
                    <a:pt x="238" y="196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64" y="36"/>
                    <a:pt x="64" y="36"/>
                    <a:pt x="64" y="36"/>
                  </a:cubicBezTo>
                  <a:cubicBezTo>
                    <a:pt x="23" y="48"/>
                    <a:pt x="0" y="92"/>
                    <a:pt x="13" y="132"/>
                  </a:cubicBezTo>
                  <a:lnTo>
                    <a:pt x="81" y="274"/>
                  </a:lnTo>
                  <a:close/>
                </a:path>
              </a:pathLst>
            </a:custGeom>
            <a:solidFill>
              <a:srgbClr val="F7C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/>
            <p:nvPr/>
          </p:nvSpPr>
          <p:spPr bwMode="auto">
            <a:xfrm>
              <a:off x="6508750" y="4443413"/>
              <a:ext cx="658813" cy="658812"/>
            </a:xfrm>
            <a:custGeom>
              <a:avLst/>
              <a:gdLst>
                <a:gd name="T0" fmla="*/ 323 w 372"/>
                <a:gd name="T1" fmla="*/ 315 h 372"/>
                <a:gd name="T2" fmla="*/ 127 w 372"/>
                <a:gd name="T3" fmla="*/ 364 h 372"/>
                <a:gd name="T4" fmla="*/ 57 w 372"/>
                <a:gd name="T5" fmla="*/ 323 h 372"/>
                <a:gd name="T6" fmla="*/ 8 w 372"/>
                <a:gd name="T7" fmla="*/ 127 h 372"/>
                <a:gd name="T8" fmla="*/ 50 w 372"/>
                <a:gd name="T9" fmla="*/ 57 h 372"/>
                <a:gd name="T10" fmla="*/ 246 w 372"/>
                <a:gd name="T11" fmla="*/ 8 h 372"/>
                <a:gd name="T12" fmla="*/ 315 w 372"/>
                <a:gd name="T13" fmla="*/ 49 h 372"/>
                <a:gd name="T14" fmla="*/ 365 w 372"/>
                <a:gd name="T15" fmla="*/ 246 h 372"/>
                <a:gd name="T16" fmla="*/ 323 w 372"/>
                <a:gd name="T17" fmla="*/ 31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2" h="372">
                  <a:moveTo>
                    <a:pt x="323" y="315"/>
                  </a:moveTo>
                  <a:cubicBezTo>
                    <a:pt x="127" y="364"/>
                    <a:pt x="127" y="364"/>
                    <a:pt x="127" y="364"/>
                  </a:cubicBezTo>
                  <a:cubicBezTo>
                    <a:pt x="96" y="372"/>
                    <a:pt x="65" y="354"/>
                    <a:pt x="57" y="323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0" y="96"/>
                    <a:pt x="19" y="65"/>
                    <a:pt x="50" y="57"/>
                  </a:cubicBezTo>
                  <a:cubicBezTo>
                    <a:pt x="246" y="8"/>
                    <a:pt x="246" y="8"/>
                    <a:pt x="246" y="8"/>
                  </a:cubicBezTo>
                  <a:cubicBezTo>
                    <a:pt x="277" y="0"/>
                    <a:pt x="308" y="19"/>
                    <a:pt x="315" y="49"/>
                  </a:cubicBezTo>
                  <a:cubicBezTo>
                    <a:pt x="365" y="246"/>
                    <a:pt x="365" y="246"/>
                    <a:pt x="365" y="246"/>
                  </a:cubicBezTo>
                  <a:cubicBezTo>
                    <a:pt x="372" y="276"/>
                    <a:pt x="354" y="307"/>
                    <a:pt x="323" y="315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6394450" y="5716588"/>
              <a:ext cx="98425" cy="153987"/>
            </a:xfrm>
            <a:custGeom>
              <a:avLst/>
              <a:gdLst>
                <a:gd name="T0" fmla="*/ 0 w 55"/>
                <a:gd name="T1" fmla="*/ 84 h 87"/>
                <a:gd name="T2" fmla="*/ 12 w 55"/>
                <a:gd name="T3" fmla="*/ 0 h 87"/>
                <a:gd name="T4" fmla="*/ 55 w 55"/>
                <a:gd name="T5" fmla="*/ 3 h 87"/>
                <a:gd name="T6" fmla="*/ 43 w 55"/>
                <a:gd name="T7" fmla="*/ 87 h 87"/>
                <a:gd name="T8" fmla="*/ 0 w 55"/>
                <a:gd name="T9" fmla="*/ 8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87">
                  <a:moveTo>
                    <a:pt x="0" y="84"/>
                  </a:moveTo>
                  <a:cubicBezTo>
                    <a:pt x="1" y="80"/>
                    <a:pt x="12" y="0"/>
                    <a:pt x="12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43" y="87"/>
                    <a:pt x="43" y="87"/>
                    <a:pt x="43" y="87"/>
                  </a:cubicBezTo>
                  <a:lnTo>
                    <a:pt x="0" y="84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6394450" y="5838825"/>
              <a:ext cx="211138" cy="65087"/>
            </a:xfrm>
            <a:custGeom>
              <a:avLst/>
              <a:gdLst>
                <a:gd name="T0" fmla="*/ 119 w 119"/>
                <a:gd name="T1" fmla="*/ 37 h 37"/>
                <a:gd name="T2" fmla="*/ 0 w 119"/>
                <a:gd name="T3" fmla="*/ 37 h 37"/>
                <a:gd name="T4" fmla="*/ 0 w 119"/>
                <a:gd name="T5" fmla="*/ 0 h 37"/>
                <a:gd name="T6" fmla="*/ 83 w 119"/>
                <a:gd name="T7" fmla="*/ 0 h 37"/>
                <a:gd name="T8" fmla="*/ 119 w 119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37">
                  <a:moveTo>
                    <a:pt x="119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03" y="0"/>
                    <a:pt x="119" y="17"/>
                    <a:pt x="119" y="37"/>
                  </a:cubicBezTo>
                  <a:close/>
                </a:path>
              </a:pathLst>
            </a:custGeom>
            <a:solidFill>
              <a:srgbClr val="24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6394450" y="4992688"/>
              <a:ext cx="215900" cy="788987"/>
            </a:xfrm>
            <a:custGeom>
              <a:avLst/>
              <a:gdLst>
                <a:gd name="T0" fmla="*/ 99 w 122"/>
                <a:gd name="T1" fmla="*/ 0 h 445"/>
                <a:gd name="T2" fmla="*/ 120 w 122"/>
                <a:gd name="T3" fmla="*/ 167 h 445"/>
                <a:gd name="T4" fmla="*/ 122 w 122"/>
                <a:gd name="T5" fmla="*/ 175 h 445"/>
                <a:gd name="T6" fmla="*/ 121 w 122"/>
                <a:gd name="T7" fmla="*/ 187 h 445"/>
                <a:gd name="T8" fmla="*/ 67 w 122"/>
                <a:gd name="T9" fmla="*/ 445 h 445"/>
                <a:gd name="T10" fmla="*/ 3 w 122"/>
                <a:gd name="T11" fmla="*/ 441 h 445"/>
                <a:gd name="T12" fmla="*/ 38 w 122"/>
                <a:gd name="T13" fmla="*/ 179 h 445"/>
                <a:gd name="T14" fmla="*/ 40 w 122"/>
                <a:gd name="T15" fmla="*/ 200 h 445"/>
                <a:gd name="T16" fmla="*/ 0 w 122"/>
                <a:gd name="T17" fmla="*/ 37 h 445"/>
                <a:gd name="T18" fmla="*/ 99 w 122"/>
                <a:gd name="T1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445">
                  <a:moveTo>
                    <a:pt x="99" y="0"/>
                  </a:moveTo>
                  <a:cubicBezTo>
                    <a:pt x="120" y="167"/>
                    <a:pt x="120" y="167"/>
                    <a:pt x="120" y="167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9"/>
                    <a:pt x="122" y="184"/>
                    <a:pt x="121" y="187"/>
                  </a:cubicBezTo>
                  <a:cubicBezTo>
                    <a:pt x="67" y="445"/>
                    <a:pt x="67" y="445"/>
                    <a:pt x="67" y="445"/>
                  </a:cubicBezTo>
                  <a:cubicBezTo>
                    <a:pt x="3" y="441"/>
                    <a:pt x="3" y="441"/>
                    <a:pt x="3" y="441"/>
                  </a:cubicBezTo>
                  <a:cubicBezTo>
                    <a:pt x="38" y="179"/>
                    <a:pt x="38" y="179"/>
                    <a:pt x="38" y="179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6783388" y="4778375"/>
              <a:ext cx="109538" cy="109537"/>
            </a:xfrm>
            <a:custGeom>
              <a:avLst/>
              <a:gdLst>
                <a:gd name="T0" fmla="*/ 59 w 62"/>
                <a:gd name="T1" fmla="*/ 37 h 62"/>
                <a:gd name="T2" fmla="*/ 25 w 62"/>
                <a:gd name="T3" fmla="*/ 58 h 62"/>
                <a:gd name="T4" fmla="*/ 4 w 62"/>
                <a:gd name="T5" fmla="*/ 24 h 62"/>
                <a:gd name="T6" fmla="*/ 38 w 62"/>
                <a:gd name="T7" fmla="*/ 3 h 62"/>
                <a:gd name="T8" fmla="*/ 59 w 62"/>
                <a:gd name="T9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2">
                  <a:moveTo>
                    <a:pt x="59" y="37"/>
                  </a:moveTo>
                  <a:cubicBezTo>
                    <a:pt x="55" y="52"/>
                    <a:pt x="40" y="62"/>
                    <a:pt x="25" y="58"/>
                  </a:cubicBezTo>
                  <a:cubicBezTo>
                    <a:pt x="10" y="54"/>
                    <a:pt x="0" y="39"/>
                    <a:pt x="4" y="24"/>
                  </a:cubicBezTo>
                  <a:cubicBezTo>
                    <a:pt x="8" y="9"/>
                    <a:pt x="23" y="0"/>
                    <a:pt x="38" y="3"/>
                  </a:cubicBezTo>
                  <a:cubicBezTo>
                    <a:pt x="53" y="7"/>
                    <a:pt x="62" y="22"/>
                    <a:pt x="59" y="37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9"/>
            <p:cNvSpPr/>
            <p:nvPr/>
          </p:nvSpPr>
          <p:spPr bwMode="auto">
            <a:xfrm>
              <a:off x="6708775" y="4805363"/>
              <a:ext cx="147638" cy="100012"/>
            </a:xfrm>
            <a:custGeom>
              <a:avLst/>
              <a:gdLst>
                <a:gd name="T0" fmla="*/ 63 w 93"/>
                <a:gd name="T1" fmla="*/ 0 h 63"/>
                <a:gd name="T2" fmla="*/ 0 w 93"/>
                <a:gd name="T3" fmla="*/ 34 h 63"/>
                <a:gd name="T4" fmla="*/ 20 w 93"/>
                <a:gd name="T5" fmla="*/ 63 h 63"/>
                <a:gd name="T6" fmla="*/ 93 w 93"/>
                <a:gd name="T7" fmla="*/ 30 h 63"/>
                <a:gd name="T8" fmla="*/ 63 w 9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63">
                  <a:moveTo>
                    <a:pt x="63" y="0"/>
                  </a:moveTo>
                  <a:lnTo>
                    <a:pt x="0" y="34"/>
                  </a:lnTo>
                  <a:lnTo>
                    <a:pt x="20" y="63"/>
                  </a:lnTo>
                  <a:lnTo>
                    <a:pt x="93" y="3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0"/>
            <p:cNvSpPr/>
            <p:nvPr/>
          </p:nvSpPr>
          <p:spPr bwMode="auto">
            <a:xfrm>
              <a:off x="6492875" y="4427538"/>
              <a:ext cx="41275" cy="34925"/>
            </a:xfrm>
            <a:custGeom>
              <a:avLst/>
              <a:gdLst>
                <a:gd name="T0" fmla="*/ 19 w 24"/>
                <a:gd name="T1" fmla="*/ 5 h 20"/>
                <a:gd name="T2" fmla="*/ 6 w 24"/>
                <a:gd name="T3" fmla="*/ 0 h 20"/>
                <a:gd name="T4" fmla="*/ 0 w 24"/>
                <a:gd name="T5" fmla="*/ 18 h 20"/>
                <a:gd name="T6" fmla="*/ 13 w 24"/>
                <a:gd name="T7" fmla="*/ 20 h 20"/>
                <a:gd name="T8" fmla="*/ 21 w 24"/>
                <a:gd name="T9" fmla="*/ 14 h 20"/>
                <a:gd name="T10" fmla="*/ 19 w 24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9" y="5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2"/>
                    <a:pt x="24" y="6"/>
                    <a:pt x="19" y="5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1"/>
            <p:cNvSpPr/>
            <p:nvPr/>
          </p:nvSpPr>
          <p:spPr bwMode="auto">
            <a:xfrm>
              <a:off x="6307138" y="4359275"/>
              <a:ext cx="219075" cy="219075"/>
            </a:xfrm>
            <a:custGeom>
              <a:avLst/>
              <a:gdLst>
                <a:gd name="T0" fmla="*/ 118 w 123"/>
                <a:gd name="T1" fmla="*/ 71 h 123"/>
                <a:gd name="T2" fmla="*/ 52 w 123"/>
                <a:gd name="T3" fmla="*/ 118 h 123"/>
                <a:gd name="T4" fmla="*/ 5 w 123"/>
                <a:gd name="T5" fmla="*/ 52 h 123"/>
                <a:gd name="T6" fmla="*/ 71 w 123"/>
                <a:gd name="T7" fmla="*/ 5 h 123"/>
                <a:gd name="T8" fmla="*/ 118 w 123"/>
                <a:gd name="T9" fmla="*/ 7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23">
                  <a:moveTo>
                    <a:pt x="118" y="71"/>
                  </a:moveTo>
                  <a:cubicBezTo>
                    <a:pt x="112" y="102"/>
                    <a:pt x="83" y="123"/>
                    <a:pt x="52" y="118"/>
                  </a:cubicBezTo>
                  <a:cubicBezTo>
                    <a:pt x="21" y="113"/>
                    <a:pt x="0" y="83"/>
                    <a:pt x="5" y="52"/>
                  </a:cubicBezTo>
                  <a:cubicBezTo>
                    <a:pt x="10" y="21"/>
                    <a:pt x="39" y="0"/>
                    <a:pt x="71" y="5"/>
                  </a:cubicBezTo>
                  <a:cubicBezTo>
                    <a:pt x="102" y="10"/>
                    <a:pt x="123" y="40"/>
                    <a:pt x="118" y="71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 bwMode="auto">
            <a:xfrm>
              <a:off x="6308942" y="4364038"/>
              <a:ext cx="117373" cy="183064"/>
            </a:xfrm>
            <a:custGeom>
              <a:avLst/>
              <a:gdLst>
                <a:gd name="connsiteX0" fmla="*/ 117373 w 117373"/>
                <a:gd name="connsiteY0" fmla="*/ 0 h 183064"/>
                <a:gd name="connsiteX1" fmla="*/ 43443 w 117373"/>
                <a:gd name="connsiteY1" fmla="*/ 183064 h 183064"/>
                <a:gd name="connsiteX2" fmla="*/ 19123 w 117373"/>
                <a:gd name="connsiteY2" fmla="*/ 159797 h 183064"/>
                <a:gd name="connsiteX3" fmla="*/ 1312 w 117373"/>
                <a:gd name="connsiteY3" fmla="*/ 83655 h 183064"/>
                <a:gd name="connsiteX4" fmla="*/ 77704 w 117373"/>
                <a:gd name="connsiteY4" fmla="*/ 1502 h 18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73" h="183064">
                  <a:moveTo>
                    <a:pt x="117373" y="0"/>
                  </a:moveTo>
                  <a:lnTo>
                    <a:pt x="43443" y="183064"/>
                  </a:lnTo>
                  <a:lnTo>
                    <a:pt x="19123" y="159797"/>
                  </a:lnTo>
                  <a:cubicBezTo>
                    <a:pt x="3983" y="138424"/>
                    <a:pt x="-3141" y="111262"/>
                    <a:pt x="1312" y="83655"/>
                  </a:cubicBezTo>
                  <a:cubicBezTo>
                    <a:pt x="7991" y="42245"/>
                    <a:pt x="38715" y="10853"/>
                    <a:pt x="77704" y="1502"/>
                  </a:cubicBezTo>
                  <a:close/>
                </a:path>
              </a:pathLst>
            </a:custGeom>
            <a:solidFill>
              <a:srgbClr val="072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76" name="Freeform 74"/>
            <p:cNvSpPr/>
            <p:nvPr/>
          </p:nvSpPr>
          <p:spPr bwMode="auto">
            <a:xfrm>
              <a:off x="6342063" y="4440238"/>
              <a:ext cx="60325" cy="61912"/>
            </a:xfrm>
            <a:custGeom>
              <a:avLst/>
              <a:gdLst>
                <a:gd name="T0" fmla="*/ 33 w 34"/>
                <a:gd name="T1" fmla="*/ 20 h 35"/>
                <a:gd name="T2" fmla="*/ 15 w 34"/>
                <a:gd name="T3" fmla="*/ 33 h 35"/>
                <a:gd name="T4" fmla="*/ 1 w 34"/>
                <a:gd name="T5" fmla="*/ 15 h 35"/>
                <a:gd name="T6" fmla="*/ 20 w 34"/>
                <a:gd name="T7" fmla="*/ 2 h 35"/>
                <a:gd name="T8" fmla="*/ 33 w 34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3" y="20"/>
                  </a:moveTo>
                  <a:cubicBezTo>
                    <a:pt x="32" y="29"/>
                    <a:pt x="23" y="35"/>
                    <a:pt x="15" y="33"/>
                  </a:cubicBezTo>
                  <a:cubicBezTo>
                    <a:pt x="6" y="32"/>
                    <a:pt x="0" y="24"/>
                    <a:pt x="1" y="15"/>
                  </a:cubicBezTo>
                  <a:cubicBezTo>
                    <a:pt x="3" y="6"/>
                    <a:pt x="11" y="0"/>
                    <a:pt x="20" y="2"/>
                  </a:cubicBezTo>
                  <a:cubicBezTo>
                    <a:pt x="29" y="3"/>
                    <a:pt x="34" y="11"/>
                    <a:pt x="33" y="2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5"/>
            <p:cNvSpPr/>
            <p:nvPr/>
          </p:nvSpPr>
          <p:spPr bwMode="auto">
            <a:xfrm>
              <a:off x="6148388" y="4406900"/>
              <a:ext cx="201613" cy="201612"/>
            </a:xfrm>
            <a:custGeom>
              <a:avLst/>
              <a:gdLst>
                <a:gd name="T0" fmla="*/ 103 w 114"/>
                <a:gd name="T1" fmla="*/ 76 h 113"/>
                <a:gd name="T2" fmla="*/ 37 w 114"/>
                <a:gd name="T3" fmla="*/ 102 h 113"/>
                <a:gd name="T4" fmla="*/ 11 w 114"/>
                <a:gd name="T5" fmla="*/ 37 h 113"/>
                <a:gd name="T6" fmla="*/ 77 w 114"/>
                <a:gd name="T7" fmla="*/ 10 h 113"/>
                <a:gd name="T8" fmla="*/ 103 w 114"/>
                <a:gd name="T9" fmla="*/ 7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3">
                  <a:moveTo>
                    <a:pt x="103" y="76"/>
                  </a:moveTo>
                  <a:cubicBezTo>
                    <a:pt x="92" y="102"/>
                    <a:pt x="63" y="113"/>
                    <a:pt x="37" y="102"/>
                  </a:cubicBezTo>
                  <a:cubicBezTo>
                    <a:pt x="12" y="91"/>
                    <a:pt x="0" y="62"/>
                    <a:pt x="11" y="37"/>
                  </a:cubicBezTo>
                  <a:cubicBezTo>
                    <a:pt x="22" y="11"/>
                    <a:pt x="51" y="0"/>
                    <a:pt x="77" y="10"/>
                  </a:cubicBezTo>
                  <a:cubicBezTo>
                    <a:pt x="102" y="21"/>
                    <a:pt x="114" y="51"/>
                    <a:pt x="103" y="76"/>
                  </a:cubicBezTo>
                  <a:close/>
                </a:path>
              </a:pathLst>
            </a:custGeom>
            <a:solidFill>
              <a:srgbClr val="072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6"/>
            <p:cNvSpPr/>
            <p:nvPr/>
          </p:nvSpPr>
          <p:spPr bwMode="auto">
            <a:xfrm>
              <a:off x="6378575" y="4552950"/>
              <a:ext cx="92075" cy="139700"/>
            </a:xfrm>
            <a:custGeom>
              <a:avLst/>
              <a:gdLst>
                <a:gd name="T0" fmla="*/ 46 w 52"/>
                <a:gd name="T1" fmla="*/ 0 h 79"/>
                <a:gd name="T2" fmla="*/ 52 w 52"/>
                <a:gd name="T3" fmla="*/ 79 h 79"/>
                <a:gd name="T4" fmla="*/ 0 w 52"/>
                <a:gd name="T5" fmla="*/ 50 h 79"/>
                <a:gd name="T6" fmla="*/ 2 w 52"/>
                <a:gd name="T7" fmla="*/ 2 h 79"/>
                <a:gd name="T8" fmla="*/ 46 w 52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79">
                  <a:moveTo>
                    <a:pt x="46" y="0"/>
                  </a:moveTo>
                  <a:cubicBezTo>
                    <a:pt x="46" y="4"/>
                    <a:pt x="52" y="79"/>
                    <a:pt x="52" y="7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7"/>
            <p:cNvSpPr/>
            <p:nvPr/>
          </p:nvSpPr>
          <p:spPr bwMode="auto">
            <a:xfrm>
              <a:off x="6275388" y="4694238"/>
              <a:ext cx="534988" cy="376237"/>
            </a:xfrm>
            <a:custGeom>
              <a:avLst/>
              <a:gdLst>
                <a:gd name="T0" fmla="*/ 138 w 302"/>
                <a:gd name="T1" fmla="*/ 212 h 212"/>
                <a:gd name="T2" fmla="*/ 111 w 302"/>
                <a:gd name="T3" fmla="*/ 198 h 212"/>
                <a:gd name="T4" fmla="*/ 10 w 302"/>
                <a:gd name="T5" fmla="*/ 54 h 212"/>
                <a:gd name="T6" fmla="*/ 18 w 302"/>
                <a:gd name="T7" fmla="*/ 10 h 212"/>
                <a:gd name="T8" fmla="*/ 18 w 302"/>
                <a:gd name="T9" fmla="*/ 10 h 212"/>
                <a:gd name="T10" fmla="*/ 62 w 302"/>
                <a:gd name="T11" fmla="*/ 18 h 212"/>
                <a:gd name="T12" fmla="*/ 146 w 302"/>
                <a:gd name="T13" fmla="*/ 138 h 212"/>
                <a:gd name="T14" fmla="*/ 270 w 302"/>
                <a:gd name="T15" fmla="*/ 67 h 212"/>
                <a:gd name="T16" fmla="*/ 302 w 302"/>
                <a:gd name="T17" fmla="*/ 122 h 212"/>
                <a:gd name="T18" fmla="*/ 153 w 302"/>
                <a:gd name="T19" fmla="*/ 207 h 212"/>
                <a:gd name="T20" fmla="*/ 138 w 302"/>
                <a:gd name="T21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2" h="212">
                  <a:moveTo>
                    <a:pt x="138" y="212"/>
                  </a:moveTo>
                  <a:cubicBezTo>
                    <a:pt x="128" y="212"/>
                    <a:pt x="117" y="207"/>
                    <a:pt x="111" y="198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0" y="40"/>
                    <a:pt x="4" y="2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32" y="0"/>
                    <a:pt x="52" y="3"/>
                    <a:pt x="62" y="18"/>
                  </a:cubicBezTo>
                  <a:cubicBezTo>
                    <a:pt x="146" y="138"/>
                    <a:pt x="146" y="138"/>
                    <a:pt x="146" y="138"/>
                  </a:cubicBezTo>
                  <a:cubicBezTo>
                    <a:pt x="270" y="67"/>
                    <a:pt x="270" y="67"/>
                    <a:pt x="270" y="67"/>
                  </a:cubicBezTo>
                  <a:cubicBezTo>
                    <a:pt x="302" y="122"/>
                    <a:pt x="302" y="122"/>
                    <a:pt x="302" y="122"/>
                  </a:cubicBezTo>
                  <a:cubicBezTo>
                    <a:pt x="153" y="207"/>
                    <a:pt x="153" y="207"/>
                    <a:pt x="153" y="207"/>
                  </a:cubicBezTo>
                  <a:cubicBezTo>
                    <a:pt x="148" y="210"/>
                    <a:pt x="143" y="211"/>
                    <a:pt x="138" y="212"/>
                  </a:cubicBez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0" name="Freeform 78"/>
          <p:cNvSpPr/>
          <p:nvPr/>
        </p:nvSpPr>
        <p:spPr bwMode="auto">
          <a:xfrm>
            <a:off x="7042150" y="2544763"/>
            <a:ext cx="992188" cy="52387"/>
          </a:xfrm>
          <a:custGeom>
            <a:avLst/>
            <a:gdLst>
              <a:gd name="T0" fmla="*/ 545 w 560"/>
              <a:gd name="T1" fmla="*/ 30 h 30"/>
              <a:gd name="T2" fmla="*/ 15 w 560"/>
              <a:gd name="T3" fmla="*/ 30 h 30"/>
              <a:gd name="T4" fmla="*/ 0 w 560"/>
              <a:gd name="T5" fmla="*/ 15 h 30"/>
              <a:gd name="T6" fmla="*/ 0 w 560"/>
              <a:gd name="T7" fmla="*/ 14 h 30"/>
              <a:gd name="T8" fmla="*/ 15 w 560"/>
              <a:gd name="T9" fmla="*/ 0 h 30"/>
              <a:gd name="T10" fmla="*/ 545 w 560"/>
              <a:gd name="T11" fmla="*/ 0 h 30"/>
              <a:gd name="T12" fmla="*/ 560 w 560"/>
              <a:gd name="T13" fmla="*/ 14 h 30"/>
              <a:gd name="T14" fmla="*/ 560 w 560"/>
              <a:gd name="T15" fmla="*/ 15 h 30"/>
              <a:gd name="T16" fmla="*/ 545 w 560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0" h="30">
                <a:moveTo>
                  <a:pt x="545" y="30"/>
                </a:moveTo>
                <a:cubicBezTo>
                  <a:pt x="15" y="30"/>
                  <a:pt x="15" y="30"/>
                  <a:pt x="15" y="30"/>
                </a:cubicBezTo>
                <a:cubicBezTo>
                  <a:pt x="7" y="30"/>
                  <a:pt x="0" y="23"/>
                  <a:pt x="0" y="15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53" y="0"/>
                  <a:pt x="560" y="6"/>
                  <a:pt x="560" y="14"/>
                </a:cubicBezTo>
                <a:cubicBezTo>
                  <a:pt x="560" y="15"/>
                  <a:pt x="560" y="15"/>
                  <a:pt x="560" y="15"/>
                </a:cubicBezTo>
                <a:cubicBezTo>
                  <a:pt x="560" y="23"/>
                  <a:pt x="553" y="30"/>
                  <a:pt x="545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1" name="Freeform 79"/>
          <p:cNvSpPr/>
          <p:nvPr/>
        </p:nvSpPr>
        <p:spPr bwMode="auto">
          <a:xfrm>
            <a:off x="7042150" y="2879725"/>
            <a:ext cx="992188" cy="52387"/>
          </a:xfrm>
          <a:custGeom>
            <a:avLst/>
            <a:gdLst>
              <a:gd name="T0" fmla="*/ 545 w 560"/>
              <a:gd name="T1" fmla="*/ 30 h 30"/>
              <a:gd name="T2" fmla="*/ 15 w 560"/>
              <a:gd name="T3" fmla="*/ 30 h 30"/>
              <a:gd name="T4" fmla="*/ 0 w 560"/>
              <a:gd name="T5" fmla="*/ 16 h 30"/>
              <a:gd name="T6" fmla="*/ 0 w 560"/>
              <a:gd name="T7" fmla="*/ 15 h 30"/>
              <a:gd name="T8" fmla="*/ 15 w 560"/>
              <a:gd name="T9" fmla="*/ 0 h 30"/>
              <a:gd name="T10" fmla="*/ 545 w 560"/>
              <a:gd name="T11" fmla="*/ 0 h 30"/>
              <a:gd name="T12" fmla="*/ 560 w 560"/>
              <a:gd name="T13" fmla="*/ 15 h 30"/>
              <a:gd name="T14" fmla="*/ 560 w 560"/>
              <a:gd name="T15" fmla="*/ 16 h 30"/>
              <a:gd name="T16" fmla="*/ 545 w 560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0" h="30">
                <a:moveTo>
                  <a:pt x="545" y="30"/>
                </a:moveTo>
                <a:cubicBezTo>
                  <a:pt x="15" y="30"/>
                  <a:pt x="15" y="30"/>
                  <a:pt x="15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545" y="0"/>
                  <a:pt x="545" y="0"/>
                  <a:pt x="545" y="0"/>
                </a:cubicBezTo>
                <a:cubicBezTo>
                  <a:pt x="553" y="0"/>
                  <a:pt x="560" y="7"/>
                  <a:pt x="560" y="15"/>
                </a:cubicBezTo>
                <a:cubicBezTo>
                  <a:pt x="560" y="16"/>
                  <a:pt x="560" y="16"/>
                  <a:pt x="560" y="16"/>
                </a:cubicBezTo>
                <a:cubicBezTo>
                  <a:pt x="560" y="24"/>
                  <a:pt x="553" y="30"/>
                  <a:pt x="545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Freeform 80"/>
          <p:cNvSpPr/>
          <p:nvPr/>
        </p:nvSpPr>
        <p:spPr bwMode="auto">
          <a:xfrm>
            <a:off x="7042150" y="2711450"/>
            <a:ext cx="1214438" cy="52387"/>
          </a:xfrm>
          <a:custGeom>
            <a:avLst/>
            <a:gdLst>
              <a:gd name="T0" fmla="*/ 672 w 686"/>
              <a:gd name="T1" fmla="*/ 30 h 30"/>
              <a:gd name="T2" fmla="*/ 15 w 686"/>
              <a:gd name="T3" fmla="*/ 30 h 30"/>
              <a:gd name="T4" fmla="*/ 0 w 686"/>
              <a:gd name="T5" fmla="*/ 16 h 30"/>
              <a:gd name="T6" fmla="*/ 0 w 686"/>
              <a:gd name="T7" fmla="*/ 14 h 30"/>
              <a:gd name="T8" fmla="*/ 15 w 686"/>
              <a:gd name="T9" fmla="*/ 0 h 30"/>
              <a:gd name="T10" fmla="*/ 672 w 686"/>
              <a:gd name="T11" fmla="*/ 0 h 30"/>
              <a:gd name="T12" fmla="*/ 686 w 686"/>
              <a:gd name="T13" fmla="*/ 14 h 30"/>
              <a:gd name="T14" fmla="*/ 686 w 686"/>
              <a:gd name="T15" fmla="*/ 16 h 30"/>
              <a:gd name="T16" fmla="*/ 672 w 686"/>
              <a:gd name="T17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6" h="30">
                <a:moveTo>
                  <a:pt x="672" y="30"/>
                </a:moveTo>
                <a:cubicBezTo>
                  <a:pt x="15" y="30"/>
                  <a:pt x="15" y="30"/>
                  <a:pt x="15" y="30"/>
                </a:cubicBezTo>
                <a:cubicBezTo>
                  <a:pt x="7" y="30"/>
                  <a:pt x="0" y="24"/>
                  <a:pt x="0" y="1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7" y="0"/>
                  <a:pt x="15" y="0"/>
                </a:cubicBezTo>
                <a:cubicBezTo>
                  <a:pt x="672" y="0"/>
                  <a:pt x="672" y="0"/>
                  <a:pt x="672" y="0"/>
                </a:cubicBezTo>
                <a:cubicBezTo>
                  <a:pt x="680" y="0"/>
                  <a:pt x="686" y="6"/>
                  <a:pt x="686" y="14"/>
                </a:cubicBezTo>
                <a:cubicBezTo>
                  <a:pt x="686" y="16"/>
                  <a:pt x="686" y="16"/>
                  <a:pt x="686" y="16"/>
                </a:cubicBezTo>
                <a:cubicBezTo>
                  <a:pt x="686" y="24"/>
                  <a:pt x="680" y="30"/>
                  <a:pt x="672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81"/>
          <p:cNvSpPr/>
          <p:nvPr/>
        </p:nvSpPr>
        <p:spPr bwMode="auto">
          <a:xfrm>
            <a:off x="9088438" y="612775"/>
            <a:ext cx="625475" cy="188912"/>
          </a:xfrm>
          <a:custGeom>
            <a:avLst/>
            <a:gdLst>
              <a:gd name="T0" fmla="*/ 353 w 353"/>
              <a:gd name="T1" fmla="*/ 106 h 106"/>
              <a:gd name="T2" fmla="*/ 0 w 353"/>
              <a:gd name="T3" fmla="*/ 106 h 106"/>
              <a:gd name="T4" fmla="*/ 117 w 353"/>
              <a:gd name="T5" fmla="*/ 0 h 106"/>
              <a:gd name="T6" fmla="*/ 233 w 353"/>
              <a:gd name="T7" fmla="*/ 65 h 106"/>
              <a:gd name="T8" fmla="*/ 353 w 353"/>
              <a:gd name="T9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3" h="106">
                <a:moveTo>
                  <a:pt x="353" y="106"/>
                </a:move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25" y="0"/>
                  <a:pt x="117" y="0"/>
                </a:cubicBezTo>
                <a:cubicBezTo>
                  <a:pt x="185" y="0"/>
                  <a:pt x="220" y="42"/>
                  <a:pt x="233" y="65"/>
                </a:cubicBezTo>
                <a:cubicBezTo>
                  <a:pt x="260" y="54"/>
                  <a:pt x="318" y="41"/>
                  <a:pt x="353" y="10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4" name="Freeform 82"/>
          <p:cNvSpPr/>
          <p:nvPr/>
        </p:nvSpPr>
        <p:spPr bwMode="auto">
          <a:xfrm>
            <a:off x="10458450" y="1250950"/>
            <a:ext cx="1314450" cy="285750"/>
          </a:xfrm>
          <a:custGeom>
            <a:avLst/>
            <a:gdLst>
              <a:gd name="T0" fmla="*/ 95 w 741"/>
              <a:gd name="T1" fmla="*/ 84 h 161"/>
              <a:gd name="T2" fmla="*/ 143 w 741"/>
              <a:gd name="T3" fmla="*/ 97 h 161"/>
              <a:gd name="T4" fmla="*/ 277 w 741"/>
              <a:gd name="T5" fmla="*/ 18 h 161"/>
              <a:gd name="T6" fmla="*/ 405 w 741"/>
              <a:gd name="T7" fmla="*/ 88 h 161"/>
              <a:gd name="T8" fmla="*/ 520 w 741"/>
              <a:gd name="T9" fmla="*/ 0 h 161"/>
              <a:gd name="T10" fmla="*/ 639 w 741"/>
              <a:gd name="T11" fmla="*/ 109 h 161"/>
              <a:gd name="T12" fmla="*/ 654 w 741"/>
              <a:gd name="T13" fmla="*/ 108 h 161"/>
              <a:gd name="T14" fmla="*/ 741 w 741"/>
              <a:gd name="T15" fmla="*/ 161 h 161"/>
              <a:gd name="T16" fmla="*/ 0 w 741"/>
              <a:gd name="T17" fmla="*/ 161 h 161"/>
              <a:gd name="T18" fmla="*/ 95 w 741"/>
              <a:gd name="T19" fmla="*/ 8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41" h="161">
                <a:moveTo>
                  <a:pt x="95" y="84"/>
                </a:moveTo>
                <a:cubicBezTo>
                  <a:pt x="112" y="84"/>
                  <a:pt x="129" y="89"/>
                  <a:pt x="143" y="97"/>
                </a:cubicBezTo>
                <a:cubicBezTo>
                  <a:pt x="170" y="50"/>
                  <a:pt x="220" y="18"/>
                  <a:pt x="277" y="18"/>
                </a:cubicBezTo>
                <a:cubicBezTo>
                  <a:pt x="330" y="18"/>
                  <a:pt x="377" y="46"/>
                  <a:pt x="405" y="88"/>
                </a:cubicBezTo>
                <a:cubicBezTo>
                  <a:pt x="420" y="37"/>
                  <a:pt x="466" y="0"/>
                  <a:pt x="520" y="0"/>
                </a:cubicBezTo>
                <a:cubicBezTo>
                  <a:pt x="582" y="0"/>
                  <a:pt x="632" y="48"/>
                  <a:pt x="639" y="109"/>
                </a:cubicBezTo>
                <a:cubicBezTo>
                  <a:pt x="644" y="108"/>
                  <a:pt x="649" y="108"/>
                  <a:pt x="654" y="108"/>
                </a:cubicBezTo>
                <a:cubicBezTo>
                  <a:pt x="692" y="108"/>
                  <a:pt x="724" y="129"/>
                  <a:pt x="741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10" y="117"/>
                  <a:pt x="49" y="84"/>
                  <a:pt x="95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9" name="组合 88"/>
          <p:cNvGrpSpPr/>
          <p:nvPr/>
        </p:nvGrpSpPr>
        <p:grpSpPr>
          <a:xfrm>
            <a:off x="7310438" y="1089025"/>
            <a:ext cx="1863725" cy="1206500"/>
            <a:chOff x="7310438" y="1089025"/>
            <a:chExt cx="1863725" cy="1206500"/>
          </a:xfrm>
        </p:grpSpPr>
        <p:sp>
          <p:nvSpPr>
            <p:cNvPr id="41" name="Freeform 39"/>
            <p:cNvSpPr/>
            <p:nvPr/>
          </p:nvSpPr>
          <p:spPr bwMode="auto">
            <a:xfrm>
              <a:off x="9050338" y="2111375"/>
              <a:ext cx="101600" cy="125412"/>
            </a:xfrm>
            <a:custGeom>
              <a:avLst/>
              <a:gdLst>
                <a:gd name="T0" fmla="*/ 19 w 64"/>
                <a:gd name="T1" fmla="*/ 79 h 79"/>
                <a:gd name="T2" fmla="*/ 64 w 64"/>
                <a:gd name="T3" fmla="*/ 78 h 79"/>
                <a:gd name="T4" fmla="*/ 45 w 64"/>
                <a:gd name="T5" fmla="*/ 0 h 79"/>
                <a:gd name="T6" fmla="*/ 0 w 64"/>
                <a:gd name="T7" fmla="*/ 2 h 79"/>
                <a:gd name="T8" fmla="*/ 19 w 64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79">
                  <a:moveTo>
                    <a:pt x="19" y="79"/>
                  </a:moveTo>
                  <a:lnTo>
                    <a:pt x="64" y="78"/>
                  </a:lnTo>
                  <a:lnTo>
                    <a:pt x="45" y="0"/>
                  </a:lnTo>
                  <a:lnTo>
                    <a:pt x="0" y="2"/>
                  </a:lnTo>
                  <a:lnTo>
                    <a:pt x="19" y="79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8967788" y="2212975"/>
              <a:ext cx="185738" cy="82550"/>
            </a:xfrm>
            <a:custGeom>
              <a:avLst/>
              <a:gdLst>
                <a:gd name="T0" fmla="*/ 0 w 105"/>
                <a:gd name="T1" fmla="*/ 47 h 47"/>
                <a:gd name="T2" fmla="*/ 105 w 105"/>
                <a:gd name="T3" fmla="*/ 45 h 47"/>
                <a:gd name="T4" fmla="*/ 104 w 105"/>
                <a:gd name="T5" fmla="*/ 0 h 47"/>
                <a:gd name="T6" fmla="*/ 41 w 105"/>
                <a:gd name="T7" fmla="*/ 0 h 47"/>
                <a:gd name="T8" fmla="*/ 0 w 105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7">
                  <a:moveTo>
                    <a:pt x="0" y="47"/>
                  </a:moveTo>
                  <a:cubicBezTo>
                    <a:pt x="105" y="45"/>
                    <a:pt x="105" y="45"/>
                    <a:pt x="105" y="4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8" y="0"/>
                    <a:pt x="0" y="21"/>
                    <a:pt x="0" y="47"/>
                  </a:cubicBezTo>
                  <a:close/>
                </a:path>
              </a:pathLst>
            </a:custGeom>
            <a:solidFill>
              <a:srgbClr val="24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8713788" y="1760538"/>
              <a:ext cx="109538" cy="107950"/>
            </a:xfrm>
            <a:custGeom>
              <a:avLst/>
              <a:gdLst>
                <a:gd name="T0" fmla="*/ 26 w 69"/>
                <a:gd name="T1" fmla="*/ 68 h 68"/>
                <a:gd name="T2" fmla="*/ 69 w 69"/>
                <a:gd name="T3" fmla="*/ 67 h 68"/>
                <a:gd name="T4" fmla="*/ 45 w 69"/>
                <a:gd name="T5" fmla="*/ 0 h 68"/>
                <a:gd name="T6" fmla="*/ 0 w 69"/>
                <a:gd name="T7" fmla="*/ 2 h 68"/>
                <a:gd name="T8" fmla="*/ 26 w 69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8">
                  <a:moveTo>
                    <a:pt x="26" y="68"/>
                  </a:moveTo>
                  <a:lnTo>
                    <a:pt x="69" y="67"/>
                  </a:lnTo>
                  <a:lnTo>
                    <a:pt x="45" y="0"/>
                  </a:lnTo>
                  <a:lnTo>
                    <a:pt x="0" y="2"/>
                  </a:lnTo>
                  <a:lnTo>
                    <a:pt x="26" y="68"/>
                  </a:lnTo>
                  <a:close/>
                </a:path>
              </a:pathLst>
            </a:custGeom>
            <a:solidFill>
              <a:srgbClr val="FFB3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8645525" y="1860550"/>
              <a:ext cx="185738" cy="82550"/>
            </a:xfrm>
            <a:custGeom>
              <a:avLst/>
              <a:gdLst>
                <a:gd name="T0" fmla="*/ 1 w 105"/>
                <a:gd name="T1" fmla="*/ 47 h 47"/>
                <a:gd name="T2" fmla="*/ 105 w 105"/>
                <a:gd name="T3" fmla="*/ 46 h 47"/>
                <a:gd name="T4" fmla="*/ 104 w 105"/>
                <a:gd name="T5" fmla="*/ 0 h 47"/>
                <a:gd name="T6" fmla="*/ 41 w 105"/>
                <a:gd name="T7" fmla="*/ 1 h 47"/>
                <a:gd name="T8" fmla="*/ 1 w 105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7">
                  <a:moveTo>
                    <a:pt x="1" y="47"/>
                  </a:moveTo>
                  <a:cubicBezTo>
                    <a:pt x="105" y="46"/>
                    <a:pt x="105" y="46"/>
                    <a:pt x="105" y="46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19" y="1"/>
                    <a:pt x="0" y="22"/>
                    <a:pt x="1" y="47"/>
                  </a:cubicBezTo>
                  <a:close/>
                </a:path>
              </a:pathLst>
            </a:custGeom>
            <a:solidFill>
              <a:srgbClr val="0E0E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8548688" y="1255713"/>
              <a:ext cx="576263" cy="566737"/>
            </a:xfrm>
            <a:custGeom>
              <a:avLst/>
              <a:gdLst>
                <a:gd name="T0" fmla="*/ 325 w 325"/>
                <a:gd name="T1" fmla="*/ 113 h 320"/>
                <a:gd name="T2" fmla="*/ 61 w 325"/>
                <a:gd name="T3" fmla="*/ 195 h 320"/>
                <a:gd name="T4" fmla="*/ 84 w 325"/>
                <a:gd name="T5" fmla="*/ 142 h 320"/>
                <a:gd name="T6" fmla="*/ 159 w 325"/>
                <a:gd name="T7" fmla="*/ 316 h 320"/>
                <a:gd name="T8" fmla="*/ 92 w 325"/>
                <a:gd name="T9" fmla="*/ 320 h 320"/>
                <a:gd name="T10" fmla="*/ 9 w 325"/>
                <a:gd name="T11" fmla="*/ 173 h 320"/>
                <a:gd name="T12" fmla="*/ 28 w 325"/>
                <a:gd name="T13" fmla="*/ 122 h 320"/>
                <a:gd name="T14" fmla="*/ 32 w 325"/>
                <a:gd name="T15" fmla="*/ 120 h 320"/>
                <a:gd name="T16" fmla="*/ 280 w 325"/>
                <a:gd name="T17" fmla="*/ 0 h 320"/>
                <a:gd name="T18" fmla="*/ 325 w 325"/>
                <a:gd name="T19" fmla="*/ 11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5" h="320">
                  <a:moveTo>
                    <a:pt x="325" y="113"/>
                  </a:moveTo>
                  <a:cubicBezTo>
                    <a:pt x="61" y="195"/>
                    <a:pt x="61" y="195"/>
                    <a:pt x="61" y="195"/>
                  </a:cubicBezTo>
                  <a:cubicBezTo>
                    <a:pt x="84" y="142"/>
                    <a:pt x="84" y="142"/>
                    <a:pt x="84" y="142"/>
                  </a:cubicBezTo>
                  <a:cubicBezTo>
                    <a:pt x="159" y="316"/>
                    <a:pt x="159" y="316"/>
                    <a:pt x="159" y="316"/>
                  </a:cubicBezTo>
                  <a:cubicBezTo>
                    <a:pt x="92" y="320"/>
                    <a:pt x="92" y="320"/>
                    <a:pt x="92" y="320"/>
                  </a:cubicBezTo>
                  <a:cubicBezTo>
                    <a:pt x="9" y="173"/>
                    <a:pt x="9" y="173"/>
                    <a:pt x="9" y="173"/>
                  </a:cubicBezTo>
                  <a:cubicBezTo>
                    <a:pt x="0" y="154"/>
                    <a:pt x="9" y="131"/>
                    <a:pt x="28" y="122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280" y="0"/>
                    <a:pt x="280" y="0"/>
                    <a:pt x="280" y="0"/>
                  </a:cubicBezTo>
                  <a:lnTo>
                    <a:pt x="325" y="113"/>
                  </a:lnTo>
                  <a:close/>
                </a:path>
              </a:pathLst>
            </a:custGeom>
            <a:solidFill>
              <a:srgbClr val="052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8156575" y="1657350"/>
              <a:ext cx="106363" cy="112712"/>
            </a:xfrm>
            <a:custGeom>
              <a:avLst/>
              <a:gdLst>
                <a:gd name="T0" fmla="*/ 50 w 60"/>
                <a:gd name="T1" fmla="*/ 11 h 63"/>
                <a:gd name="T2" fmla="*/ 12 w 60"/>
                <a:gd name="T3" fmla="*/ 11 h 63"/>
                <a:gd name="T4" fmla="*/ 10 w 60"/>
                <a:gd name="T5" fmla="*/ 51 h 63"/>
                <a:gd name="T6" fmla="*/ 49 w 60"/>
                <a:gd name="T7" fmla="*/ 52 h 63"/>
                <a:gd name="T8" fmla="*/ 50 w 60"/>
                <a:gd name="T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3">
                  <a:moveTo>
                    <a:pt x="50" y="11"/>
                  </a:moveTo>
                  <a:cubicBezTo>
                    <a:pt x="40" y="0"/>
                    <a:pt x="23" y="0"/>
                    <a:pt x="12" y="11"/>
                  </a:cubicBezTo>
                  <a:cubicBezTo>
                    <a:pt x="1" y="22"/>
                    <a:pt x="0" y="40"/>
                    <a:pt x="10" y="51"/>
                  </a:cubicBezTo>
                  <a:cubicBezTo>
                    <a:pt x="20" y="63"/>
                    <a:pt x="38" y="63"/>
                    <a:pt x="49" y="52"/>
                  </a:cubicBezTo>
                  <a:cubicBezTo>
                    <a:pt x="59" y="40"/>
                    <a:pt x="60" y="22"/>
                    <a:pt x="50" y="11"/>
                  </a:cubicBezTo>
                  <a:close/>
                </a:path>
              </a:pathLst>
            </a:custGeom>
            <a:solidFill>
              <a:srgbClr val="FAA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8216900" y="1201738"/>
              <a:ext cx="506413" cy="531812"/>
            </a:xfrm>
            <a:custGeom>
              <a:avLst/>
              <a:gdLst>
                <a:gd name="T0" fmla="*/ 34 w 286"/>
                <a:gd name="T1" fmla="*/ 300 h 300"/>
                <a:gd name="T2" fmla="*/ 0 w 286"/>
                <a:gd name="T3" fmla="*/ 251 h 300"/>
                <a:gd name="T4" fmla="*/ 142 w 286"/>
                <a:gd name="T5" fmla="*/ 156 h 300"/>
                <a:gd name="T6" fmla="*/ 235 w 286"/>
                <a:gd name="T7" fmla="*/ 0 h 300"/>
                <a:gd name="T8" fmla="*/ 286 w 286"/>
                <a:gd name="T9" fmla="*/ 31 h 300"/>
                <a:gd name="T10" fmla="*/ 189 w 286"/>
                <a:gd name="T11" fmla="*/ 192 h 300"/>
                <a:gd name="T12" fmla="*/ 180 w 286"/>
                <a:gd name="T13" fmla="*/ 201 h 300"/>
                <a:gd name="T14" fmla="*/ 34 w 286"/>
                <a:gd name="T15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300">
                  <a:moveTo>
                    <a:pt x="34" y="300"/>
                  </a:moveTo>
                  <a:cubicBezTo>
                    <a:pt x="0" y="251"/>
                    <a:pt x="0" y="251"/>
                    <a:pt x="0" y="251"/>
                  </a:cubicBezTo>
                  <a:cubicBezTo>
                    <a:pt x="142" y="156"/>
                    <a:pt x="142" y="156"/>
                    <a:pt x="142" y="156"/>
                  </a:cubicBezTo>
                  <a:cubicBezTo>
                    <a:pt x="235" y="0"/>
                    <a:pt x="235" y="0"/>
                    <a:pt x="235" y="0"/>
                  </a:cubicBezTo>
                  <a:cubicBezTo>
                    <a:pt x="286" y="31"/>
                    <a:pt x="286" y="31"/>
                    <a:pt x="286" y="31"/>
                  </a:cubicBezTo>
                  <a:cubicBezTo>
                    <a:pt x="189" y="192"/>
                    <a:pt x="189" y="192"/>
                    <a:pt x="189" y="192"/>
                  </a:cubicBezTo>
                  <a:cubicBezTo>
                    <a:pt x="187" y="196"/>
                    <a:pt x="184" y="199"/>
                    <a:pt x="180" y="201"/>
                  </a:cubicBezTo>
                  <a:lnTo>
                    <a:pt x="34" y="300"/>
                  </a:lnTo>
                  <a:close/>
                </a:path>
              </a:pathLst>
            </a:custGeom>
            <a:solidFill>
              <a:srgbClr val="F7C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/>
            <p:nvPr/>
          </p:nvSpPr>
          <p:spPr bwMode="auto">
            <a:xfrm>
              <a:off x="8539163" y="1201738"/>
              <a:ext cx="106363" cy="76200"/>
            </a:xfrm>
            <a:custGeom>
              <a:avLst/>
              <a:gdLst>
                <a:gd name="T0" fmla="*/ 20 w 67"/>
                <a:gd name="T1" fmla="*/ 0 h 48"/>
                <a:gd name="T2" fmla="*/ 55 w 67"/>
                <a:gd name="T3" fmla="*/ 0 h 48"/>
                <a:gd name="T4" fmla="*/ 67 w 67"/>
                <a:gd name="T5" fmla="*/ 48 h 48"/>
                <a:gd name="T6" fmla="*/ 0 w 67"/>
                <a:gd name="T7" fmla="*/ 37 h 48"/>
                <a:gd name="T8" fmla="*/ 20 w 67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48">
                  <a:moveTo>
                    <a:pt x="20" y="0"/>
                  </a:moveTo>
                  <a:lnTo>
                    <a:pt x="55" y="0"/>
                  </a:lnTo>
                  <a:lnTo>
                    <a:pt x="67" y="48"/>
                  </a:lnTo>
                  <a:lnTo>
                    <a:pt x="0" y="37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/>
            <p:nvPr/>
          </p:nvSpPr>
          <p:spPr bwMode="auto">
            <a:xfrm>
              <a:off x="8370888" y="1209675"/>
              <a:ext cx="47625" cy="34925"/>
            </a:xfrm>
            <a:custGeom>
              <a:avLst/>
              <a:gdLst>
                <a:gd name="T0" fmla="*/ 3 w 27"/>
                <a:gd name="T1" fmla="*/ 11 h 20"/>
                <a:gd name="T2" fmla="*/ 12 w 27"/>
                <a:gd name="T3" fmla="*/ 0 h 20"/>
                <a:gd name="T4" fmla="*/ 27 w 27"/>
                <a:gd name="T5" fmla="*/ 12 h 20"/>
                <a:gd name="T6" fmla="*/ 17 w 27"/>
                <a:gd name="T7" fmla="*/ 20 h 20"/>
                <a:gd name="T8" fmla="*/ 7 w 27"/>
                <a:gd name="T9" fmla="*/ 20 h 20"/>
                <a:gd name="T10" fmla="*/ 3 w 27"/>
                <a:gd name="T11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0">
                  <a:moveTo>
                    <a:pt x="3" y="11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" y="19"/>
                    <a:pt x="0" y="14"/>
                    <a:pt x="3" y="11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/>
            <p:nvPr/>
          </p:nvSpPr>
          <p:spPr bwMode="auto">
            <a:xfrm>
              <a:off x="8374063" y="1089025"/>
              <a:ext cx="225425" cy="223837"/>
            </a:xfrm>
            <a:custGeom>
              <a:avLst/>
              <a:gdLst>
                <a:gd name="T0" fmla="*/ 20 w 127"/>
                <a:gd name="T1" fmla="*/ 100 h 127"/>
                <a:gd name="T2" fmla="*/ 100 w 127"/>
                <a:gd name="T3" fmla="*/ 107 h 127"/>
                <a:gd name="T4" fmla="*/ 107 w 127"/>
                <a:gd name="T5" fmla="*/ 27 h 127"/>
                <a:gd name="T6" fmla="*/ 27 w 127"/>
                <a:gd name="T7" fmla="*/ 20 h 127"/>
                <a:gd name="T8" fmla="*/ 20 w 127"/>
                <a:gd name="T9" fmla="*/ 10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0" y="100"/>
                  </a:moveTo>
                  <a:cubicBezTo>
                    <a:pt x="40" y="124"/>
                    <a:pt x="76" y="127"/>
                    <a:pt x="100" y="107"/>
                  </a:cubicBezTo>
                  <a:cubicBezTo>
                    <a:pt x="124" y="87"/>
                    <a:pt x="127" y="51"/>
                    <a:pt x="107" y="27"/>
                  </a:cubicBezTo>
                  <a:cubicBezTo>
                    <a:pt x="87" y="3"/>
                    <a:pt x="51" y="0"/>
                    <a:pt x="27" y="20"/>
                  </a:cubicBezTo>
                  <a:cubicBezTo>
                    <a:pt x="3" y="40"/>
                    <a:pt x="0" y="76"/>
                    <a:pt x="20" y="10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8374063" y="1089025"/>
              <a:ext cx="225425" cy="223837"/>
            </a:xfrm>
            <a:custGeom>
              <a:avLst/>
              <a:gdLst>
                <a:gd name="T0" fmla="*/ 20 w 127"/>
                <a:gd name="T1" fmla="*/ 100 h 127"/>
                <a:gd name="T2" fmla="*/ 100 w 127"/>
                <a:gd name="T3" fmla="*/ 107 h 127"/>
                <a:gd name="T4" fmla="*/ 107 w 127"/>
                <a:gd name="T5" fmla="*/ 27 h 127"/>
                <a:gd name="T6" fmla="*/ 27 w 127"/>
                <a:gd name="T7" fmla="*/ 20 h 127"/>
                <a:gd name="T8" fmla="*/ 20 w 127"/>
                <a:gd name="T9" fmla="*/ 10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0" y="100"/>
                  </a:moveTo>
                  <a:cubicBezTo>
                    <a:pt x="40" y="124"/>
                    <a:pt x="76" y="127"/>
                    <a:pt x="100" y="107"/>
                  </a:cubicBezTo>
                  <a:cubicBezTo>
                    <a:pt x="124" y="87"/>
                    <a:pt x="127" y="51"/>
                    <a:pt x="107" y="27"/>
                  </a:cubicBezTo>
                  <a:cubicBezTo>
                    <a:pt x="87" y="3"/>
                    <a:pt x="51" y="0"/>
                    <a:pt x="27" y="20"/>
                  </a:cubicBezTo>
                  <a:cubicBezTo>
                    <a:pt x="3" y="40"/>
                    <a:pt x="0" y="76"/>
                    <a:pt x="20" y="10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/>
            <p:nvPr/>
          </p:nvSpPr>
          <p:spPr bwMode="auto">
            <a:xfrm>
              <a:off x="8607425" y="1166813"/>
              <a:ext cx="357188" cy="274637"/>
            </a:xfrm>
            <a:custGeom>
              <a:avLst/>
              <a:gdLst>
                <a:gd name="T0" fmla="*/ 200 w 201"/>
                <a:gd name="T1" fmla="*/ 10 h 155"/>
                <a:gd name="T2" fmla="*/ 201 w 201"/>
                <a:gd name="T3" fmla="*/ 129 h 155"/>
                <a:gd name="T4" fmla="*/ 32 w 201"/>
                <a:gd name="T5" fmla="*/ 155 h 155"/>
                <a:gd name="T6" fmla="*/ 0 w 201"/>
                <a:gd name="T7" fmla="*/ 20 h 155"/>
                <a:gd name="T8" fmla="*/ 13 w 201"/>
                <a:gd name="T9" fmla="*/ 14 h 155"/>
                <a:gd name="T10" fmla="*/ 96 w 201"/>
                <a:gd name="T11" fmla="*/ 5 h 155"/>
                <a:gd name="T12" fmla="*/ 122 w 201"/>
                <a:gd name="T13" fmla="*/ 7 h 155"/>
                <a:gd name="T14" fmla="*/ 200 w 201"/>
                <a:gd name="T15" fmla="*/ 1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55">
                  <a:moveTo>
                    <a:pt x="200" y="10"/>
                  </a:moveTo>
                  <a:cubicBezTo>
                    <a:pt x="201" y="129"/>
                    <a:pt x="201" y="129"/>
                    <a:pt x="201" y="129"/>
                  </a:cubicBezTo>
                  <a:cubicBezTo>
                    <a:pt x="32" y="155"/>
                    <a:pt x="32" y="155"/>
                    <a:pt x="32" y="15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39" y="3"/>
                    <a:pt x="68" y="0"/>
                    <a:pt x="96" y="5"/>
                  </a:cubicBezTo>
                  <a:cubicBezTo>
                    <a:pt x="122" y="7"/>
                    <a:pt x="122" y="7"/>
                    <a:pt x="122" y="7"/>
                  </a:cubicBezTo>
                  <a:lnTo>
                    <a:pt x="200" y="10"/>
                  </a:ln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8961438" y="1181100"/>
              <a:ext cx="212725" cy="228600"/>
            </a:xfrm>
            <a:custGeom>
              <a:avLst/>
              <a:gdLst>
                <a:gd name="T0" fmla="*/ 1 w 120"/>
                <a:gd name="T1" fmla="*/ 121 h 129"/>
                <a:gd name="T2" fmla="*/ 120 w 120"/>
                <a:gd name="T3" fmla="*/ 129 h 129"/>
                <a:gd name="T4" fmla="*/ 120 w 120"/>
                <a:gd name="T5" fmla="*/ 118 h 129"/>
                <a:gd name="T6" fmla="*/ 0 w 120"/>
                <a:gd name="T7" fmla="*/ 2 h 129"/>
                <a:gd name="T8" fmla="*/ 0 w 120"/>
                <a:gd name="T9" fmla="*/ 2 h 129"/>
                <a:gd name="T10" fmla="*/ 1 w 120"/>
                <a:gd name="T11" fmla="*/ 12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29">
                  <a:moveTo>
                    <a:pt x="1" y="121"/>
                  </a:moveTo>
                  <a:cubicBezTo>
                    <a:pt x="120" y="129"/>
                    <a:pt x="120" y="129"/>
                    <a:pt x="120" y="129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20" y="52"/>
                    <a:pt x="65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121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/>
            <p:nvPr/>
          </p:nvSpPr>
          <p:spPr bwMode="auto">
            <a:xfrm>
              <a:off x="8890000" y="1350963"/>
              <a:ext cx="284163" cy="820737"/>
            </a:xfrm>
            <a:custGeom>
              <a:avLst/>
              <a:gdLst>
                <a:gd name="T0" fmla="*/ 161 w 161"/>
                <a:gd name="T1" fmla="*/ 33 h 463"/>
                <a:gd name="T2" fmla="*/ 78 w 161"/>
                <a:gd name="T3" fmla="*/ 207 h 463"/>
                <a:gd name="T4" fmla="*/ 79 w 161"/>
                <a:gd name="T5" fmla="*/ 184 h 463"/>
                <a:gd name="T6" fmla="*/ 140 w 161"/>
                <a:gd name="T7" fmla="*/ 462 h 463"/>
                <a:gd name="T8" fmla="*/ 76 w 161"/>
                <a:gd name="T9" fmla="*/ 463 h 463"/>
                <a:gd name="T10" fmla="*/ 2 w 161"/>
                <a:gd name="T11" fmla="*/ 204 h 463"/>
                <a:gd name="T12" fmla="*/ 1 w 161"/>
                <a:gd name="T13" fmla="*/ 188 h 463"/>
                <a:gd name="T14" fmla="*/ 3 w 161"/>
                <a:gd name="T15" fmla="*/ 181 h 463"/>
                <a:gd name="T16" fmla="*/ 43 w 161"/>
                <a:gd name="T17" fmla="*/ 0 h 463"/>
                <a:gd name="T18" fmla="*/ 161 w 161"/>
                <a:gd name="T19" fmla="*/ 3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463">
                  <a:moveTo>
                    <a:pt x="161" y="33"/>
                  </a:moveTo>
                  <a:cubicBezTo>
                    <a:pt x="78" y="207"/>
                    <a:pt x="78" y="207"/>
                    <a:pt x="78" y="207"/>
                  </a:cubicBezTo>
                  <a:cubicBezTo>
                    <a:pt x="79" y="184"/>
                    <a:pt x="79" y="184"/>
                    <a:pt x="79" y="184"/>
                  </a:cubicBezTo>
                  <a:cubicBezTo>
                    <a:pt x="140" y="462"/>
                    <a:pt x="140" y="462"/>
                    <a:pt x="140" y="462"/>
                  </a:cubicBezTo>
                  <a:cubicBezTo>
                    <a:pt x="76" y="463"/>
                    <a:pt x="76" y="463"/>
                    <a:pt x="76" y="463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0" y="199"/>
                    <a:pt x="0" y="193"/>
                    <a:pt x="1" y="188"/>
                  </a:cubicBezTo>
                  <a:cubicBezTo>
                    <a:pt x="3" y="181"/>
                    <a:pt x="3" y="181"/>
                    <a:pt x="3" y="181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161" y="33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7310438" y="1485900"/>
              <a:ext cx="1611313" cy="587375"/>
            </a:xfrm>
            <a:custGeom>
              <a:avLst/>
              <a:gdLst>
                <a:gd name="T0" fmla="*/ 845 w 909"/>
                <a:gd name="T1" fmla="*/ 327 h 331"/>
                <a:gd name="T2" fmla="*/ 33 w 909"/>
                <a:gd name="T3" fmla="*/ 172 h 331"/>
                <a:gd name="T4" fmla="*/ 4 w 909"/>
                <a:gd name="T5" fmla="*/ 130 h 331"/>
                <a:gd name="T6" fmla="*/ 23 w 909"/>
                <a:gd name="T7" fmla="*/ 33 h 331"/>
                <a:gd name="T8" fmla="*/ 65 w 909"/>
                <a:gd name="T9" fmla="*/ 4 h 331"/>
                <a:gd name="T10" fmla="*/ 877 w 909"/>
                <a:gd name="T11" fmla="*/ 159 h 331"/>
                <a:gd name="T12" fmla="*/ 906 w 909"/>
                <a:gd name="T13" fmla="*/ 202 h 331"/>
                <a:gd name="T14" fmla="*/ 887 w 909"/>
                <a:gd name="T15" fmla="*/ 299 h 331"/>
                <a:gd name="T16" fmla="*/ 845 w 909"/>
                <a:gd name="T17" fmla="*/ 32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9" h="331">
                  <a:moveTo>
                    <a:pt x="845" y="327"/>
                  </a:moveTo>
                  <a:cubicBezTo>
                    <a:pt x="33" y="172"/>
                    <a:pt x="33" y="172"/>
                    <a:pt x="33" y="172"/>
                  </a:cubicBezTo>
                  <a:cubicBezTo>
                    <a:pt x="13" y="168"/>
                    <a:pt x="0" y="149"/>
                    <a:pt x="4" y="130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7" y="13"/>
                    <a:pt x="45" y="0"/>
                    <a:pt x="65" y="4"/>
                  </a:cubicBezTo>
                  <a:cubicBezTo>
                    <a:pt x="877" y="159"/>
                    <a:pt x="877" y="159"/>
                    <a:pt x="877" y="159"/>
                  </a:cubicBezTo>
                  <a:cubicBezTo>
                    <a:pt x="897" y="163"/>
                    <a:pt x="909" y="182"/>
                    <a:pt x="906" y="202"/>
                  </a:cubicBezTo>
                  <a:cubicBezTo>
                    <a:pt x="887" y="299"/>
                    <a:pt x="887" y="299"/>
                    <a:pt x="887" y="299"/>
                  </a:cubicBezTo>
                  <a:cubicBezTo>
                    <a:pt x="883" y="318"/>
                    <a:pt x="864" y="331"/>
                    <a:pt x="845" y="3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8655050" y="1801813"/>
              <a:ext cx="160338" cy="195262"/>
            </a:xfrm>
            <a:custGeom>
              <a:avLst/>
              <a:gdLst>
                <a:gd name="T0" fmla="*/ 90 w 90"/>
                <a:gd name="T1" fmla="*/ 104 h 110"/>
                <a:gd name="T2" fmla="*/ 71 w 90"/>
                <a:gd name="T3" fmla="*/ 73 h 110"/>
                <a:gd name="T4" fmla="*/ 83 w 90"/>
                <a:gd name="T5" fmla="*/ 51 h 110"/>
                <a:gd name="T6" fmla="*/ 51 w 90"/>
                <a:gd name="T7" fmla="*/ 4 h 110"/>
                <a:gd name="T8" fmla="*/ 4 w 90"/>
                <a:gd name="T9" fmla="*/ 36 h 110"/>
                <a:gd name="T10" fmla="*/ 36 w 90"/>
                <a:gd name="T11" fmla="*/ 83 h 110"/>
                <a:gd name="T12" fmla="*/ 60 w 90"/>
                <a:gd name="T13" fmla="*/ 80 h 110"/>
                <a:gd name="T14" fmla="*/ 79 w 90"/>
                <a:gd name="T15" fmla="*/ 110 h 110"/>
                <a:gd name="T16" fmla="*/ 90 w 90"/>
                <a:gd name="T17" fmla="*/ 104 h 110"/>
                <a:gd name="T18" fmla="*/ 70 w 90"/>
                <a:gd name="T19" fmla="*/ 49 h 110"/>
                <a:gd name="T20" fmla="*/ 38 w 90"/>
                <a:gd name="T21" fmla="*/ 70 h 110"/>
                <a:gd name="T22" fmla="*/ 16 w 90"/>
                <a:gd name="T23" fmla="*/ 38 h 110"/>
                <a:gd name="T24" fmla="*/ 49 w 90"/>
                <a:gd name="T25" fmla="*/ 17 h 110"/>
                <a:gd name="T26" fmla="*/ 70 w 90"/>
                <a:gd name="T27" fmla="*/ 4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10">
                  <a:moveTo>
                    <a:pt x="90" y="104"/>
                  </a:moveTo>
                  <a:cubicBezTo>
                    <a:pt x="71" y="73"/>
                    <a:pt x="71" y="73"/>
                    <a:pt x="71" y="73"/>
                  </a:cubicBezTo>
                  <a:cubicBezTo>
                    <a:pt x="77" y="67"/>
                    <a:pt x="81" y="60"/>
                    <a:pt x="83" y="51"/>
                  </a:cubicBezTo>
                  <a:cubicBezTo>
                    <a:pt x="87" y="29"/>
                    <a:pt x="73" y="8"/>
                    <a:pt x="51" y="4"/>
                  </a:cubicBezTo>
                  <a:cubicBezTo>
                    <a:pt x="29" y="0"/>
                    <a:pt x="8" y="14"/>
                    <a:pt x="4" y="36"/>
                  </a:cubicBezTo>
                  <a:cubicBezTo>
                    <a:pt x="0" y="58"/>
                    <a:pt x="14" y="79"/>
                    <a:pt x="36" y="83"/>
                  </a:cubicBezTo>
                  <a:cubicBezTo>
                    <a:pt x="44" y="85"/>
                    <a:pt x="53" y="83"/>
                    <a:pt x="60" y="80"/>
                  </a:cubicBezTo>
                  <a:cubicBezTo>
                    <a:pt x="79" y="110"/>
                    <a:pt x="79" y="110"/>
                    <a:pt x="79" y="110"/>
                  </a:cubicBezTo>
                  <a:lnTo>
                    <a:pt x="90" y="104"/>
                  </a:lnTo>
                  <a:close/>
                  <a:moveTo>
                    <a:pt x="70" y="49"/>
                  </a:moveTo>
                  <a:cubicBezTo>
                    <a:pt x="67" y="63"/>
                    <a:pt x="53" y="73"/>
                    <a:pt x="38" y="70"/>
                  </a:cubicBezTo>
                  <a:cubicBezTo>
                    <a:pt x="23" y="68"/>
                    <a:pt x="14" y="53"/>
                    <a:pt x="16" y="38"/>
                  </a:cubicBezTo>
                  <a:cubicBezTo>
                    <a:pt x="19" y="24"/>
                    <a:pt x="34" y="14"/>
                    <a:pt x="49" y="17"/>
                  </a:cubicBezTo>
                  <a:cubicBezTo>
                    <a:pt x="63" y="19"/>
                    <a:pt x="73" y="34"/>
                    <a:pt x="70" y="49"/>
                  </a:cubicBezTo>
                  <a:close/>
                </a:path>
              </a:pathLst>
            </a:custGeom>
            <a:solidFill>
              <a:srgbClr val="8CB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/>
            <p:nvPr/>
          </p:nvSpPr>
          <p:spPr bwMode="auto">
            <a:xfrm>
              <a:off x="8455025" y="1873250"/>
              <a:ext cx="104775" cy="112712"/>
            </a:xfrm>
            <a:custGeom>
              <a:avLst/>
              <a:gdLst>
                <a:gd name="T0" fmla="*/ 49 w 59"/>
                <a:gd name="T1" fmla="*/ 11 h 63"/>
                <a:gd name="T2" fmla="*/ 11 w 59"/>
                <a:gd name="T3" fmla="*/ 11 h 63"/>
                <a:gd name="T4" fmla="*/ 10 w 59"/>
                <a:gd name="T5" fmla="*/ 52 h 63"/>
                <a:gd name="T6" fmla="*/ 48 w 59"/>
                <a:gd name="T7" fmla="*/ 52 h 63"/>
                <a:gd name="T8" fmla="*/ 49 w 59"/>
                <a:gd name="T9" fmla="*/ 1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3">
                  <a:moveTo>
                    <a:pt x="49" y="11"/>
                  </a:moveTo>
                  <a:cubicBezTo>
                    <a:pt x="39" y="0"/>
                    <a:pt x="22" y="0"/>
                    <a:pt x="11" y="11"/>
                  </a:cubicBezTo>
                  <a:cubicBezTo>
                    <a:pt x="0" y="22"/>
                    <a:pt x="0" y="40"/>
                    <a:pt x="10" y="52"/>
                  </a:cubicBezTo>
                  <a:cubicBezTo>
                    <a:pt x="20" y="63"/>
                    <a:pt x="37" y="63"/>
                    <a:pt x="48" y="52"/>
                  </a:cubicBezTo>
                  <a:cubicBezTo>
                    <a:pt x="59" y="41"/>
                    <a:pt x="59" y="22"/>
                    <a:pt x="49" y="11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8486775" y="1270000"/>
              <a:ext cx="301625" cy="649287"/>
            </a:xfrm>
            <a:custGeom>
              <a:avLst/>
              <a:gdLst>
                <a:gd name="T0" fmla="*/ 49 w 170"/>
                <a:gd name="T1" fmla="*/ 367 h 367"/>
                <a:gd name="T2" fmla="*/ 0 w 170"/>
                <a:gd name="T3" fmla="*/ 334 h 367"/>
                <a:gd name="T4" fmla="*/ 108 w 170"/>
                <a:gd name="T5" fmla="*/ 176 h 367"/>
                <a:gd name="T6" fmla="*/ 80 w 170"/>
                <a:gd name="T7" fmla="*/ 11 h 367"/>
                <a:gd name="T8" fmla="*/ 138 w 170"/>
                <a:gd name="T9" fmla="*/ 0 h 367"/>
                <a:gd name="T10" fmla="*/ 169 w 170"/>
                <a:gd name="T11" fmla="*/ 178 h 367"/>
                <a:gd name="T12" fmla="*/ 164 w 170"/>
                <a:gd name="T13" fmla="*/ 199 h 367"/>
                <a:gd name="T14" fmla="*/ 49 w 170"/>
                <a:gd name="T15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0" h="367">
                  <a:moveTo>
                    <a:pt x="49" y="367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108" y="176"/>
                    <a:pt x="108" y="176"/>
                    <a:pt x="108" y="176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69" y="178"/>
                    <a:pt x="169" y="178"/>
                    <a:pt x="169" y="178"/>
                  </a:cubicBezTo>
                  <a:cubicBezTo>
                    <a:pt x="170" y="185"/>
                    <a:pt x="168" y="193"/>
                    <a:pt x="164" y="199"/>
                  </a:cubicBezTo>
                  <a:lnTo>
                    <a:pt x="49" y="367"/>
                  </a:ln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 bwMode="auto">
            <a:xfrm flipH="1">
              <a:off x="8472189" y="1100733"/>
              <a:ext cx="117373" cy="183064"/>
            </a:xfrm>
            <a:custGeom>
              <a:avLst/>
              <a:gdLst>
                <a:gd name="connsiteX0" fmla="*/ 117373 w 117373"/>
                <a:gd name="connsiteY0" fmla="*/ 0 h 183064"/>
                <a:gd name="connsiteX1" fmla="*/ 43443 w 117373"/>
                <a:gd name="connsiteY1" fmla="*/ 183064 h 183064"/>
                <a:gd name="connsiteX2" fmla="*/ 19123 w 117373"/>
                <a:gd name="connsiteY2" fmla="*/ 159797 h 183064"/>
                <a:gd name="connsiteX3" fmla="*/ 1312 w 117373"/>
                <a:gd name="connsiteY3" fmla="*/ 83655 h 183064"/>
                <a:gd name="connsiteX4" fmla="*/ 77704 w 117373"/>
                <a:gd name="connsiteY4" fmla="*/ 1502 h 18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73" h="183064">
                  <a:moveTo>
                    <a:pt x="117373" y="0"/>
                  </a:moveTo>
                  <a:lnTo>
                    <a:pt x="43443" y="183064"/>
                  </a:lnTo>
                  <a:lnTo>
                    <a:pt x="19123" y="159797"/>
                  </a:lnTo>
                  <a:cubicBezTo>
                    <a:pt x="3983" y="138424"/>
                    <a:pt x="-3141" y="111262"/>
                    <a:pt x="1312" y="83655"/>
                  </a:cubicBezTo>
                  <a:cubicBezTo>
                    <a:pt x="7991" y="42245"/>
                    <a:pt x="38715" y="10853"/>
                    <a:pt x="77704" y="1502"/>
                  </a:cubicBezTo>
                  <a:close/>
                </a:path>
              </a:pathLst>
            </a:custGeom>
            <a:solidFill>
              <a:srgbClr val="07204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8494713" y="1149350"/>
              <a:ext cx="61913" cy="63500"/>
            </a:xfrm>
            <a:custGeom>
              <a:avLst/>
              <a:gdLst>
                <a:gd name="T0" fmla="*/ 5 w 35"/>
                <a:gd name="T1" fmla="*/ 28 h 36"/>
                <a:gd name="T2" fmla="*/ 28 w 35"/>
                <a:gd name="T3" fmla="*/ 30 h 36"/>
                <a:gd name="T4" fmla="*/ 30 w 35"/>
                <a:gd name="T5" fmla="*/ 8 h 36"/>
                <a:gd name="T6" fmla="*/ 7 w 35"/>
                <a:gd name="T7" fmla="*/ 6 h 36"/>
                <a:gd name="T8" fmla="*/ 5 w 35"/>
                <a:gd name="T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5" y="28"/>
                  </a:moveTo>
                  <a:cubicBezTo>
                    <a:pt x="11" y="35"/>
                    <a:pt x="21" y="36"/>
                    <a:pt x="28" y="30"/>
                  </a:cubicBezTo>
                  <a:cubicBezTo>
                    <a:pt x="34" y="24"/>
                    <a:pt x="35" y="14"/>
                    <a:pt x="30" y="8"/>
                  </a:cubicBezTo>
                  <a:cubicBezTo>
                    <a:pt x="24" y="1"/>
                    <a:pt x="14" y="0"/>
                    <a:pt x="7" y="6"/>
                  </a:cubicBezTo>
                  <a:cubicBezTo>
                    <a:pt x="1" y="11"/>
                    <a:pt x="0" y="21"/>
                    <a:pt x="5" y="28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2" name="文本框 91"/>
          <p:cNvSpPr txBox="1"/>
          <p:nvPr/>
        </p:nvSpPr>
        <p:spPr>
          <a:xfrm>
            <a:off x="1153795" y="1555750"/>
            <a:ext cx="478345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第二章 网络新闻编辑学与其他学科的关系</a:t>
            </a:r>
            <a:endParaRPr lang="zh-CN" altLang="en-US" sz="5400" b="1" dirty="0">
              <a:ln w="762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cxnSp>
        <p:nvCxnSpPr>
          <p:cNvPr id="94" name="直接连接符 93"/>
          <p:cNvCxnSpPr/>
          <p:nvPr/>
        </p:nvCxnSpPr>
        <p:spPr>
          <a:xfrm>
            <a:off x="1339674" y="4516499"/>
            <a:ext cx="3015229" cy="0"/>
          </a:xfrm>
          <a:prstGeom prst="line">
            <a:avLst/>
          </a:prstGeom>
          <a:ln>
            <a:solidFill>
              <a:srgbClr val="538D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L 形 94"/>
          <p:cNvSpPr/>
          <p:nvPr/>
        </p:nvSpPr>
        <p:spPr>
          <a:xfrm rot="10800000" flipH="1">
            <a:off x="882947" y="1179618"/>
            <a:ext cx="2070907" cy="1439121"/>
          </a:xfrm>
          <a:prstGeom prst="corner">
            <a:avLst>
              <a:gd name="adj1" fmla="val 4369"/>
              <a:gd name="adj2" fmla="val 4298"/>
            </a:avLst>
          </a:prstGeom>
          <a:solidFill>
            <a:srgbClr val="F7C8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rgbClr val="FFFFFF">
                <a:lumMod val="85000"/>
              </a:srgbClr>
            </a:fgClr>
            <a:bgClr>
              <a:srgbClr val="FFFFFF"/>
            </a:bgClr>
          </a:patt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549277" y="518063"/>
            <a:ext cx="11412219" cy="5821624"/>
          </a:xfrm>
          <a:prstGeom prst="rect">
            <a:avLst/>
          </a:prstGeom>
          <a:solidFill>
            <a:srgbClr val="FFFFFF"/>
          </a:solidFill>
          <a:ln w="1270">
            <a:solidFill>
              <a:srgbClr val="1E6BC5"/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350862" y="518189"/>
            <a:ext cx="11412219" cy="5821623"/>
          </a:xfrm>
          <a:prstGeom prst="rect">
            <a:avLst/>
          </a:prstGeom>
          <a:noFill/>
          <a:ln w="1270">
            <a:solidFill>
              <a:srgbClr val="1E6BC5">
                <a:lumMod val="60000"/>
                <a:lumOff val="40000"/>
              </a:srgbClr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252141" y="419254"/>
            <a:ext cx="11412219" cy="5821623"/>
          </a:xfrm>
          <a:prstGeom prst="rect">
            <a:avLst/>
          </a:prstGeom>
          <a:noFill/>
          <a:ln w="1270">
            <a:solidFill>
              <a:srgbClr val="EBF5FF"/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4" name="组合 13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669925" y="1349393"/>
            <a:ext cx="622313" cy="543032"/>
            <a:chOff x="1168400" y="1347856"/>
            <a:chExt cx="723913" cy="631688"/>
          </a:xfrm>
          <a:solidFill>
            <a:srgbClr val="FFFFFF">
              <a:alpha val="15000"/>
            </a:srgbClr>
          </a:solidFill>
        </p:grpSpPr>
        <p:sp>
          <p:nvSpPr>
            <p:cNvPr id="15" name="任意多边形: 形状 14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168400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1581018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2162778" y="2619463"/>
            <a:ext cx="8185215" cy="2819105"/>
          </a:xfrm>
          <a:prstGeom prst="rect">
            <a:avLst/>
          </a:prstGeom>
          <a:noFill/>
        </p:spPr>
        <p:txBody>
          <a:bodyPr wrap="square" lIns="101600" tIns="0" rIns="82550" bIns="0" rtlCol="0">
            <a:normAutofit lnSpcReduction="2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2" indent="0" algn="just" fontAlgn="ctr">
              <a:lnSpc>
                <a:spcPct val="130000"/>
              </a:lnSpc>
              <a:buClr>
                <a:srgbClr val="1E6BC5">
                  <a:lumMod val="75000"/>
                </a:srgbClr>
              </a:buClr>
              <a:buSzPct val="90000"/>
              <a:buFont typeface="WPS-Bullets" pitchFamily="2" charset="0"/>
              <a:buNone/>
            </a:pPr>
            <a:r>
              <a:rPr lang="zh-CN" altLang="en-US" sz="2400">
                <a:sym typeface="+mn-ea"/>
              </a:rPr>
              <a:t>技术的多元发展促使网络新闻编辑有更大的权限，权限增大意味着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网编</a:t>
            </a:r>
            <a:r>
              <a:rPr lang="en-US" altLang="zh-CN" sz="2400">
                <a:sym typeface="+mn-ea"/>
              </a:rPr>
              <a:t>”</a:t>
            </a:r>
            <a:r>
              <a:rPr lang="zh-CN" altLang="en-US" sz="2400">
                <a:sym typeface="+mn-ea"/>
              </a:rPr>
              <a:t>们的工作内容与责任不断增加，个人素质与职业素养也有了更高的要求。</a:t>
            </a:r>
            <a:endParaRPr lang="zh-CN" altLang="en-US" sz="2400"/>
          </a:p>
          <a:p>
            <a:pPr marL="0" lvl="2" indent="0" algn="just" fontAlgn="ctr">
              <a:lnSpc>
                <a:spcPct val="130000"/>
              </a:lnSpc>
              <a:buClr>
                <a:srgbClr val="1E6BC5">
                  <a:lumMod val="75000"/>
                </a:srgbClr>
              </a:buClr>
              <a:buSzPct val="90000"/>
              <a:buFont typeface="WPS-Bullets" pitchFamily="2" charset="0"/>
              <a:buNone/>
            </a:pPr>
            <a:r>
              <a:rPr lang="zh-CN" altLang="en-US" sz="2400">
                <a:sym typeface="+mn-ea"/>
              </a:rPr>
              <a:t>社会不断发展，网络更是讯息万变，作为网络新闻编辑，必须紧跟变化，让技术与权限成为我们发展的助力，为网络新闻传播创作出更多优质的内容。</a:t>
            </a:r>
            <a:endParaRPr lang="zh-CN" altLang="en-US" sz="1600">
              <a:sym typeface="+mn-ea"/>
            </a:endParaRPr>
          </a:p>
          <a:p>
            <a:pPr marL="0" lvl="2" indent="0" algn="just" fontAlgn="ctr">
              <a:lnSpc>
                <a:spcPct val="130000"/>
              </a:lnSpc>
              <a:buClr>
                <a:srgbClr val="1E6BC5">
                  <a:lumMod val="75000"/>
                </a:srgbClr>
              </a:buClr>
              <a:buSzPct val="90000"/>
              <a:buFont typeface="WPS-Bullets" pitchFamily="2" charset="0"/>
              <a:buNone/>
            </a:pPr>
            <a:endParaRPr lang="zh-CN" altLang="en-US" sz="1600" spc="15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9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 rot="10800000">
            <a:off x="671896" y="822186"/>
            <a:ext cx="637442" cy="556233"/>
            <a:chOff x="3213087" y="1347855"/>
            <a:chExt cx="723913" cy="631688"/>
          </a:xfrm>
          <a:solidFill>
            <a:srgbClr val="EBF5FF"/>
          </a:solidFill>
        </p:grpSpPr>
        <p:sp>
          <p:nvSpPr>
            <p:cNvPr id="18" name="任意多边形: 形状 17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3213087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2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2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3625705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1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1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10511620" y="5229674"/>
            <a:ext cx="923010" cy="805420"/>
            <a:chOff x="3213087" y="1347855"/>
            <a:chExt cx="723913" cy="631688"/>
          </a:xfrm>
          <a:solidFill>
            <a:srgbClr val="EBF5FF"/>
          </a:solidFill>
        </p:grpSpPr>
        <p:sp>
          <p:nvSpPr>
            <p:cNvPr id="22" name="任意多边形: 形状 2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3213087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2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2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3625705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1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1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15795" y="1154430"/>
            <a:ext cx="2972435" cy="119888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p>
            <a:r>
              <a:rPr lang="zh-CN" altLang="zh-CN" sz="72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sym typeface="+mn-ea"/>
              </a:rPr>
              <a:t>小结</a:t>
            </a:r>
            <a:endParaRPr lang="zh-CN" altLang="zh-CN" sz="72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7840286" y="2885337"/>
            <a:ext cx="4350127" cy="3971076"/>
          </a:xfrm>
          <a:custGeom>
            <a:avLst/>
            <a:gdLst>
              <a:gd name="T0" fmla="*/ 0 w 2784"/>
              <a:gd name="T1" fmla="*/ 2539 h 2539"/>
              <a:gd name="T2" fmla="*/ 348 w 2784"/>
              <a:gd name="T3" fmla="*/ 1739 h 2539"/>
              <a:gd name="T4" fmla="*/ 876 w 2784"/>
              <a:gd name="T5" fmla="*/ 1084 h 2539"/>
              <a:gd name="T6" fmla="*/ 1543 w 2784"/>
              <a:gd name="T7" fmla="*/ 940 h 2539"/>
              <a:gd name="T8" fmla="*/ 2784 w 2784"/>
              <a:gd name="T9" fmla="*/ 162 h 2539"/>
              <a:gd name="T10" fmla="*/ 2784 w 2784"/>
              <a:gd name="T11" fmla="*/ 2539 h 2539"/>
              <a:gd name="T12" fmla="*/ 0 w 2784"/>
              <a:gd name="T13" fmla="*/ 2539 h 2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4" h="2539">
                <a:moveTo>
                  <a:pt x="0" y="2539"/>
                </a:moveTo>
                <a:cubicBezTo>
                  <a:pt x="0" y="2539"/>
                  <a:pt x="592" y="2450"/>
                  <a:pt x="348" y="1739"/>
                </a:cubicBezTo>
                <a:cubicBezTo>
                  <a:pt x="104" y="1028"/>
                  <a:pt x="522" y="995"/>
                  <a:pt x="876" y="1084"/>
                </a:cubicBezTo>
                <a:cubicBezTo>
                  <a:pt x="1230" y="1173"/>
                  <a:pt x="1473" y="1206"/>
                  <a:pt x="1543" y="940"/>
                </a:cubicBezTo>
                <a:cubicBezTo>
                  <a:pt x="1612" y="673"/>
                  <a:pt x="1705" y="0"/>
                  <a:pt x="2784" y="162"/>
                </a:cubicBezTo>
                <a:cubicBezTo>
                  <a:pt x="2784" y="2539"/>
                  <a:pt x="2784" y="2539"/>
                  <a:pt x="2784" y="2539"/>
                </a:cubicBezTo>
                <a:lnTo>
                  <a:pt x="0" y="2539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11211583" y="3990630"/>
            <a:ext cx="420030" cy="1117945"/>
            <a:chOff x="11110913" y="3722688"/>
            <a:chExt cx="520700" cy="1385887"/>
          </a:xfrm>
        </p:grpSpPr>
        <p:sp>
          <p:nvSpPr>
            <p:cNvPr id="8" name="Freeform 6"/>
            <p:cNvSpPr/>
            <p:nvPr/>
          </p:nvSpPr>
          <p:spPr bwMode="auto">
            <a:xfrm>
              <a:off x="11110913" y="3722688"/>
              <a:ext cx="520700" cy="1112837"/>
            </a:xfrm>
            <a:custGeom>
              <a:avLst/>
              <a:gdLst>
                <a:gd name="T0" fmla="*/ 29 w 269"/>
                <a:gd name="T1" fmla="*/ 355 h 574"/>
                <a:gd name="T2" fmla="*/ 29 w 269"/>
                <a:gd name="T3" fmla="*/ 355 h 574"/>
                <a:gd name="T4" fmla="*/ 38 w 269"/>
                <a:gd name="T5" fmla="*/ 289 h 574"/>
                <a:gd name="T6" fmla="*/ 38 w 269"/>
                <a:gd name="T7" fmla="*/ 289 h 574"/>
                <a:gd name="T8" fmla="*/ 37 w 269"/>
                <a:gd name="T9" fmla="*/ 286 h 574"/>
                <a:gd name="T10" fmla="*/ 37 w 269"/>
                <a:gd name="T11" fmla="*/ 286 h 574"/>
                <a:gd name="T12" fmla="*/ 25 w 269"/>
                <a:gd name="T13" fmla="*/ 237 h 574"/>
                <a:gd name="T14" fmla="*/ 57 w 269"/>
                <a:gd name="T15" fmla="*/ 159 h 574"/>
                <a:gd name="T16" fmla="*/ 61 w 269"/>
                <a:gd name="T17" fmla="*/ 103 h 574"/>
                <a:gd name="T18" fmla="*/ 62 w 269"/>
                <a:gd name="T19" fmla="*/ 103 h 574"/>
                <a:gd name="T20" fmla="*/ 57 w 269"/>
                <a:gd name="T21" fmla="*/ 77 h 574"/>
                <a:gd name="T22" fmla="*/ 134 w 269"/>
                <a:gd name="T23" fmla="*/ 0 h 574"/>
                <a:gd name="T24" fmla="*/ 212 w 269"/>
                <a:gd name="T25" fmla="*/ 77 h 574"/>
                <a:gd name="T26" fmla="*/ 207 w 269"/>
                <a:gd name="T27" fmla="*/ 103 h 574"/>
                <a:gd name="T28" fmla="*/ 207 w 269"/>
                <a:gd name="T29" fmla="*/ 103 h 574"/>
                <a:gd name="T30" fmla="*/ 212 w 269"/>
                <a:gd name="T31" fmla="*/ 159 h 574"/>
                <a:gd name="T32" fmla="*/ 244 w 269"/>
                <a:gd name="T33" fmla="*/ 237 h 574"/>
                <a:gd name="T34" fmla="*/ 232 w 269"/>
                <a:gd name="T35" fmla="*/ 286 h 574"/>
                <a:gd name="T36" fmla="*/ 232 w 269"/>
                <a:gd name="T37" fmla="*/ 286 h 574"/>
                <a:gd name="T38" fmla="*/ 232 w 269"/>
                <a:gd name="T39" fmla="*/ 286 h 574"/>
                <a:gd name="T40" fmla="*/ 230 w 269"/>
                <a:gd name="T41" fmla="*/ 290 h 574"/>
                <a:gd name="T42" fmla="*/ 237 w 269"/>
                <a:gd name="T43" fmla="*/ 352 h 574"/>
                <a:gd name="T44" fmla="*/ 239 w 269"/>
                <a:gd name="T45" fmla="*/ 354 h 574"/>
                <a:gd name="T46" fmla="*/ 239 w 269"/>
                <a:gd name="T47" fmla="*/ 355 h 574"/>
                <a:gd name="T48" fmla="*/ 239 w 269"/>
                <a:gd name="T49" fmla="*/ 355 h 574"/>
                <a:gd name="T50" fmla="*/ 269 w 269"/>
                <a:gd name="T51" fmla="*/ 439 h 574"/>
                <a:gd name="T52" fmla="*/ 134 w 269"/>
                <a:gd name="T53" fmla="*/ 574 h 574"/>
                <a:gd name="T54" fmla="*/ 0 w 269"/>
                <a:gd name="T55" fmla="*/ 439 h 574"/>
                <a:gd name="T56" fmla="*/ 29 w 269"/>
                <a:gd name="T57" fmla="*/ 3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9" h="574">
                  <a:moveTo>
                    <a:pt x="29" y="355"/>
                  </a:moveTo>
                  <a:cubicBezTo>
                    <a:pt x="29" y="355"/>
                    <a:pt x="29" y="355"/>
                    <a:pt x="29" y="355"/>
                  </a:cubicBezTo>
                  <a:cubicBezTo>
                    <a:pt x="55" y="328"/>
                    <a:pt x="43" y="298"/>
                    <a:pt x="38" y="289"/>
                  </a:cubicBezTo>
                  <a:cubicBezTo>
                    <a:pt x="38" y="289"/>
                    <a:pt x="38" y="289"/>
                    <a:pt x="38" y="289"/>
                  </a:cubicBezTo>
                  <a:cubicBezTo>
                    <a:pt x="37" y="287"/>
                    <a:pt x="37" y="286"/>
                    <a:pt x="37" y="286"/>
                  </a:cubicBezTo>
                  <a:cubicBezTo>
                    <a:pt x="37" y="286"/>
                    <a:pt x="37" y="286"/>
                    <a:pt x="37" y="286"/>
                  </a:cubicBezTo>
                  <a:cubicBezTo>
                    <a:pt x="29" y="271"/>
                    <a:pt x="25" y="254"/>
                    <a:pt x="25" y="237"/>
                  </a:cubicBezTo>
                  <a:cubicBezTo>
                    <a:pt x="25" y="206"/>
                    <a:pt x="37" y="179"/>
                    <a:pt x="57" y="159"/>
                  </a:cubicBezTo>
                  <a:cubicBezTo>
                    <a:pt x="75" y="135"/>
                    <a:pt x="61" y="103"/>
                    <a:pt x="61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59" y="95"/>
                    <a:pt x="57" y="86"/>
                    <a:pt x="57" y="77"/>
                  </a:cubicBezTo>
                  <a:cubicBezTo>
                    <a:pt x="57" y="35"/>
                    <a:pt x="92" y="0"/>
                    <a:pt x="134" y="0"/>
                  </a:cubicBezTo>
                  <a:cubicBezTo>
                    <a:pt x="177" y="0"/>
                    <a:pt x="212" y="35"/>
                    <a:pt x="212" y="77"/>
                  </a:cubicBezTo>
                  <a:cubicBezTo>
                    <a:pt x="212" y="86"/>
                    <a:pt x="210" y="95"/>
                    <a:pt x="207" y="103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207" y="103"/>
                    <a:pt x="194" y="135"/>
                    <a:pt x="212" y="159"/>
                  </a:cubicBezTo>
                  <a:cubicBezTo>
                    <a:pt x="231" y="179"/>
                    <a:pt x="244" y="206"/>
                    <a:pt x="244" y="237"/>
                  </a:cubicBezTo>
                  <a:cubicBezTo>
                    <a:pt x="244" y="254"/>
                    <a:pt x="239" y="271"/>
                    <a:pt x="232" y="286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2" y="286"/>
                    <a:pt x="232" y="286"/>
                    <a:pt x="232" y="286"/>
                  </a:cubicBezTo>
                  <a:cubicBezTo>
                    <a:pt x="231" y="288"/>
                    <a:pt x="230" y="289"/>
                    <a:pt x="230" y="290"/>
                  </a:cubicBezTo>
                  <a:cubicBezTo>
                    <a:pt x="225" y="300"/>
                    <a:pt x="216" y="327"/>
                    <a:pt x="237" y="352"/>
                  </a:cubicBezTo>
                  <a:cubicBezTo>
                    <a:pt x="238" y="353"/>
                    <a:pt x="238" y="353"/>
                    <a:pt x="239" y="354"/>
                  </a:cubicBezTo>
                  <a:cubicBezTo>
                    <a:pt x="239" y="354"/>
                    <a:pt x="239" y="355"/>
                    <a:pt x="239" y="355"/>
                  </a:cubicBezTo>
                  <a:cubicBezTo>
                    <a:pt x="239" y="355"/>
                    <a:pt x="239" y="355"/>
                    <a:pt x="239" y="355"/>
                  </a:cubicBezTo>
                  <a:cubicBezTo>
                    <a:pt x="258" y="378"/>
                    <a:pt x="269" y="407"/>
                    <a:pt x="269" y="439"/>
                  </a:cubicBezTo>
                  <a:cubicBezTo>
                    <a:pt x="269" y="513"/>
                    <a:pt x="209" y="574"/>
                    <a:pt x="134" y="574"/>
                  </a:cubicBezTo>
                  <a:cubicBezTo>
                    <a:pt x="60" y="574"/>
                    <a:pt x="0" y="513"/>
                    <a:pt x="0" y="439"/>
                  </a:cubicBezTo>
                  <a:cubicBezTo>
                    <a:pt x="0" y="407"/>
                    <a:pt x="11" y="378"/>
                    <a:pt x="29" y="355"/>
                  </a:cubicBezTo>
                  <a:close/>
                </a:path>
              </a:pathLst>
            </a:custGeom>
            <a:solidFill>
              <a:srgbClr val="00C0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1276013" y="4017963"/>
              <a:ext cx="192087" cy="1079500"/>
            </a:xfrm>
            <a:custGeom>
              <a:avLst/>
              <a:gdLst>
                <a:gd name="T0" fmla="*/ 10 w 99"/>
                <a:gd name="T1" fmla="*/ 261 h 557"/>
                <a:gd name="T2" fmla="*/ 43 w 99"/>
                <a:gd name="T3" fmla="*/ 294 h 557"/>
                <a:gd name="T4" fmla="*/ 43 w 99"/>
                <a:gd name="T5" fmla="*/ 179 h 557"/>
                <a:gd name="T6" fmla="*/ 2 w 99"/>
                <a:gd name="T7" fmla="*/ 139 h 557"/>
                <a:gd name="T8" fmla="*/ 2 w 99"/>
                <a:gd name="T9" fmla="*/ 131 h 557"/>
                <a:gd name="T10" fmla="*/ 10 w 99"/>
                <a:gd name="T11" fmla="*/ 131 h 557"/>
                <a:gd name="T12" fmla="*/ 43 w 99"/>
                <a:gd name="T13" fmla="*/ 164 h 557"/>
                <a:gd name="T14" fmla="*/ 43 w 99"/>
                <a:gd name="T15" fmla="*/ 6 h 557"/>
                <a:gd name="T16" fmla="*/ 48 w 99"/>
                <a:gd name="T17" fmla="*/ 0 h 557"/>
                <a:gd name="T18" fmla="*/ 53 w 99"/>
                <a:gd name="T19" fmla="*/ 6 h 557"/>
                <a:gd name="T20" fmla="*/ 53 w 99"/>
                <a:gd name="T21" fmla="*/ 101 h 557"/>
                <a:gd name="T22" fmla="*/ 86 w 99"/>
                <a:gd name="T23" fmla="*/ 69 h 557"/>
                <a:gd name="T24" fmla="*/ 93 w 99"/>
                <a:gd name="T25" fmla="*/ 69 h 557"/>
                <a:gd name="T26" fmla="*/ 93 w 99"/>
                <a:gd name="T27" fmla="*/ 77 h 557"/>
                <a:gd name="T28" fmla="*/ 53 w 99"/>
                <a:gd name="T29" fmla="*/ 116 h 557"/>
                <a:gd name="T30" fmla="*/ 53 w 99"/>
                <a:gd name="T31" fmla="*/ 231 h 557"/>
                <a:gd name="T32" fmla="*/ 89 w 99"/>
                <a:gd name="T33" fmla="*/ 195 h 557"/>
                <a:gd name="T34" fmla="*/ 96 w 99"/>
                <a:gd name="T35" fmla="*/ 195 h 557"/>
                <a:gd name="T36" fmla="*/ 97 w 99"/>
                <a:gd name="T37" fmla="*/ 203 h 557"/>
                <a:gd name="T38" fmla="*/ 53 w 99"/>
                <a:gd name="T39" fmla="*/ 246 h 557"/>
                <a:gd name="T40" fmla="*/ 53 w 99"/>
                <a:gd name="T41" fmla="*/ 552 h 557"/>
                <a:gd name="T42" fmla="*/ 48 w 99"/>
                <a:gd name="T43" fmla="*/ 557 h 557"/>
                <a:gd name="T44" fmla="*/ 43 w 99"/>
                <a:gd name="T45" fmla="*/ 552 h 557"/>
                <a:gd name="T46" fmla="*/ 43 w 99"/>
                <a:gd name="T47" fmla="*/ 309 h 557"/>
                <a:gd name="T48" fmla="*/ 2 w 99"/>
                <a:gd name="T49" fmla="*/ 269 h 557"/>
                <a:gd name="T50" fmla="*/ 2 w 99"/>
                <a:gd name="T51" fmla="*/ 261 h 557"/>
                <a:gd name="T52" fmla="*/ 10 w 99"/>
                <a:gd name="T53" fmla="*/ 261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557">
                  <a:moveTo>
                    <a:pt x="10" y="261"/>
                  </a:moveTo>
                  <a:cubicBezTo>
                    <a:pt x="43" y="294"/>
                    <a:pt x="43" y="294"/>
                    <a:pt x="43" y="294"/>
                  </a:cubicBezTo>
                  <a:cubicBezTo>
                    <a:pt x="43" y="179"/>
                    <a:pt x="43" y="179"/>
                    <a:pt x="43" y="179"/>
                  </a:cubicBezTo>
                  <a:cubicBezTo>
                    <a:pt x="2" y="139"/>
                    <a:pt x="2" y="139"/>
                    <a:pt x="2" y="139"/>
                  </a:cubicBezTo>
                  <a:cubicBezTo>
                    <a:pt x="0" y="137"/>
                    <a:pt x="0" y="133"/>
                    <a:pt x="2" y="131"/>
                  </a:cubicBezTo>
                  <a:cubicBezTo>
                    <a:pt x="4" y="129"/>
                    <a:pt x="8" y="129"/>
                    <a:pt x="10" y="13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3"/>
                    <a:pt x="45" y="0"/>
                    <a:pt x="48" y="0"/>
                  </a:cubicBezTo>
                  <a:cubicBezTo>
                    <a:pt x="51" y="0"/>
                    <a:pt x="53" y="3"/>
                    <a:pt x="53" y="6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86" y="69"/>
                    <a:pt x="86" y="69"/>
                    <a:pt x="86" y="69"/>
                  </a:cubicBezTo>
                  <a:cubicBezTo>
                    <a:pt x="88" y="67"/>
                    <a:pt x="91" y="67"/>
                    <a:pt x="93" y="69"/>
                  </a:cubicBezTo>
                  <a:cubicBezTo>
                    <a:pt x="95" y="71"/>
                    <a:pt x="95" y="75"/>
                    <a:pt x="93" y="77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89" y="195"/>
                    <a:pt x="89" y="195"/>
                    <a:pt x="89" y="195"/>
                  </a:cubicBezTo>
                  <a:cubicBezTo>
                    <a:pt x="91" y="193"/>
                    <a:pt x="94" y="193"/>
                    <a:pt x="96" y="195"/>
                  </a:cubicBezTo>
                  <a:cubicBezTo>
                    <a:pt x="99" y="198"/>
                    <a:pt x="99" y="201"/>
                    <a:pt x="97" y="203"/>
                  </a:cubicBezTo>
                  <a:cubicBezTo>
                    <a:pt x="53" y="246"/>
                    <a:pt x="53" y="246"/>
                    <a:pt x="53" y="246"/>
                  </a:cubicBezTo>
                  <a:cubicBezTo>
                    <a:pt x="53" y="552"/>
                    <a:pt x="53" y="552"/>
                    <a:pt x="53" y="552"/>
                  </a:cubicBezTo>
                  <a:cubicBezTo>
                    <a:pt x="53" y="555"/>
                    <a:pt x="51" y="557"/>
                    <a:pt x="48" y="557"/>
                  </a:cubicBezTo>
                  <a:cubicBezTo>
                    <a:pt x="45" y="557"/>
                    <a:pt x="43" y="555"/>
                    <a:pt x="43" y="552"/>
                  </a:cubicBezTo>
                  <a:cubicBezTo>
                    <a:pt x="43" y="309"/>
                    <a:pt x="43" y="309"/>
                    <a:pt x="43" y="309"/>
                  </a:cubicBezTo>
                  <a:cubicBezTo>
                    <a:pt x="2" y="269"/>
                    <a:pt x="2" y="269"/>
                    <a:pt x="2" y="269"/>
                  </a:cubicBezTo>
                  <a:cubicBezTo>
                    <a:pt x="0" y="266"/>
                    <a:pt x="0" y="263"/>
                    <a:pt x="2" y="261"/>
                  </a:cubicBezTo>
                  <a:cubicBezTo>
                    <a:pt x="4" y="259"/>
                    <a:pt x="8" y="259"/>
                    <a:pt x="10" y="261"/>
                  </a:cubicBezTo>
                  <a:close/>
                </a:path>
              </a:pathLst>
            </a:custGeom>
            <a:solidFill>
              <a:srgbClr val="009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1142663" y="5089525"/>
              <a:ext cx="350837" cy="19050"/>
            </a:xfrm>
            <a:custGeom>
              <a:avLst/>
              <a:gdLst>
                <a:gd name="T0" fmla="*/ 176 w 181"/>
                <a:gd name="T1" fmla="*/ 10 h 10"/>
                <a:gd name="T2" fmla="*/ 5 w 181"/>
                <a:gd name="T3" fmla="*/ 10 h 10"/>
                <a:gd name="T4" fmla="*/ 0 w 181"/>
                <a:gd name="T5" fmla="*/ 5 h 10"/>
                <a:gd name="T6" fmla="*/ 5 w 181"/>
                <a:gd name="T7" fmla="*/ 0 h 10"/>
                <a:gd name="T8" fmla="*/ 176 w 181"/>
                <a:gd name="T9" fmla="*/ 0 h 10"/>
                <a:gd name="T10" fmla="*/ 181 w 181"/>
                <a:gd name="T11" fmla="*/ 5 h 10"/>
                <a:gd name="T12" fmla="*/ 176 w 181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0">
                  <a:moveTo>
                    <a:pt x="176" y="10"/>
                  </a:moveTo>
                  <a:cubicBezTo>
                    <a:pt x="5" y="10"/>
                    <a:pt x="5" y="10"/>
                    <a:pt x="5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9" y="0"/>
                    <a:pt x="181" y="3"/>
                    <a:pt x="181" y="5"/>
                  </a:cubicBezTo>
                  <a:cubicBezTo>
                    <a:pt x="181" y="8"/>
                    <a:pt x="179" y="10"/>
                    <a:pt x="176" y="10"/>
                  </a:cubicBezTo>
                  <a:close/>
                </a:path>
              </a:pathLst>
            </a:custGeom>
            <a:solidFill>
              <a:srgbClr val="CAD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Freeform 9"/>
          <p:cNvSpPr/>
          <p:nvPr/>
        </p:nvSpPr>
        <p:spPr bwMode="auto">
          <a:xfrm>
            <a:off x="9271001" y="5593620"/>
            <a:ext cx="2671243" cy="45719"/>
          </a:xfrm>
          <a:custGeom>
            <a:avLst/>
            <a:gdLst>
              <a:gd name="T0" fmla="*/ 1249 w 1254"/>
              <a:gd name="T1" fmla="*/ 10 h 10"/>
              <a:gd name="T2" fmla="*/ 5 w 1254"/>
              <a:gd name="T3" fmla="*/ 10 h 10"/>
              <a:gd name="T4" fmla="*/ 0 w 1254"/>
              <a:gd name="T5" fmla="*/ 5 h 10"/>
              <a:gd name="T6" fmla="*/ 5 w 1254"/>
              <a:gd name="T7" fmla="*/ 0 h 10"/>
              <a:gd name="T8" fmla="*/ 1249 w 1254"/>
              <a:gd name="T9" fmla="*/ 0 h 10"/>
              <a:gd name="T10" fmla="*/ 1254 w 1254"/>
              <a:gd name="T11" fmla="*/ 5 h 10"/>
              <a:gd name="T12" fmla="*/ 1249 w 1254"/>
              <a:gd name="T1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54" h="10">
                <a:moveTo>
                  <a:pt x="1249" y="10"/>
                </a:moveTo>
                <a:cubicBezTo>
                  <a:pt x="5" y="10"/>
                  <a:pt x="5" y="10"/>
                  <a:pt x="5" y="10"/>
                </a:cubicBezTo>
                <a:cubicBezTo>
                  <a:pt x="3" y="10"/>
                  <a:pt x="0" y="7"/>
                  <a:pt x="0" y="5"/>
                </a:cubicBezTo>
                <a:cubicBezTo>
                  <a:pt x="0" y="2"/>
                  <a:pt x="3" y="0"/>
                  <a:pt x="5" y="0"/>
                </a:cubicBezTo>
                <a:cubicBezTo>
                  <a:pt x="1249" y="0"/>
                  <a:pt x="1249" y="0"/>
                  <a:pt x="1249" y="0"/>
                </a:cubicBezTo>
                <a:cubicBezTo>
                  <a:pt x="1251" y="0"/>
                  <a:pt x="1254" y="2"/>
                  <a:pt x="1254" y="5"/>
                </a:cubicBezTo>
                <a:cubicBezTo>
                  <a:pt x="1254" y="7"/>
                  <a:pt x="1251" y="10"/>
                  <a:pt x="1249" y="10"/>
                </a:cubicBezTo>
                <a:close/>
              </a:path>
            </a:pathLst>
          </a:custGeom>
          <a:solidFill>
            <a:srgbClr val="CAD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0"/>
          <p:cNvSpPr/>
          <p:nvPr/>
        </p:nvSpPr>
        <p:spPr bwMode="auto">
          <a:xfrm>
            <a:off x="11159120" y="3160722"/>
            <a:ext cx="505830" cy="152389"/>
          </a:xfrm>
          <a:custGeom>
            <a:avLst/>
            <a:gdLst>
              <a:gd name="T0" fmla="*/ 324 w 324"/>
              <a:gd name="T1" fmla="*/ 98 h 98"/>
              <a:gd name="T2" fmla="*/ 0 w 324"/>
              <a:gd name="T3" fmla="*/ 98 h 98"/>
              <a:gd name="T4" fmla="*/ 108 w 324"/>
              <a:gd name="T5" fmla="*/ 0 h 98"/>
              <a:gd name="T6" fmla="*/ 215 w 324"/>
              <a:gd name="T7" fmla="*/ 60 h 98"/>
              <a:gd name="T8" fmla="*/ 324 w 324"/>
              <a:gd name="T9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4" h="98">
                <a:moveTo>
                  <a:pt x="324" y="98"/>
                </a:moveTo>
                <a:cubicBezTo>
                  <a:pt x="0" y="98"/>
                  <a:pt x="0" y="98"/>
                  <a:pt x="0" y="98"/>
                </a:cubicBezTo>
                <a:cubicBezTo>
                  <a:pt x="0" y="98"/>
                  <a:pt x="24" y="0"/>
                  <a:pt x="108" y="0"/>
                </a:cubicBezTo>
                <a:cubicBezTo>
                  <a:pt x="170" y="0"/>
                  <a:pt x="202" y="39"/>
                  <a:pt x="215" y="60"/>
                </a:cubicBezTo>
                <a:cubicBezTo>
                  <a:pt x="239" y="50"/>
                  <a:pt x="292" y="39"/>
                  <a:pt x="324" y="9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4" name="组合 63"/>
          <p:cNvGrpSpPr/>
          <p:nvPr/>
        </p:nvGrpSpPr>
        <p:grpSpPr>
          <a:xfrm>
            <a:off x="9670228" y="3414445"/>
            <a:ext cx="1175572" cy="2184668"/>
            <a:chOff x="9388475" y="2890838"/>
            <a:chExt cx="1457325" cy="2708275"/>
          </a:xfrm>
        </p:grpSpPr>
        <p:sp>
          <p:nvSpPr>
            <p:cNvPr id="39" name="Freeform 37"/>
            <p:cNvSpPr/>
            <p:nvPr/>
          </p:nvSpPr>
          <p:spPr bwMode="auto">
            <a:xfrm>
              <a:off x="9388475" y="2890838"/>
              <a:ext cx="1457325" cy="2708275"/>
            </a:xfrm>
            <a:custGeom>
              <a:avLst/>
              <a:gdLst>
                <a:gd name="T0" fmla="*/ 656 w 752"/>
                <a:gd name="T1" fmla="*/ 0 h 1397"/>
                <a:gd name="T2" fmla="*/ 95 w 752"/>
                <a:gd name="T3" fmla="*/ 0 h 1397"/>
                <a:gd name="T4" fmla="*/ 0 w 752"/>
                <a:gd name="T5" fmla="*/ 95 h 1397"/>
                <a:gd name="T6" fmla="*/ 0 w 752"/>
                <a:gd name="T7" fmla="*/ 1301 h 1397"/>
                <a:gd name="T8" fmla="*/ 95 w 752"/>
                <a:gd name="T9" fmla="*/ 1397 h 1397"/>
                <a:gd name="T10" fmla="*/ 656 w 752"/>
                <a:gd name="T11" fmla="*/ 1397 h 1397"/>
                <a:gd name="T12" fmla="*/ 752 w 752"/>
                <a:gd name="T13" fmla="*/ 1301 h 1397"/>
                <a:gd name="T14" fmla="*/ 752 w 752"/>
                <a:gd name="T15" fmla="*/ 95 h 1397"/>
                <a:gd name="T16" fmla="*/ 656 w 752"/>
                <a:gd name="T17" fmla="*/ 0 h 1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2" h="1397">
                  <a:moveTo>
                    <a:pt x="656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42" y="0"/>
                    <a:pt x="0" y="43"/>
                    <a:pt x="0" y="95"/>
                  </a:cubicBezTo>
                  <a:cubicBezTo>
                    <a:pt x="0" y="1301"/>
                    <a:pt x="0" y="1301"/>
                    <a:pt x="0" y="1301"/>
                  </a:cubicBezTo>
                  <a:cubicBezTo>
                    <a:pt x="0" y="1354"/>
                    <a:pt x="42" y="1397"/>
                    <a:pt x="95" y="1397"/>
                  </a:cubicBezTo>
                  <a:cubicBezTo>
                    <a:pt x="656" y="1397"/>
                    <a:pt x="656" y="1397"/>
                    <a:pt x="656" y="1397"/>
                  </a:cubicBezTo>
                  <a:cubicBezTo>
                    <a:pt x="709" y="1397"/>
                    <a:pt x="752" y="1354"/>
                    <a:pt x="752" y="1301"/>
                  </a:cubicBezTo>
                  <a:cubicBezTo>
                    <a:pt x="752" y="95"/>
                    <a:pt x="752" y="95"/>
                    <a:pt x="752" y="95"/>
                  </a:cubicBezTo>
                  <a:cubicBezTo>
                    <a:pt x="752" y="43"/>
                    <a:pt x="709" y="0"/>
                    <a:pt x="656" y="0"/>
                  </a:cubicBezTo>
                  <a:close/>
                </a:path>
              </a:pathLst>
            </a:custGeom>
            <a:solidFill>
              <a:srgbClr val="214A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9969500" y="5270500"/>
              <a:ext cx="225425" cy="22383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/>
            <p:nvPr/>
          </p:nvSpPr>
          <p:spPr bwMode="auto">
            <a:xfrm>
              <a:off x="9980613" y="2997200"/>
              <a:ext cx="282575" cy="25400"/>
            </a:xfrm>
            <a:custGeom>
              <a:avLst/>
              <a:gdLst>
                <a:gd name="T0" fmla="*/ 140 w 146"/>
                <a:gd name="T1" fmla="*/ 0 h 13"/>
                <a:gd name="T2" fmla="*/ 6 w 146"/>
                <a:gd name="T3" fmla="*/ 0 h 13"/>
                <a:gd name="T4" fmla="*/ 0 w 146"/>
                <a:gd name="T5" fmla="*/ 7 h 13"/>
                <a:gd name="T6" fmla="*/ 6 w 146"/>
                <a:gd name="T7" fmla="*/ 13 h 13"/>
                <a:gd name="T8" fmla="*/ 140 w 146"/>
                <a:gd name="T9" fmla="*/ 13 h 13"/>
                <a:gd name="T10" fmla="*/ 146 w 146"/>
                <a:gd name="T11" fmla="*/ 7 h 13"/>
                <a:gd name="T12" fmla="*/ 140 w 146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3">
                  <a:moveTo>
                    <a:pt x="1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43" y="13"/>
                    <a:pt x="146" y="10"/>
                    <a:pt x="146" y="7"/>
                  </a:cubicBezTo>
                  <a:cubicBezTo>
                    <a:pt x="146" y="3"/>
                    <a:pt x="143" y="0"/>
                    <a:pt x="140" y="0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9915525" y="2994025"/>
              <a:ext cx="33337" cy="33337"/>
            </a:xfrm>
            <a:custGeom>
              <a:avLst/>
              <a:gdLst>
                <a:gd name="T0" fmla="*/ 9 w 17"/>
                <a:gd name="T1" fmla="*/ 17 h 17"/>
                <a:gd name="T2" fmla="*/ 3 w 17"/>
                <a:gd name="T3" fmla="*/ 15 h 17"/>
                <a:gd name="T4" fmla="*/ 2 w 17"/>
                <a:gd name="T5" fmla="*/ 13 h 17"/>
                <a:gd name="T6" fmla="*/ 1 w 17"/>
                <a:gd name="T7" fmla="*/ 12 h 17"/>
                <a:gd name="T8" fmla="*/ 0 w 17"/>
                <a:gd name="T9" fmla="*/ 10 h 17"/>
                <a:gd name="T10" fmla="*/ 0 w 17"/>
                <a:gd name="T11" fmla="*/ 9 h 17"/>
                <a:gd name="T12" fmla="*/ 0 w 17"/>
                <a:gd name="T13" fmla="*/ 7 h 17"/>
                <a:gd name="T14" fmla="*/ 1 w 17"/>
                <a:gd name="T15" fmla="*/ 5 h 17"/>
                <a:gd name="T16" fmla="*/ 2 w 17"/>
                <a:gd name="T17" fmla="*/ 4 h 17"/>
                <a:gd name="T18" fmla="*/ 3 w 17"/>
                <a:gd name="T19" fmla="*/ 3 h 17"/>
                <a:gd name="T20" fmla="*/ 4 w 17"/>
                <a:gd name="T21" fmla="*/ 2 h 17"/>
                <a:gd name="T22" fmla="*/ 5 w 17"/>
                <a:gd name="T23" fmla="*/ 1 h 17"/>
                <a:gd name="T24" fmla="*/ 7 w 17"/>
                <a:gd name="T25" fmla="*/ 0 h 17"/>
                <a:gd name="T26" fmla="*/ 10 w 17"/>
                <a:gd name="T27" fmla="*/ 0 h 17"/>
                <a:gd name="T28" fmla="*/ 12 w 17"/>
                <a:gd name="T29" fmla="*/ 1 h 17"/>
                <a:gd name="T30" fmla="*/ 13 w 17"/>
                <a:gd name="T31" fmla="*/ 2 h 17"/>
                <a:gd name="T32" fmla="*/ 14 w 17"/>
                <a:gd name="T33" fmla="*/ 3 h 17"/>
                <a:gd name="T34" fmla="*/ 15 w 17"/>
                <a:gd name="T35" fmla="*/ 4 h 17"/>
                <a:gd name="T36" fmla="*/ 16 w 17"/>
                <a:gd name="T37" fmla="*/ 5 h 17"/>
                <a:gd name="T38" fmla="*/ 17 w 17"/>
                <a:gd name="T39" fmla="*/ 7 h 17"/>
                <a:gd name="T40" fmla="*/ 17 w 17"/>
                <a:gd name="T41" fmla="*/ 9 h 17"/>
                <a:gd name="T42" fmla="*/ 17 w 17"/>
                <a:gd name="T43" fmla="*/ 10 h 17"/>
                <a:gd name="T44" fmla="*/ 16 w 17"/>
                <a:gd name="T45" fmla="*/ 12 h 17"/>
                <a:gd name="T46" fmla="*/ 15 w 17"/>
                <a:gd name="T47" fmla="*/ 13 h 17"/>
                <a:gd name="T48" fmla="*/ 14 w 17"/>
                <a:gd name="T49" fmla="*/ 15 h 17"/>
                <a:gd name="T50" fmla="*/ 13 w 17"/>
                <a:gd name="T51" fmla="*/ 16 h 17"/>
                <a:gd name="T52" fmla="*/ 12 w 17"/>
                <a:gd name="T53" fmla="*/ 16 h 17"/>
                <a:gd name="T54" fmla="*/ 10 w 17"/>
                <a:gd name="T55" fmla="*/ 17 h 17"/>
                <a:gd name="T56" fmla="*/ 9 w 17"/>
                <a:gd name="T5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6" y="17"/>
                    <a:pt x="4" y="16"/>
                    <a:pt x="3" y="15"/>
                  </a:cubicBezTo>
                  <a:cubicBezTo>
                    <a:pt x="2" y="14"/>
                    <a:pt x="2" y="14"/>
                    <a:pt x="2" y="13"/>
                  </a:cubicBezTo>
                  <a:cubicBezTo>
                    <a:pt x="1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6" y="1"/>
                    <a:pt x="6" y="1"/>
                    <a:pt x="7" y="0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1"/>
                    <a:pt x="13" y="1"/>
                    <a:pt x="13" y="2"/>
                  </a:cubicBezTo>
                  <a:cubicBezTo>
                    <a:pt x="14" y="2"/>
                    <a:pt x="14" y="2"/>
                    <a:pt x="14" y="3"/>
                  </a:cubicBezTo>
                  <a:cubicBezTo>
                    <a:pt x="15" y="3"/>
                    <a:pt x="15" y="3"/>
                    <a:pt x="15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6" y="6"/>
                    <a:pt x="17" y="6"/>
                    <a:pt x="17" y="7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6" y="12"/>
                    <a:pt x="16" y="13"/>
                    <a:pt x="15" y="13"/>
                  </a:cubicBezTo>
                  <a:cubicBezTo>
                    <a:pt x="15" y="14"/>
                    <a:pt x="15" y="14"/>
                    <a:pt x="14" y="15"/>
                  </a:cubicBezTo>
                  <a:cubicBezTo>
                    <a:pt x="14" y="15"/>
                    <a:pt x="14" y="15"/>
                    <a:pt x="13" y="16"/>
                  </a:cubicBezTo>
                  <a:cubicBezTo>
                    <a:pt x="13" y="16"/>
                    <a:pt x="12" y="16"/>
                    <a:pt x="12" y="16"/>
                  </a:cubicBezTo>
                  <a:cubicBezTo>
                    <a:pt x="11" y="17"/>
                    <a:pt x="11" y="17"/>
                    <a:pt x="10" y="17"/>
                  </a:cubicBezTo>
                  <a:cubicBezTo>
                    <a:pt x="10" y="17"/>
                    <a:pt x="9" y="17"/>
                    <a:pt x="9" y="17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9496425" y="3127375"/>
              <a:ext cx="1225550" cy="2039937"/>
            </a:xfrm>
            <a:prstGeom prst="rect">
              <a:avLst/>
            </a:prstGeom>
            <a:solidFill>
              <a:srgbClr val="D7E8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9747250" y="3879850"/>
              <a:ext cx="711200" cy="711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9883775" y="4056063"/>
              <a:ext cx="417512" cy="377825"/>
            </a:xfrm>
            <a:custGeom>
              <a:avLst/>
              <a:gdLst>
                <a:gd name="T0" fmla="*/ 208 w 216"/>
                <a:gd name="T1" fmla="*/ 29 h 195"/>
                <a:gd name="T2" fmla="*/ 49 w 216"/>
                <a:gd name="T3" fmla="*/ 32 h 195"/>
                <a:gd name="T4" fmla="*/ 48 w 216"/>
                <a:gd name="T5" fmla="*/ 26 h 195"/>
                <a:gd name="T6" fmla="*/ 44 w 216"/>
                <a:gd name="T7" fmla="*/ 21 h 195"/>
                <a:gd name="T8" fmla="*/ 7 w 216"/>
                <a:gd name="T9" fmla="*/ 0 h 195"/>
                <a:gd name="T10" fmla="*/ 0 w 216"/>
                <a:gd name="T11" fmla="*/ 12 h 195"/>
                <a:gd name="T12" fmla="*/ 34 w 216"/>
                <a:gd name="T13" fmla="*/ 32 h 195"/>
                <a:gd name="T14" fmla="*/ 55 w 216"/>
                <a:gd name="T15" fmla="*/ 143 h 195"/>
                <a:gd name="T16" fmla="*/ 42 w 216"/>
                <a:gd name="T17" fmla="*/ 176 h 195"/>
                <a:gd name="T18" fmla="*/ 76 w 216"/>
                <a:gd name="T19" fmla="*/ 189 h 195"/>
                <a:gd name="T20" fmla="*/ 88 w 216"/>
                <a:gd name="T21" fmla="*/ 155 h 195"/>
                <a:gd name="T22" fmla="*/ 88 w 216"/>
                <a:gd name="T23" fmla="*/ 154 h 195"/>
                <a:gd name="T24" fmla="*/ 135 w 216"/>
                <a:gd name="T25" fmla="*/ 154 h 195"/>
                <a:gd name="T26" fmla="*/ 146 w 216"/>
                <a:gd name="T27" fmla="*/ 188 h 195"/>
                <a:gd name="T28" fmla="*/ 180 w 216"/>
                <a:gd name="T29" fmla="*/ 177 h 195"/>
                <a:gd name="T30" fmla="*/ 169 w 216"/>
                <a:gd name="T31" fmla="*/ 143 h 195"/>
                <a:gd name="T32" fmla="*/ 157 w 216"/>
                <a:gd name="T33" fmla="*/ 140 h 195"/>
                <a:gd name="T34" fmla="*/ 69 w 216"/>
                <a:gd name="T35" fmla="*/ 140 h 195"/>
                <a:gd name="T36" fmla="*/ 66 w 216"/>
                <a:gd name="T37" fmla="*/ 124 h 195"/>
                <a:gd name="T38" fmla="*/ 187 w 216"/>
                <a:gd name="T39" fmla="*/ 124 h 195"/>
                <a:gd name="T40" fmla="*/ 193 w 216"/>
                <a:gd name="T41" fmla="*/ 119 h 195"/>
                <a:gd name="T42" fmla="*/ 215 w 216"/>
                <a:gd name="T43" fmla="*/ 37 h 195"/>
                <a:gd name="T44" fmla="*/ 214 w 216"/>
                <a:gd name="T45" fmla="*/ 31 h 195"/>
                <a:gd name="T46" fmla="*/ 208 w 216"/>
                <a:gd name="T47" fmla="*/ 2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6" h="195">
                  <a:moveTo>
                    <a:pt x="208" y="29"/>
                  </a:moveTo>
                  <a:cubicBezTo>
                    <a:pt x="49" y="32"/>
                    <a:pt x="49" y="32"/>
                    <a:pt x="49" y="32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7" y="24"/>
                    <a:pt x="46" y="22"/>
                    <a:pt x="44" y="2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42" y="149"/>
                    <a:pt x="37" y="164"/>
                    <a:pt x="42" y="176"/>
                  </a:cubicBezTo>
                  <a:cubicBezTo>
                    <a:pt x="48" y="189"/>
                    <a:pt x="64" y="195"/>
                    <a:pt x="76" y="189"/>
                  </a:cubicBezTo>
                  <a:cubicBezTo>
                    <a:pt x="89" y="183"/>
                    <a:pt x="94" y="168"/>
                    <a:pt x="88" y="155"/>
                  </a:cubicBezTo>
                  <a:cubicBezTo>
                    <a:pt x="88" y="155"/>
                    <a:pt x="88" y="155"/>
                    <a:pt x="88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29" y="167"/>
                    <a:pt x="134" y="182"/>
                    <a:pt x="146" y="188"/>
                  </a:cubicBezTo>
                  <a:cubicBezTo>
                    <a:pt x="159" y="195"/>
                    <a:pt x="174" y="189"/>
                    <a:pt x="180" y="177"/>
                  </a:cubicBezTo>
                  <a:cubicBezTo>
                    <a:pt x="186" y="164"/>
                    <a:pt x="181" y="149"/>
                    <a:pt x="169" y="143"/>
                  </a:cubicBezTo>
                  <a:cubicBezTo>
                    <a:pt x="165" y="141"/>
                    <a:pt x="161" y="140"/>
                    <a:pt x="157" y="140"/>
                  </a:cubicBezTo>
                  <a:cubicBezTo>
                    <a:pt x="69" y="140"/>
                    <a:pt x="69" y="140"/>
                    <a:pt x="69" y="140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90" y="124"/>
                    <a:pt x="193" y="122"/>
                    <a:pt x="193" y="119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6" y="35"/>
                    <a:pt x="215" y="33"/>
                    <a:pt x="214" y="31"/>
                  </a:cubicBezTo>
                  <a:cubicBezTo>
                    <a:pt x="212" y="30"/>
                    <a:pt x="210" y="29"/>
                    <a:pt x="208" y="29"/>
                  </a:cubicBezTo>
                  <a:close/>
                </a:path>
              </a:pathLst>
            </a:cu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9496425" y="3127375"/>
              <a:ext cx="1225550" cy="207962"/>
            </a:xfrm>
            <a:prstGeom prst="rect">
              <a:avLst/>
            </a:prstGeom>
            <a:solidFill>
              <a:srgbClr val="84B4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9598025" y="3178175"/>
              <a:ext cx="74612" cy="73025"/>
            </a:xfrm>
            <a:prstGeom prst="ellipse">
              <a:avLst/>
            </a:prstGeom>
            <a:solidFill>
              <a:srgbClr val="387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9713913" y="3178175"/>
              <a:ext cx="73025" cy="73025"/>
            </a:xfrm>
            <a:prstGeom prst="ellipse">
              <a:avLst/>
            </a:pr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9831388" y="3178175"/>
              <a:ext cx="71437" cy="73025"/>
            </a:xfrm>
            <a:prstGeom prst="ellipse">
              <a:avLst/>
            </a:prstGeom>
            <a:solidFill>
              <a:srgbClr val="387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149213" y="3910072"/>
            <a:ext cx="1313874" cy="2106553"/>
            <a:chOff x="7834313" y="3405188"/>
            <a:chExt cx="1628774" cy="2611437"/>
          </a:xfrm>
        </p:grpSpPr>
        <p:sp>
          <p:nvSpPr>
            <p:cNvPr id="13" name="Freeform 11"/>
            <p:cNvSpPr/>
            <p:nvPr/>
          </p:nvSpPr>
          <p:spPr bwMode="auto">
            <a:xfrm>
              <a:off x="8048625" y="4222750"/>
              <a:ext cx="157162" cy="130175"/>
            </a:xfrm>
            <a:custGeom>
              <a:avLst/>
              <a:gdLst>
                <a:gd name="T0" fmla="*/ 4 w 99"/>
                <a:gd name="T1" fmla="*/ 0 h 82"/>
                <a:gd name="T2" fmla="*/ 93 w 99"/>
                <a:gd name="T3" fmla="*/ 37 h 82"/>
                <a:gd name="T4" fmla="*/ 99 w 99"/>
                <a:gd name="T5" fmla="*/ 82 h 82"/>
                <a:gd name="T6" fmla="*/ 0 w 99"/>
                <a:gd name="T7" fmla="*/ 54 h 82"/>
                <a:gd name="T8" fmla="*/ 4 w 99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2">
                  <a:moveTo>
                    <a:pt x="4" y="0"/>
                  </a:moveTo>
                  <a:lnTo>
                    <a:pt x="93" y="37"/>
                  </a:lnTo>
                  <a:lnTo>
                    <a:pt x="99" y="82"/>
                  </a:lnTo>
                  <a:lnTo>
                    <a:pt x="0" y="5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8128000" y="3910013"/>
              <a:ext cx="457200" cy="539750"/>
            </a:xfrm>
            <a:custGeom>
              <a:avLst/>
              <a:gdLst>
                <a:gd name="T0" fmla="*/ 163 w 236"/>
                <a:gd name="T1" fmla="*/ 278 h 278"/>
                <a:gd name="T2" fmla="*/ 155 w 236"/>
                <a:gd name="T3" fmla="*/ 278 h 278"/>
                <a:gd name="T4" fmla="*/ 0 w 236"/>
                <a:gd name="T5" fmla="*/ 246 h 278"/>
                <a:gd name="T6" fmla="*/ 14 w 236"/>
                <a:gd name="T7" fmla="*/ 174 h 278"/>
                <a:gd name="T8" fmla="*/ 132 w 236"/>
                <a:gd name="T9" fmla="*/ 197 h 278"/>
                <a:gd name="T10" fmla="*/ 163 w 236"/>
                <a:gd name="T11" fmla="*/ 0 h 278"/>
                <a:gd name="T12" fmla="*/ 236 w 236"/>
                <a:gd name="T13" fmla="*/ 12 h 278"/>
                <a:gd name="T14" fmla="*/ 199 w 236"/>
                <a:gd name="T15" fmla="*/ 247 h 278"/>
                <a:gd name="T16" fmla="*/ 184 w 236"/>
                <a:gd name="T17" fmla="*/ 272 h 278"/>
                <a:gd name="T18" fmla="*/ 163 w 236"/>
                <a:gd name="T1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278">
                  <a:moveTo>
                    <a:pt x="163" y="278"/>
                  </a:moveTo>
                  <a:cubicBezTo>
                    <a:pt x="160" y="278"/>
                    <a:pt x="158" y="278"/>
                    <a:pt x="155" y="278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32" y="197"/>
                    <a:pt x="132" y="197"/>
                    <a:pt x="132" y="197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236" y="12"/>
                    <a:pt x="236" y="12"/>
                    <a:pt x="236" y="12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8" y="257"/>
                    <a:pt x="192" y="266"/>
                    <a:pt x="184" y="272"/>
                  </a:cubicBezTo>
                  <a:cubicBezTo>
                    <a:pt x="178" y="276"/>
                    <a:pt x="170" y="278"/>
                    <a:pt x="163" y="278"/>
                  </a:cubicBezTo>
                  <a:close/>
                </a:path>
              </a:pathLst>
            </a:custGeom>
            <a:solidFill>
              <a:srgbClr val="EDBA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8462963" y="5762625"/>
              <a:ext cx="111125" cy="207962"/>
            </a:xfrm>
            <a:custGeom>
              <a:avLst/>
              <a:gdLst>
                <a:gd name="T0" fmla="*/ 55 w 57"/>
                <a:gd name="T1" fmla="*/ 106 h 107"/>
                <a:gd name="T2" fmla="*/ 57 w 57"/>
                <a:gd name="T3" fmla="*/ 0 h 107"/>
                <a:gd name="T4" fmla="*/ 3 w 57"/>
                <a:gd name="T5" fmla="*/ 1 h 107"/>
                <a:gd name="T6" fmla="*/ 0 w 57"/>
                <a:gd name="T7" fmla="*/ 107 h 107"/>
                <a:gd name="T8" fmla="*/ 55 w 57"/>
                <a:gd name="T9" fmla="*/ 10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7">
                  <a:moveTo>
                    <a:pt x="55" y="106"/>
                  </a:moveTo>
                  <a:cubicBezTo>
                    <a:pt x="54" y="102"/>
                    <a:pt x="57" y="0"/>
                    <a:pt x="57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07"/>
                    <a:pt x="0" y="107"/>
                    <a:pt x="0" y="107"/>
                  </a:cubicBezTo>
                  <a:lnTo>
                    <a:pt x="55" y="106"/>
                  </a:lnTo>
                  <a:close/>
                </a:path>
              </a:pathLst>
            </a:custGeom>
            <a:solidFill>
              <a:srgbClr val="FAA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8285163" y="5922963"/>
              <a:ext cx="292100" cy="93662"/>
            </a:xfrm>
            <a:custGeom>
              <a:avLst/>
              <a:gdLst>
                <a:gd name="T0" fmla="*/ 0 w 151"/>
                <a:gd name="T1" fmla="*/ 48 h 48"/>
                <a:gd name="T2" fmla="*/ 151 w 151"/>
                <a:gd name="T3" fmla="*/ 47 h 48"/>
                <a:gd name="T4" fmla="*/ 151 w 151"/>
                <a:gd name="T5" fmla="*/ 0 h 48"/>
                <a:gd name="T6" fmla="*/ 46 w 151"/>
                <a:gd name="T7" fmla="*/ 1 h 48"/>
                <a:gd name="T8" fmla="*/ 0 w 151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48">
                  <a:moveTo>
                    <a:pt x="0" y="48"/>
                  </a:moveTo>
                  <a:cubicBezTo>
                    <a:pt x="151" y="47"/>
                    <a:pt x="151" y="47"/>
                    <a:pt x="151" y="47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21" y="1"/>
                    <a:pt x="0" y="22"/>
                    <a:pt x="0" y="48"/>
                  </a:cubicBezTo>
                  <a:close/>
                </a:path>
              </a:pathLst>
            </a:custGeom>
            <a:solidFill>
              <a:srgbClr val="1E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9224963" y="5605463"/>
              <a:ext cx="203200" cy="233362"/>
            </a:xfrm>
            <a:custGeom>
              <a:avLst/>
              <a:gdLst>
                <a:gd name="T0" fmla="*/ 105 w 105"/>
                <a:gd name="T1" fmla="*/ 86 h 120"/>
                <a:gd name="T2" fmla="*/ 42 w 105"/>
                <a:gd name="T3" fmla="*/ 0 h 120"/>
                <a:gd name="T4" fmla="*/ 0 w 105"/>
                <a:gd name="T5" fmla="*/ 34 h 120"/>
                <a:gd name="T6" fmla="*/ 62 w 105"/>
                <a:gd name="T7" fmla="*/ 120 h 120"/>
                <a:gd name="T8" fmla="*/ 105 w 105"/>
                <a:gd name="T9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20">
                  <a:moveTo>
                    <a:pt x="105" y="86"/>
                  </a:moveTo>
                  <a:cubicBezTo>
                    <a:pt x="102" y="83"/>
                    <a:pt x="42" y="0"/>
                    <a:pt x="42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2" y="120"/>
                    <a:pt x="62" y="120"/>
                    <a:pt x="62" y="120"/>
                  </a:cubicBezTo>
                  <a:lnTo>
                    <a:pt x="105" y="86"/>
                  </a:lnTo>
                  <a:close/>
                </a:path>
              </a:pathLst>
            </a:custGeom>
            <a:solidFill>
              <a:srgbClr val="FAAA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/>
            <p:nvPr/>
          </p:nvSpPr>
          <p:spPr bwMode="auto">
            <a:xfrm>
              <a:off x="9201150" y="5730875"/>
              <a:ext cx="261937" cy="252412"/>
            </a:xfrm>
            <a:custGeom>
              <a:avLst/>
              <a:gdLst>
                <a:gd name="T0" fmla="*/ 15 w 135"/>
                <a:gd name="T1" fmla="*/ 130 h 130"/>
                <a:gd name="T2" fmla="*/ 135 w 135"/>
                <a:gd name="T3" fmla="*/ 37 h 130"/>
                <a:gd name="T4" fmla="*/ 106 w 135"/>
                <a:gd name="T5" fmla="*/ 0 h 130"/>
                <a:gd name="T6" fmla="*/ 24 w 135"/>
                <a:gd name="T7" fmla="*/ 65 h 130"/>
                <a:gd name="T8" fmla="*/ 15 w 135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0">
                  <a:moveTo>
                    <a:pt x="15" y="130"/>
                  </a:moveTo>
                  <a:cubicBezTo>
                    <a:pt x="135" y="37"/>
                    <a:pt x="135" y="37"/>
                    <a:pt x="135" y="37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3" y="80"/>
                    <a:pt x="0" y="110"/>
                    <a:pt x="15" y="130"/>
                  </a:cubicBezTo>
                  <a:close/>
                </a:path>
              </a:pathLst>
            </a:custGeom>
            <a:solidFill>
              <a:srgbClr val="1E1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8653463" y="4421188"/>
              <a:ext cx="733425" cy="1330325"/>
            </a:xfrm>
            <a:custGeom>
              <a:avLst/>
              <a:gdLst>
                <a:gd name="T0" fmla="*/ 148 w 379"/>
                <a:gd name="T1" fmla="*/ 0 h 686"/>
                <a:gd name="T2" fmla="*/ 179 w 379"/>
                <a:gd name="T3" fmla="*/ 323 h 686"/>
                <a:gd name="T4" fmla="*/ 170 w 379"/>
                <a:gd name="T5" fmla="*/ 299 h 686"/>
                <a:gd name="T6" fmla="*/ 379 w 379"/>
                <a:gd name="T7" fmla="*/ 630 h 686"/>
                <a:gd name="T8" fmla="*/ 294 w 379"/>
                <a:gd name="T9" fmla="*/ 686 h 686"/>
                <a:gd name="T10" fmla="*/ 73 w 379"/>
                <a:gd name="T11" fmla="*/ 363 h 686"/>
                <a:gd name="T12" fmla="*/ 65 w 379"/>
                <a:gd name="T13" fmla="*/ 344 h 686"/>
                <a:gd name="T14" fmla="*/ 64 w 379"/>
                <a:gd name="T15" fmla="*/ 339 h 686"/>
                <a:gd name="T16" fmla="*/ 0 w 379"/>
                <a:gd name="T17" fmla="*/ 21 h 686"/>
                <a:gd name="T18" fmla="*/ 148 w 379"/>
                <a:gd name="T19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686">
                  <a:moveTo>
                    <a:pt x="148" y="0"/>
                  </a:moveTo>
                  <a:cubicBezTo>
                    <a:pt x="179" y="323"/>
                    <a:pt x="179" y="323"/>
                    <a:pt x="179" y="323"/>
                  </a:cubicBezTo>
                  <a:cubicBezTo>
                    <a:pt x="170" y="299"/>
                    <a:pt x="170" y="299"/>
                    <a:pt x="170" y="299"/>
                  </a:cubicBezTo>
                  <a:cubicBezTo>
                    <a:pt x="379" y="630"/>
                    <a:pt x="379" y="630"/>
                    <a:pt x="379" y="630"/>
                  </a:cubicBezTo>
                  <a:cubicBezTo>
                    <a:pt x="294" y="686"/>
                    <a:pt x="294" y="686"/>
                    <a:pt x="294" y="686"/>
                  </a:cubicBezTo>
                  <a:cubicBezTo>
                    <a:pt x="73" y="363"/>
                    <a:pt x="73" y="363"/>
                    <a:pt x="73" y="363"/>
                  </a:cubicBezTo>
                  <a:cubicBezTo>
                    <a:pt x="69" y="357"/>
                    <a:pt x="66" y="350"/>
                    <a:pt x="65" y="344"/>
                  </a:cubicBezTo>
                  <a:cubicBezTo>
                    <a:pt x="64" y="339"/>
                    <a:pt x="64" y="339"/>
                    <a:pt x="64" y="339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8418513" y="4421188"/>
              <a:ext cx="339725" cy="1406525"/>
            </a:xfrm>
            <a:custGeom>
              <a:avLst/>
              <a:gdLst>
                <a:gd name="T0" fmla="*/ 175 w 175"/>
                <a:gd name="T1" fmla="*/ 17 h 726"/>
                <a:gd name="T2" fmla="*/ 144 w 175"/>
                <a:gd name="T3" fmla="*/ 181 h 726"/>
                <a:gd name="T4" fmla="*/ 130 w 175"/>
                <a:gd name="T5" fmla="*/ 269 h 726"/>
                <a:gd name="T6" fmla="*/ 116 w 175"/>
                <a:gd name="T7" fmla="*/ 358 h 726"/>
                <a:gd name="T8" fmla="*/ 116 w 175"/>
                <a:gd name="T9" fmla="*/ 352 h 726"/>
                <a:gd name="T10" fmla="*/ 112 w 175"/>
                <a:gd name="T11" fmla="*/ 446 h 726"/>
                <a:gd name="T12" fmla="*/ 108 w 175"/>
                <a:gd name="T13" fmla="*/ 539 h 726"/>
                <a:gd name="T14" fmla="*/ 102 w 175"/>
                <a:gd name="T15" fmla="*/ 726 h 726"/>
                <a:gd name="T16" fmla="*/ 0 w 175"/>
                <a:gd name="T17" fmla="*/ 724 h 726"/>
                <a:gd name="T18" fmla="*/ 1 w 175"/>
                <a:gd name="T19" fmla="*/ 537 h 726"/>
                <a:gd name="T20" fmla="*/ 1 w 175"/>
                <a:gd name="T21" fmla="*/ 444 h 726"/>
                <a:gd name="T22" fmla="*/ 0 w 175"/>
                <a:gd name="T23" fmla="*/ 350 h 726"/>
                <a:gd name="T24" fmla="*/ 0 w 175"/>
                <a:gd name="T25" fmla="*/ 348 h 726"/>
                <a:gd name="T26" fmla="*/ 0 w 175"/>
                <a:gd name="T27" fmla="*/ 344 h 726"/>
                <a:gd name="T28" fmla="*/ 7 w 175"/>
                <a:gd name="T29" fmla="*/ 255 h 726"/>
                <a:gd name="T30" fmla="*/ 14 w 175"/>
                <a:gd name="T31" fmla="*/ 165 h 726"/>
                <a:gd name="T32" fmla="*/ 26 w 175"/>
                <a:gd name="T33" fmla="*/ 0 h 726"/>
                <a:gd name="T34" fmla="*/ 175 w 175"/>
                <a:gd name="T35" fmla="*/ 17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726">
                  <a:moveTo>
                    <a:pt x="175" y="17"/>
                  </a:moveTo>
                  <a:cubicBezTo>
                    <a:pt x="164" y="76"/>
                    <a:pt x="154" y="122"/>
                    <a:pt x="144" y="181"/>
                  </a:cubicBezTo>
                  <a:cubicBezTo>
                    <a:pt x="139" y="210"/>
                    <a:pt x="135" y="240"/>
                    <a:pt x="130" y="269"/>
                  </a:cubicBezTo>
                  <a:cubicBezTo>
                    <a:pt x="116" y="358"/>
                    <a:pt x="116" y="358"/>
                    <a:pt x="116" y="358"/>
                  </a:cubicBezTo>
                  <a:cubicBezTo>
                    <a:pt x="116" y="352"/>
                    <a:pt x="116" y="352"/>
                    <a:pt x="116" y="352"/>
                  </a:cubicBezTo>
                  <a:cubicBezTo>
                    <a:pt x="112" y="446"/>
                    <a:pt x="112" y="446"/>
                    <a:pt x="112" y="446"/>
                  </a:cubicBezTo>
                  <a:cubicBezTo>
                    <a:pt x="111" y="477"/>
                    <a:pt x="109" y="508"/>
                    <a:pt x="108" y="539"/>
                  </a:cubicBezTo>
                  <a:cubicBezTo>
                    <a:pt x="105" y="602"/>
                    <a:pt x="103" y="664"/>
                    <a:pt x="102" y="726"/>
                  </a:cubicBezTo>
                  <a:cubicBezTo>
                    <a:pt x="0" y="724"/>
                    <a:pt x="0" y="724"/>
                    <a:pt x="0" y="724"/>
                  </a:cubicBezTo>
                  <a:cubicBezTo>
                    <a:pt x="1" y="662"/>
                    <a:pt x="1" y="600"/>
                    <a:pt x="1" y="537"/>
                  </a:cubicBezTo>
                  <a:cubicBezTo>
                    <a:pt x="2" y="506"/>
                    <a:pt x="1" y="475"/>
                    <a:pt x="1" y="444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0" y="344"/>
                    <a:pt x="0" y="344"/>
                    <a:pt x="0" y="344"/>
                  </a:cubicBezTo>
                  <a:cubicBezTo>
                    <a:pt x="7" y="255"/>
                    <a:pt x="7" y="255"/>
                    <a:pt x="7" y="255"/>
                  </a:cubicBezTo>
                  <a:cubicBezTo>
                    <a:pt x="10" y="225"/>
                    <a:pt x="12" y="195"/>
                    <a:pt x="14" y="165"/>
                  </a:cubicBezTo>
                  <a:cubicBezTo>
                    <a:pt x="19" y="106"/>
                    <a:pt x="23" y="59"/>
                    <a:pt x="26" y="0"/>
                  </a:cubicBezTo>
                  <a:lnTo>
                    <a:pt x="175" y="17"/>
                  </a:lnTo>
                  <a:close/>
                </a:path>
              </a:pathLst>
            </a:custGeom>
            <a:solidFill>
              <a:srgbClr val="0334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8442325" y="3856038"/>
              <a:ext cx="520700" cy="601662"/>
            </a:xfrm>
            <a:custGeom>
              <a:avLst/>
              <a:gdLst>
                <a:gd name="T0" fmla="*/ 220 w 269"/>
                <a:gd name="T1" fmla="*/ 0 h 310"/>
                <a:gd name="T2" fmla="*/ 30 w 269"/>
                <a:gd name="T3" fmla="*/ 0 h 310"/>
                <a:gd name="T4" fmla="*/ 0 w 269"/>
                <a:gd name="T5" fmla="*/ 32 h 310"/>
                <a:gd name="T6" fmla="*/ 7 w 269"/>
                <a:gd name="T7" fmla="*/ 280 h 310"/>
                <a:gd name="T8" fmla="*/ 38 w 269"/>
                <a:gd name="T9" fmla="*/ 310 h 310"/>
                <a:gd name="T10" fmla="*/ 227 w 269"/>
                <a:gd name="T11" fmla="*/ 310 h 310"/>
                <a:gd name="T12" fmla="*/ 258 w 269"/>
                <a:gd name="T13" fmla="*/ 281 h 310"/>
                <a:gd name="T14" fmla="*/ 268 w 269"/>
                <a:gd name="T15" fmla="*/ 51 h 310"/>
                <a:gd name="T16" fmla="*/ 220 w 269"/>
                <a:gd name="T1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10">
                  <a:moveTo>
                    <a:pt x="22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5"/>
                    <a:pt x="0" y="32"/>
                  </a:cubicBezTo>
                  <a:cubicBezTo>
                    <a:pt x="7" y="280"/>
                    <a:pt x="7" y="280"/>
                    <a:pt x="7" y="280"/>
                  </a:cubicBezTo>
                  <a:cubicBezTo>
                    <a:pt x="8" y="297"/>
                    <a:pt x="21" y="310"/>
                    <a:pt x="38" y="310"/>
                  </a:cubicBezTo>
                  <a:cubicBezTo>
                    <a:pt x="227" y="310"/>
                    <a:pt x="227" y="310"/>
                    <a:pt x="227" y="310"/>
                  </a:cubicBezTo>
                  <a:cubicBezTo>
                    <a:pt x="244" y="310"/>
                    <a:pt x="257" y="297"/>
                    <a:pt x="258" y="281"/>
                  </a:cubicBezTo>
                  <a:cubicBezTo>
                    <a:pt x="268" y="51"/>
                    <a:pt x="268" y="51"/>
                    <a:pt x="268" y="51"/>
                  </a:cubicBezTo>
                  <a:cubicBezTo>
                    <a:pt x="269" y="23"/>
                    <a:pt x="247" y="0"/>
                    <a:pt x="220" y="0"/>
                  </a:cubicBezTo>
                  <a:close/>
                </a:path>
              </a:pathLst>
            </a:custGeom>
            <a:solidFill>
              <a:srgbClr val="F7C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8612188" y="3759200"/>
              <a:ext cx="98425" cy="130175"/>
            </a:xfrm>
            <a:custGeom>
              <a:avLst/>
              <a:gdLst>
                <a:gd name="T0" fmla="*/ 0 w 62"/>
                <a:gd name="T1" fmla="*/ 6 h 82"/>
                <a:gd name="T2" fmla="*/ 0 w 62"/>
                <a:gd name="T3" fmla="*/ 82 h 82"/>
                <a:gd name="T4" fmla="*/ 62 w 62"/>
                <a:gd name="T5" fmla="*/ 69 h 82"/>
                <a:gd name="T6" fmla="*/ 51 w 62"/>
                <a:gd name="T7" fmla="*/ 0 h 82"/>
                <a:gd name="T8" fmla="*/ 0 w 62"/>
                <a:gd name="T9" fmla="*/ 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2">
                  <a:moveTo>
                    <a:pt x="0" y="6"/>
                  </a:moveTo>
                  <a:lnTo>
                    <a:pt x="0" y="82"/>
                  </a:lnTo>
                  <a:lnTo>
                    <a:pt x="62" y="69"/>
                  </a:lnTo>
                  <a:lnTo>
                    <a:pt x="5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8497888" y="3625850"/>
              <a:ext cx="49212" cy="38100"/>
            </a:xfrm>
            <a:custGeom>
              <a:avLst/>
              <a:gdLst>
                <a:gd name="T0" fmla="*/ 5 w 25"/>
                <a:gd name="T1" fmla="*/ 5 h 20"/>
                <a:gd name="T2" fmla="*/ 19 w 25"/>
                <a:gd name="T3" fmla="*/ 0 h 20"/>
                <a:gd name="T4" fmla="*/ 25 w 25"/>
                <a:gd name="T5" fmla="*/ 18 h 20"/>
                <a:gd name="T6" fmla="*/ 12 w 25"/>
                <a:gd name="T7" fmla="*/ 20 h 20"/>
                <a:gd name="T8" fmla="*/ 4 w 25"/>
                <a:gd name="T9" fmla="*/ 14 h 20"/>
                <a:gd name="T10" fmla="*/ 5 w 25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0">
                  <a:moveTo>
                    <a:pt x="5" y="5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0" y="12"/>
                    <a:pt x="1" y="6"/>
                    <a:pt x="5" y="5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8509000" y="3548063"/>
              <a:ext cx="244475" cy="244475"/>
            </a:xfrm>
            <a:custGeom>
              <a:avLst/>
              <a:gdLst>
                <a:gd name="T0" fmla="*/ 5 w 126"/>
                <a:gd name="T1" fmla="*/ 73 h 126"/>
                <a:gd name="T2" fmla="*/ 73 w 126"/>
                <a:gd name="T3" fmla="*/ 121 h 126"/>
                <a:gd name="T4" fmla="*/ 120 w 126"/>
                <a:gd name="T5" fmla="*/ 53 h 126"/>
                <a:gd name="T6" fmla="*/ 53 w 126"/>
                <a:gd name="T7" fmla="*/ 5 h 126"/>
                <a:gd name="T8" fmla="*/ 5 w 126"/>
                <a:gd name="T9" fmla="*/ 7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5" y="73"/>
                  </a:moveTo>
                  <a:cubicBezTo>
                    <a:pt x="11" y="105"/>
                    <a:pt x="41" y="126"/>
                    <a:pt x="73" y="121"/>
                  </a:cubicBezTo>
                  <a:cubicBezTo>
                    <a:pt x="105" y="115"/>
                    <a:pt x="126" y="85"/>
                    <a:pt x="120" y="53"/>
                  </a:cubicBezTo>
                  <a:cubicBezTo>
                    <a:pt x="115" y="21"/>
                    <a:pt x="85" y="0"/>
                    <a:pt x="53" y="5"/>
                  </a:cubicBezTo>
                  <a:cubicBezTo>
                    <a:pt x="21" y="11"/>
                    <a:pt x="0" y="41"/>
                    <a:pt x="5" y="73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8509000" y="3548063"/>
              <a:ext cx="244475" cy="244475"/>
            </a:xfrm>
            <a:custGeom>
              <a:avLst/>
              <a:gdLst>
                <a:gd name="T0" fmla="*/ 5 w 126"/>
                <a:gd name="T1" fmla="*/ 73 h 126"/>
                <a:gd name="T2" fmla="*/ 73 w 126"/>
                <a:gd name="T3" fmla="*/ 121 h 126"/>
                <a:gd name="T4" fmla="*/ 120 w 126"/>
                <a:gd name="T5" fmla="*/ 53 h 126"/>
                <a:gd name="T6" fmla="*/ 53 w 126"/>
                <a:gd name="T7" fmla="*/ 5 h 126"/>
                <a:gd name="T8" fmla="*/ 5 w 126"/>
                <a:gd name="T9" fmla="*/ 7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5" y="73"/>
                  </a:moveTo>
                  <a:cubicBezTo>
                    <a:pt x="11" y="105"/>
                    <a:pt x="41" y="126"/>
                    <a:pt x="73" y="121"/>
                  </a:cubicBezTo>
                  <a:cubicBezTo>
                    <a:pt x="105" y="115"/>
                    <a:pt x="126" y="85"/>
                    <a:pt x="120" y="53"/>
                  </a:cubicBezTo>
                  <a:cubicBezTo>
                    <a:pt x="115" y="21"/>
                    <a:pt x="85" y="0"/>
                    <a:pt x="53" y="5"/>
                  </a:cubicBezTo>
                  <a:cubicBezTo>
                    <a:pt x="21" y="11"/>
                    <a:pt x="0" y="41"/>
                    <a:pt x="5" y="73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8645525" y="3405188"/>
              <a:ext cx="255587" cy="255587"/>
            </a:xfrm>
            <a:custGeom>
              <a:avLst/>
              <a:gdLst>
                <a:gd name="T0" fmla="*/ 89 w 132"/>
                <a:gd name="T1" fmla="*/ 119 h 132"/>
                <a:gd name="T2" fmla="*/ 119 w 132"/>
                <a:gd name="T3" fmla="*/ 43 h 132"/>
                <a:gd name="T4" fmla="*/ 42 w 132"/>
                <a:gd name="T5" fmla="*/ 13 h 132"/>
                <a:gd name="T6" fmla="*/ 13 w 132"/>
                <a:gd name="T7" fmla="*/ 89 h 132"/>
                <a:gd name="T8" fmla="*/ 89 w 132"/>
                <a:gd name="T9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89" y="119"/>
                  </a:moveTo>
                  <a:cubicBezTo>
                    <a:pt x="118" y="106"/>
                    <a:pt x="132" y="72"/>
                    <a:pt x="119" y="43"/>
                  </a:cubicBezTo>
                  <a:cubicBezTo>
                    <a:pt x="106" y="13"/>
                    <a:pt x="72" y="0"/>
                    <a:pt x="42" y="13"/>
                  </a:cubicBezTo>
                  <a:cubicBezTo>
                    <a:pt x="13" y="26"/>
                    <a:pt x="0" y="60"/>
                    <a:pt x="13" y="89"/>
                  </a:cubicBezTo>
                  <a:cubicBezTo>
                    <a:pt x="26" y="119"/>
                    <a:pt x="60" y="132"/>
                    <a:pt x="89" y="119"/>
                  </a:cubicBezTo>
                  <a:close/>
                </a:path>
              </a:pathLst>
            </a:custGeom>
            <a:solidFill>
              <a:srgbClr val="0E1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8558213" y="3856038"/>
              <a:ext cx="204787" cy="77787"/>
            </a:xfrm>
            <a:custGeom>
              <a:avLst/>
              <a:gdLst>
                <a:gd name="T0" fmla="*/ 106 w 106"/>
                <a:gd name="T1" fmla="*/ 0 h 40"/>
                <a:gd name="T2" fmla="*/ 0 w 106"/>
                <a:gd name="T3" fmla="*/ 0 h 40"/>
                <a:gd name="T4" fmla="*/ 53 w 106"/>
                <a:gd name="T5" fmla="*/ 40 h 40"/>
                <a:gd name="T6" fmla="*/ 106 w 106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40">
                  <a:moveTo>
                    <a:pt x="10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40"/>
                    <a:pt x="53" y="40"/>
                  </a:cubicBezTo>
                  <a:cubicBezTo>
                    <a:pt x="101" y="40"/>
                    <a:pt x="106" y="0"/>
                    <a:pt x="106" y="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8197850" y="4089400"/>
              <a:ext cx="146050" cy="142875"/>
            </a:xfrm>
            <a:custGeom>
              <a:avLst/>
              <a:gdLst>
                <a:gd name="T0" fmla="*/ 10 w 75"/>
                <a:gd name="T1" fmla="*/ 55 h 74"/>
                <a:gd name="T2" fmla="*/ 56 w 75"/>
                <a:gd name="T3" fmla="*/ 64 h 74"/>
                <a:gd name="T4" fmla="*/ 65 w 75"/>
                <a:gd name="T5" fmla="*/ 19 h 74"/>
                <a:gd name="T6" fmla="*/ 20 w 75"/>
                <a:gd name="T7" fmla="*/ 10 h 74"/>
                <a:gd name="T8" fmla="*/ 10 w 75"/>
                <a:gd name="T9" fmla="*/ 5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4">
                  <a:moveTo>
                    <a:pt x="10" y="55"/>
                  </a:moveTo>
                  <a:cubicBezTo>
                    <a:pt x="20" y="70"/>
                    <a:pt x="41" y="74"/>
                    <a:pt x="56" y="64"/>
                  </a:cubicBezTo>
                  <a:cubicBezTo>
                    <a:pt x="71" y="54"/>
                    <a:pt x="75" y="34"/>
                    <a:pt x="65" y="19"/>
                  </a:cubicBezTo>
                  <a:cubicBezTo>
                    <a:pt x="55" y="4"/>
                    <a:pt x="35" y="0"/>
                    <a:pt x="20" y="10"/>
                  </a:cubicBezTo>
                  <a:cubicBezTo>
                    <a:pt x="5" y="20"/>
                    <a:pt x="0" y="40"/>
                    <a:pt x="10" y="55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8262938" y="4125913"/>
              <a:ext cx="152400" cy="153987"/>
            </a:xfrm>
            <a:custGeom>
              <a:avLst/>
              <a:gdLst>
                <a:gd name="T0" fmla="*/ 14 w 96"/>
                <a:gd name="T1" fmla="*/ 0 h 97"/>
                <a:gd name="T2" fmla="*/ 96 w 96"/>
                <a:gd name="T3" fmla="*/ 51 h 97"/>
                <a:gd name="T4" fmla="*/ 93 w 96"/>
                <a:gd name="T5" fmla="*/ 97 h 97"/>
                <a:gd name="T6" fmla="*/ 0 w 96"/>
                <a:gd name="T7" fmla="*/ 53 h 97"/>
                <a:gd name="T8" fmla="*/ 14 w 9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7">
                  <a:moveTo>
                    <a:pt x="14" y="0"/>
                  </a:moveTo>
                  <a:lnTo>
                    <a:pt x="96" y="51"/>
                  </a:lnTo>
                  <a:lnTo>
                    <a:pt x="93" y="97"/>
                  </a:lnTo>
                  <a:lnTo>
                    <a:pt x="0" y="5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8156575" y="40973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>
              <a:off x="8156575" y="40973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8135938" y="4071938"/>
              <a:ext cx="182562" cy="79375"/>
            </a:xfrm>
            <a:custGeom>
              <a:avLst/>
              <a:gdLst>
                <a:gd name="T0" fmla="*/ 83 w 94"/>
                <a:gd name="T1" fmla="*/ 41 h 41"/>
                <a:gd name="T2" fmla="*/ 79 w 94"/>
                <a:gd name="T3" fmla="*/ 41 h 41"/>
                <a:gd name="T4" fmla="*/ 35 w 94"/>
                <a:gd name="T5" fmla="*/ 23 h 41"/>
                <a:gd name="T6" fmla="*/ 10 w 94"/>
                <a:gd name="T7" fmla="*/ 21 h 41"/>
                <a:gd name="T8" fmla="*/ 1 w 94"/>
                <a:gd name="T9" fmla="*/ 10 h 41"/>
                <a:gd name="T10" fmla="*/ 12 w 94"/>
                <a:gd name="T11" fmla="*/ 1 h 41"/>
                <a:gd name="T12" fmla="*/ 38 w 94"/>
                <a:gd name="T13" fmla="*/ 3 h 41"/>
                <a:gd name="T14" fmla="*/ 41 w 94"/>
                <a:gd name="T15" fmla="*/ 4 h 41"/>
                <a:gd name="T16" fmla="*/ 86 w 94"/>
                <a:gd name="T17" fmla="*/ 22 h 41"/>
                <a:gd name="T18" fmla="*/ 92 w 94"/>
                <a:gd name="T19" fmla="*/ 35 h 41"/>
                <a:gd name="T20" fmla="*/ 83 w 94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41">
                  <a:moveTo>
                    <a:pt x="83" y="41"/>
                  </a:moveTo>
                  <a:cubicBezTo>
                    <a:pt x="82" y="41"/>
                    <a:pt x="80" y="41"/>
                    <a:pt x="79" y="41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5" y="20"/>
                    <a:pt x="0" y="15"/>
                    <a:pt x="1" y="10"/>
                  </a:cubicBezTo>
                  <a:cubicBezTo>
                    <a:pt x="2" y="4"/>
                    <a:pt x="6" y="0"/>
                    <a:pt x="12" y="1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9" y="3"/>
                    <a:pt x="40" y="4"/>
                    <a:pt x="41" y="4"/>
                  </a:cubicBezTo>
                  <a:cubicBezTo>
                    <a:pt x="86" y="22"/>
                    <a:pt x="86" y="22"/>
                    <a:pt x="86" y="22"/>
                  </a:cubicBezTo>
                  <a:cubicBezTo>
                    <a:pt x="92" y="24"/>
                    <a:pt x="94" y="30"/>
                    <a:pt x="92" y="35"/>
                  </a:cubicBezTo>
                  <a:cubicBezTo>
                    <a:pt x="91" y="39"/>
                    <a:pt x="87" y="41"/>
                    <a:pt x="83" y="41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7834313" y="4038600"/>
              <a:ext cx="414337" cy="244475"/>
            </a:xfrm>
            <a:custGeom>
              <a:avLst/>
              <a:gdLst>
                <a:gd name="T0" fmla="*/ 211 w 214"/>
                <a:gd name="T1" fmla="*/ 120 h 126"/>
                <a:gd name="T2" fmla="*/ 92 w 214"/>
                <a:gd name="T3" fmla="*/ 3 h 126"/>
                <a:gd name="T4" fmla="*/ 85 w 214"/>
                <a:gd name="T5" fmla="*/ 0 h 126"/>
                <a:gd name="T6" fmla="*/ 4 w 214"/>
                <a:gd name="T7" fmla="*/ 5 h 126"/>
                <a:gd name="T8" fmla="*/ 2 w 214"/>
                <a:gd name="T9" fmla="*/ 12 h 126"/>
                <a:gd name="T10" fmla="*/ 115 w 214"/>
                <a:gd name="T11" fmla="*/ 122 h 126"/>
                <a:gd name="T12" fmla="*/ 124 w 214"/>
                <a:gd name="T13" fmla="*/ 125 h 126"/>
                <a:gd name="T14" fmla="*/ 209 w 214"/>
                <a:gd name="T15" fmla="*/ 126 h 126"/>
                <a:gd name="T16" fmla="*/ 211 w 214"/>
                <a:gd name="T17" fmla="*/ 12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126">
                  <a:moveTo>
                    <a:pt x="211" y="120"/>
                  </a:moveTo>
                  <a:cubicBezTo>
                    <a:pt x="92" y="3"/>
                    <a:pt x="92" y="3"/>
                    <a:pt x="92" y="3"/>
                  </a:cubicBezTo>
                  <a:cubicBezTo>
                    <a:pt x="90" y="1"/>
                    <a:pt x="87" y="0"/>
                    <a:pt x="85" y="0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6"/>
                    <a:pt x="0" y="9"/>
                    <a:pt x="2" y="12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7" y="124"/>
                    <a:pt x="121" y="125"/>
                    <a:pt x="124" y="125"/>
                  </a:cubicBezTo>
                  <a:cubicBezTo>
                    <a:pt x="209" y="126"/>
                    <a:pt x="209" y="126"/>
                    <a:pt x="209" y="126"/>
                  </a:cubicBezTo>
                  <a:cubicBezTo>
                    <a:pt x="212" y="126"/>
                    <a:pt x="214" y="122"/>
                    <a:pt x="211" y="120"/>
                  </a:cubicBezTo>
                  <a:close/>
                </a:path>
              </a:pathLst>
            </a:custGeom>
            <a:solidFill>
              <a:srgbClr val="0E1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7980363" y="4175125"/>
              <a:ext cx="141287" cy="139700"/>
            </a:xfrm>
            <a:custGeom>
              <a:avLst/>
              <a:gdLst>
                <a:gd name="T0" fmla="*/ 13 w 73"/>
                <a:gd name="T1" fmla="*/ 59 h 72"/>
                <a:gd name="T2" fmla="*/ 59 w 73"/>
                <a:gd name="T3" fmla="*/ 60 h 72"/>
                <a:gd name="T4" fmla="*/ 60 w 73"/>
                <a:gd name="T5" fmla="*/ 13 h 72"/>
                <a:gd name="T6" fmla="*/ 14 w 73"/>
                <a:gd name="T7" fmla="*/ 12 h 72"/>
                <a:gd name="T8" fmla="*/ 13 w 73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3" y="59"/>
                  </a:moveTo>
                  <a:cubicBezTo>
                    <a:pt x="25" y="72"/>
                    <a:pt x="46" y="72"/>
                    <a:pt x="59" y="60"/>
                  </a:cubicBezTo>
                  <a:cubicBezTo>
                    <a:pt x="72" y="47"/>
                    <a:pt x="73" y="27"/>
                    <a:pt x="60" y="13"/>
                  </a:cubicBezTo>
                  <a:cubicBezTo>
                    <a:pt x="48" y="0"/>
                    <a:pt x="27" y="0"/>
                    <a:pt x="14" y="12"/>
                  </a:cubicBezTo>
                  <a:cubicBezTo>
                    <a:pt x="1" y="25"/>
                    <a:pt x="0" y="46"/>
                    <a:pt x="13" y="59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8312150" y="3859213"/>
              <a:ext cx="649287" cy="574675"/>
            </a:xfrm>
            <a:custGeom>
              <a:avLst/>
              <a:gdLst>
                <a:gd name="T0" fmla="*/ 250 w 335"/>
                <a:gd name="T1" fmla="*/ 297 h 297"/>
                <a:gd name="T2" fmla="*/ 236 w 335"/>
                <a:gd name="T3" fmla="*/ 294 h 297"/>
                <a:gd name="T4" fmla="*/ 0 w 335"/>
                <a:gd name="T5" fmla="*/ 223 h 297"/>
                <a:gd name="T6" fmla="*/ 29 w 335"/>
                <a:gd name="T7" fmla="*/ 154 h 297"/>
                <a:gd name="T8" fmla="*/ 222 w 335"/>
                <a:gd name="T9" fmla="*/ 208 h 297"/>
                <a:gd name="T10" fmla="*/ 259 w 335"/>
                <a:gd name="T11" fmla="*/ 33 h 297"/>
                <a:gd name="T12" fmla="*/ 302 w 335"/>
                <a:gd name="T13" fmla="*/ 4 h 297"/>
                <a:gd name="T14" fmla="*/ 302 w 335"/>
                <a:gd name="T15" fmla="*/ 4 h 297"/>
                <a:gd name="T16" fmla="*/ 331 w 335"/>
                <a:gd name="T17" fmla="*/ 47 h 297"/>
                <a:gd name="T18" fmla="*/ 286 w 335"/>
                <a:gd name="T19" fmla="*/ 267 h 297"/>
                <a:gd name="T20" fmla="*/ 268 w 335"/>
                <a:gd name="T21" fmla="*/ 293 h 297"/>
                <a:gd name="T22" fmla="*/ 250 w 335"/>
                <a:gd name="T2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5" h="297">
                  <a:moveTo>
                    <a:pt x="250" y="297"/>
                  </a:moveTo>
                  <a:cubicBezTo>
                    <a:pt x="245" y="297"/>
                    <a:pt x="240" y="296"/>
                    <a:pt x="236" y="294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22" y="208"/>
                    <a:pt x="222" y="208"/>
                    <a:pt x="222" y="208"/>
                  </a:cubicBezTo>
                  <a:cubicBezTo>
                    <a:pt x="259" y="33"/>
                    <a:pt x="259" y="33"/>
                    <a:pt x="259" y="33"/>
                  </a:cubicBezTo>
                  <a:cubicBezTo>
                    <a:pt x="262" y="13"/>
                    <a:pt x="282" y="0"/>
                    <a:pt x="302" y="4"/>
                  </a:cubicBezTo>
                  <a:cubicBezTo>
                    <a:pt x="302" y="4"/>
                    <a:pt x="302" y="4"/>
                    <a:pt x="302" y="4"/>
                  </a:cubicBezTo>
                  <a:cubicBezTo>
                    <a:pt x="322" y="8"/>
                    <a:pt x="335" y="27"/>
                    <a:pt x="331" y="47"/>
                  </a:cubicBezTo>
                  <a:cubicBezTo>
                    <a:pt x="286" y="267"/>
                    <a:pt x="286" y="267"/>
                    <a:pt x="286" y="267"/>
                  </a:cubicBezTo>
                  <a:cubicBezTo>
                    <a:pt x="284" y="278"/>
                    <a:pt x="277" y="288"/>
                    <a:pt x="268" y="293"/>
                  </a:cubicBezTo>
                  <a:cubicBezTo>
                    <a:pt x="262" y="296"/>
                    <a:pt x="256" y="297"/>
                    <a:pt x="250" y="297"/>
                  </a:cubicBezTo>
                  <a:close/>
                </a:path>
              </a:pathLst>
            </a:custGeom>
            <a:solidFill>
              <a:srgbClr val="FFD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8545785" y="3554413"/>
              <a:ext cx="201303" cy="155508"/>
              <a:chOff x="8125846" y="3025132"/>
              <a:chExt cx="201303" cy="155508"/>
            </a:xfrm>
          </p:grpSpPr>
          <p:sp>
            <p:nvSpPr>
              <p:cNvPr id="58" name="任意多边形: 形状 57"/>
              <p:cNvSpPr/>
              <p:nvPr/>
            </p:nvSpPr>
            <p:spPr bwMode="auto">
              <a:xfrm>
                <a:off x="8125846" y="3025132"/>
                <a:ext cx="111585" cy="61575"/>
              </a:xfrm>
              <a:custGeom>
                <a:avLst/>
                <a:gdLst>
                  <a:gd name="connsiteX0" fmla="*/ 63752 w 111585"/>
                  <a:gd name="connsiteY0" fmla="*/ 1427 h 61575"/>
                  <a:gd name="connsiteX1" fmla="*/ 108894 w 111585"/>
                  <a:gd name="connsiteY1" fmla="*/ 3155 h 61575"/>
                  <a:gd name="connsiteX2" fmla="*/ 111585 w 111585"/>
                  <a:gd name="connsiteY2" fmla="*/ 4375 h 61575"/>
                  <a:gd name="connsiteX3" fmla="*/ 95855 w 111585"/>
                  <a:gd name="connsiteY3" fmla="*/ 61575 h 61575"/>
                  <a:gd name="connsiteX4" fmla="*/ 0 w 111585"/>
                  <a:gd name="connsiteY4" fmla="*/ 39091 h 61575"/>
                  <a:gd name="connsiteX5" fmla="*/ 21642 w 111585"/>
                  <a:gd name="connsiteY5" fmla="*/ 18222 h 61575"/>
                  <a:gd name="connsiteX6" fmla="*/ 63752 w 111585"/>
                  <a:gd name="connsiteY6" fmla="*/ 1427 h 6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1585" h="61575">
                    <a:moveTo>
                      <a:pt x="63752" y="1427"/>
                    </a:moveTo>
                    <a:cubicBezTo>
                      <a:pt x="79274" y="-999"/>
                      <a:pt x="94554" y="-271"/>
                      <a:pt x="108894" y="3155"/>
                    </a:cubicBezTo>
                    <a:lnTo>
                      <a:pt x="111585" y="4375"/>
                    </a:lnTo>
                    <a:lnTo>
                      <a:pt x="95855" y="61575"/>
                    </a:lnTo>
                    <a:lnTo>
                      <a:pt x="0" y="39091"/>
                    </a:lnTo>
                    <a:lnTo>
                      <a:pt x="21642" y="18222"/>
                    </a:lnTo>
                    <a:cubicBezTo>
                      <a:pt x="34041" y="10158"/>
                      <a:pt x="48230" y="4337"/>
                      <a:pt x="63752" y="1427"/>
                    </a:cubicBezTo>
                    <a:close/>
                  </a:path>
                </a:pathLst>
              </a:custGeom>
              <a:solidFill>
                <a:srgbClr val="0E1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1" name="任意多边形: 形状 60"/>
              <p:cNvSpPr/>
              <p:nvPr/>
            </p:nvSpPr>
            <p:spPr bwMode="auto">
              <a:xfrm>
                <a:off x="8213390" y="3027362"/>
                <a:ext cx="113759" cy="153278"/>
              </a:xfrm>
              <a:custGeom>
                <a:avLst/>
                <a:gdLst>
                  <a:gd name="connsiteX0" fmla="*/ 3840 w 113759"/>
                  <a:gd name="connsiteY0" fmla="*/ 0 h 153278"/>
                  <a:gd name="connsiteX1" fmla="*/ 26918 w 113759"/>
                  <a:gd name="connsiteY1" fmla="*/ 884 h 153278"/>
                  <a:gd name="connsiteX2" fmla="*/ 111775 w 113759"/>
                  <a:gd name="connsiteY2" fmla="*/ 92289 h 153278"/>
                  <a:gd name="connsiteX3" fmla="*/ 111168 w 113759"/>
                  <a:gd name="connsiteY3" fmla="*/ 137461 h 153278"/>
                  <a:gd name="connsiteX4" fmla="*/ 104262 w 113759"/>
                  <a:gd name="connsiteY4" fmla="*/ 153278 h 153278"/>
                  <a:gd name="connsiteX5" fmla="*/ 68430 w 113759"/>
                  <a:gd name="connsiteY5" fmla="*/ 148092 h 153278"/>
                  <a:gd name="connsiteX6" fmla="*/ 368 w 113759"/>
                  <a:gd name="connsiteY6" fmla="*/ 28087 h 153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759" h="153278">
                    <a:moveTo>
                      <a:pt x="3840" y="0"/>
                    </a:moveTo>
                    <a:lnTo>
                      <a:pt x="26918" y="884"/>
                    </a:lnTo>
                    <a:cubicBezTo>
                      <a:pt x="69937" y="11161"/>
                      <a:pt x="104499" y="45722"/>
                      <a:pt x="111775" y="92289"/>
                    </a:cubicBezTo>
                    <a:cubicBezTo>
                      <a:pt x="114685" y="107811"/>
                      <a:pt x="114321" y="123091"/>
                      <a:pt x="111168" y="137461"/>
                    </a:cubicBezTo>
                    <a:lnTo>
                      <a:pt x="104262" y="153278"/>
                    </a:lnTo>
                    <a:lnTo>
                      <a:pt x="68430" y="148092"/>
                    </a:lnTo>
                    <a:cubicBezTo>
                      <a:pt x="7747" y="127603"/>
                      <a:pt x="-2228" y="71991"/>
                      <a:pt x="368" y="28087"/>
                    </a:cubicBezTo>
                    <a:close/>
                  </a:path>
                </a:pathLst>
              </a:custGeom>
              <a:solidFill>
                <a:srgbClr val="0E1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8" name="Freeform 26"/>
            <p:cNvSpPr/>
            <p:nvPr/>
          </p:nvSpPr>
          <p:spPr bwMode="auto">
            <a:xfrm>
              <a:off x="8643938" y="3649663"/>
              <a:ext cx="69850" cy="66675"/>
            </a:xfrm>
            <a:custGeom>
              <a:avLst/>
              <a:gdLst>
                <a:gd name="T0" fmla="*/ 2 w 36"/>
                <a:gd name="T1" fmla="*/ 20 h 35"/>
                <a:gd name="T2" fmla="*/ 21 w 36"/>
                <a:gd name="T3" fmla="*/ 33 h 35"/>
                <a:gd name="T4" fmla="*/ 34 w 36"/>
                <a:gd name="T5" fmla="*/ 14 h 35"/>
                <a:gd name="T6" fmla="*/ 15 w 36"/>
                <a:gd name="T7" fmla="*/ 1 h 35"/>
                <a:gd name="T8" fmla="*/ 2 w 36"/>
                <a:gd name="T9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" y="20"/>
                  </a:moveTo>
                  <a:cubicBezTo>
                    <a:pt x="3" y="29"/>
                    <a:pt x="12" y="35"/>
                    <a:pt x="21" y="33"/>
                  </a:cubicBezTo>
                  <a:cubicBezTo>
                    <a:pt x="30" y="32"/>
                    <a:pt x="36" y="23"/>
                    <a:pt x="34" y="14"/>
                  </a:cubicBezTo>
                  <a:cubicBezTo>
                    <a:pt x="33" y="6"/>
                    <a:pt x="24" y="0"/>
                    <a:pt x="15" y="1"/>
                  </a:cubicBezTo>
                  <a:cubicBezTo>
                    <a:pt x="6" y="3"/>
                    <a:pt x="0" y="11"/>
                    <a:pt x="2" y="20"/>
                  </a:cubicBezTo>
                  <a:close/>
                </a:path>
              </a:pathLst>
            </a:custGeom>
            <a:solidFill>
              <a:srgbClr val="FFBD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6" name="MH_Entry_1"/>
          <p:cNvSpPr/>
          <p:nvPr>
            <p:custDataLst>
              <p:tags r:id="rId1"/>
            </p:custDataLst>
          </p:nvPr>
        </p:nvSpPr>
        <p:spPr>
          <a:xfrm>
            <a:off x="2487930" y="1744345"/>
            <a:ext cx="8357870" cy="196088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8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pitchFamily="34" charset="-122"/>
                <a:sym typeface="+mn-ea"/>
              </a:rPr>
              <a:t>新闻编辑学的技术权限拓展</a:t>
            </a:r>
            <a:endParaRPr lang="zh-CN" altLang="en-US" sz="4800" spc="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MH_Number_1"/>
          <p:cNvSpPr/>
          <p:nvPr>
            <p:custDataLst>
              <p:tags r:id="rId2"/>
            </p:custDataLst>
          </p:nvPr>
        </p:nvSpPr>
        <p:spPr>
          <a:xfrm>
            <a:off x="815340" y="2139315"/>
            <a:ext cx="1506855" cy="1506855"/>
          </a:xfrm>
          <a:prstGeom prst="ellipse">
            <a:avLst/>
          </a:prstGeom>
          <a:solidFill>
            <a:srgbClr val="F7C86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15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703060505090304" pitchFamily="18" charset="0"/>
              </a:rPr>
              <a:t>1</a:t>
            </a:r>
            <a:endParaRPr lang="zh-CN" altLang="en-US" sz="115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7030605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bldLvl="0" animBg="1"/>
      <p:bldP spid="6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rgbClr val="FFFFFF">
                <a:lumMod val="85000"/>
              </a:srgbClr>
            </a:fgClr>
            <a:bgClr>
              <a:srgbClr val="FFFFFF"/>
            </a:bgClr>
          </a:patt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549277" y="518063"/>
            <a:ext cx="11412219" cy="5821624"/>
          </a:xfrm>
          <a:prstGeom prst="rect">
            <a:avLst/>
          </a:prstGeom>
          <a:solidFill>
            <a:srgbClr val="FFFFFF"/>
          </a:solidFill>
          <a:ln w="1270">
            <a:solidFill>
              <a:srgbClr val="1E6BC5"/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350862" y="518189"/>
            <a:ext cx="11412219" cy="5821623"/>
          </a:xfrm>
          <a:prstGeom prst="rect">
            <a:avLst/>
          </a:prstGeom>
          <a:noFill/>
          <a:ln w="1270">
            <a:solidFill>
              <a:srgbClr val="1E6BC5">
                <a:lumMod val="60000"/>
                <a:lumOff val="40000"/>
              </a:srgbClr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252141" y="419254"/>
            <a:ext cx="11412219" cy="5821623"/>
          </a:xfrm>
          <a:prstGeom prst="rect">
            <a:avLst/>
          </a:prstGeom>
          <a:noFill/>
          <a:ln w="1270">
            <a:solidFill>
              <a:srgbClr val="EBF5FF"/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4" name="组合 13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669925" y="1349393"/>
            <a:ext cx="622313" cy="543032"/>
            <a:chOff x="1168400" y="1347856"/>
            <a:chExt cx="723913" cy="631688"/>
          </a:xfrm>
          <a:solidFill>
            <a:srgbClr val="FFFFFF">
              <a:alpha val="15000"/>
            </a:srgbClr>
          </a:solidFill>
        </p:grpSpPr>
        <p:sp>
          <p:nvSpPr>
            <p:cNvPr id="15" name="任意多边形: 形状 14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168400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1581018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2162778" y="2727413"/>
            <a:ext cx="8185215" cy="2819105"/>
          </a:xfrm>
          <a:prstGeom prst="rect">
            <a:avLst/>
          </a:prstGeom>
          <a:noFill/>
        </p:spPr>
        <p:txBody>
          <a:bodyPr wrap="square" lIns="101600" tIns="0" rIns="82550" bIns="0" rtlCol="0">
            <a:norm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2" indent="0" fontAlgn="ctr">
              <a:lnSpc>
                <a:spcPct val="130000"/>
              </a:lnSpc>
              <a:buClr>
                <a:srgbClr val="1E6BC5">
                  <a:lumMod val="75000"/>
                </a:srgbClr>
              </a:buClr>
              <a:buSzPct val="90000"/>
              <a:buFont typeface="WPS-Bullets" pitchFamily="2" charset="0"/>
              <a:buNone/>
            </a:pPr>
            <a:r>
              <a:rPr lang="zh-CN" altLang="en-US" sz="2400">
                <a:sym typeface="+mn-ea"/>
              </a:rPr>
              <a:t>技术权限的拓展，意味着网络新闻编辑的工作与传统新闻编辑会有很大的不同，先看一段短片，看看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网编</a:t>
            </a:r>
            <a:r>
              <a:rPr lang="en-US" altLang="zh-CN" sz="2400">
                <a:sym typeface="+mn-ea"/>
              </a:rPr>
              <a:t>”</a:t>
            </a:r>
            <a:r>
              <a:rPr lang="zh-CN" altLang="en-US" sz="2400">
                <a:sym typeface="+mn-ea"/>
              </a:rPr>
              <a:t>们的日常工作都有哪些吧～</a:t>
            </a:r>
            <a:endParaRPr lang="zh-CN" altLang="en-US" sz="2400">
              <a:sym typeface="+mn-ea"/>
            </a:endParaRPr>
          </a:p>
          <a:p>
            <a:pPr marL="360045" lvl="2" indent="-360045" fontAlgn="ctr">
              <a:lnSpc>
                <a:spcPct val="130000"/>
              </a:lnSpc>
              <a:buClr>
                <a:srgbClr val="1E6BC5">
                  <a:lumMod val="75000"/>
                </a:srgbClr>
              </a:buClr>
              <a:buSzPct val="90000"/>
              <a:buFont typeface="WPS-Bullets" pitchFamily="2" charset="0"/>
              <a:buChar char=""/>
            </a:pPr>
            <a:endParaRPr lang="zh-CN" altLang="en-US" sz="1600">
              <a:sym typeface="+mn-ea"/>
            </a:endParaRPr>
          </a:p>
          <a:p>
            <a:pPr marL="360045" lvl="2" indent="-360045" algn="r" fontAlgn="ctr">
              <a:lnSpc>
                <a:spcPct val="130000"/>
              </a:lnSpc>
              <a:buClr>
                <a:srgbClr val="1E6BC5">
                  <a:lumMod val="75000"/>
                </a:srgbClr>
              </a:buClr>
              <a:buSzPct val="90000"/>
              <a:buFont typeface="WPS-Bullets" pitchFamily="2" charset="0"/>
              <a:buChar char=""/>
            </a:pPr>
            <a:r>
              <a:rPr lang="zh-CN" altLang="en-US" sz="1600">
                <a:sym typeface="+mn-ea"/>
              </a:rPr>
              <a:t>短片来源：《粤知一二</a:t>
            </a:r>
            <a:r>
              <a:rPr lang="en-US" altLang="zh-CN" sz="1600">
                <a:sym typeface="+mn-ea"/>
              </a:rPr>
              <a:t>——</a:t>
            </a:r>
            <a:r>
              <a:rPr lang="zh-CN" altLang="en-US" sz="1600">
                <a:sym typeface="+mn-ea"/>
              </a:rPr>
              <a:t>做了自媒体，我才发现自己可以这么全能》</a:t>
            </a:r>
            <a:endParaRPr lang="zh-CN" altLang="en-US" sz="1600">
              <a:sym typeface="+mn-ea"/>
            </a:endParaRPr>
          </a:p>
          <a:p>
            <a:pPr marL="0" lvl="2" indent="0" fontAlgn="ctr">
              <a:lnSpc>
                <a:spcPct val="130000"/>
              </a:lnSpc>
              <a:buClr>
                <a:srgbClr val="1E6BC5">
                  <a:lumMod val="75000"/>
                </a:srgbClr>
              </a:buClr>
              <a:buSzPct val="90000"/>
              <a:buFont typeface="WPS-Bullets" pitchFamily="2" charset="0"/>
              <a:buNone/>
            </a:pPr>
            <a:endParaRPr lang="zh-CN" altLang="en-US" sz="1600" spc="15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9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 rot="10800000">
            <a:off x="671896" y="822186"/>
            <a:ext cx="637442" cy="556233"/>
            <a:chOff x="3213087" y="1347855"/>
            <a:chExt cx="723913" cy="631688"/>
          </a:xfrm>
          <a:solidFill>
            <a:srgbClr val="EBF5FF"/>
          </a:solidFill>
        </p:grpSpPr>
        <p:sp>
          <p:nvSpPr>
            <p:cNvPr id="18" name="任意多边形: 形状 17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3213087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2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2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3625705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1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1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10511620" y="5229674"/>
            <a:ext cx="923010" cy="805420"/>
            <a:chOff x="3213087" y="1347855"/>
            <a:chExt cx="723913" cy="631688"/>
          </a:xfrm>
          <a:solidFill>
            <a:srgbClr val="EBF5FF"/>
          </a:solidFill>
        </p:grpSpPr>
        <p:sp>
          <p:nvSpPr>
            <p:cNvPr id="22" name="任意多边形: 形状 2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3213087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2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2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3625705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1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1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15795" y="1154430"/>
            <a:ext cx="2972435" cy="119888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p>
            <a:r>
              <a:rPr lang="zh-CN" altLang="en-US" sz="72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sym typeface="+mn-ea"/>
              </a:rPr>
              <a:t>导读</a:t>
            </a:r>
            <a:endParaRPr lang="zh-CN" altLang="en-US" sz="72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44"/>
          <p:cNvSpPr/>
          <p:nvPr/>
        </p:nvSpPr>
        <p:spPr bwMode="auto">
          <a:xfrm rot="10800000">
            <a:off x="157" y="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7" name="弧形 6"/>
          <p:cNvSpPr/>
          <p:nvPr>
            <p:custDataLst>
              <p:tags r:id="rId1"/>
            </p:custDataLst>
          </p:nvPr>
        </p:nvSpPr>
        <p:spPr>
          <a:xfrm>
            <a:off x="5758266" y="2718248"/>
            <a:ext cx="1294231" cy="1208530"/>
          </a:xfrm>
          <a:prstGeom prst="arc">
            <a:avLst>
              <a:gd name="adj1" fmla="val 10301560"/>
              <a:gd name="adj2" fmla="val 18699750"/>
            </a:avLst>
          </a:prstGeom>
          <a:ln w="139700" cap="rnd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3" name="弧形 2"/>
          <p:cNvSpPr/>
          <p:nvPr>
            <p:custDataLst>
              <p:tags r:id="rId2"/>
            </p:custDataLst>
          </p:nvPr>
        </p:nvSpPr>
        <p:spPr>
          <a:xfrm rot="762839">
            <a:off x="5747372" y="2718248"/>
            <a:ext cx="1294231" cy="1208530"/>
          </a:xfrm>
          <a:prstGeom prst="arc">
            <a:avLst>
              <a:gd name="adj1" fmla="val 1983526"/>
              <a:gd name="adj2" fmla="val 9501896"/>
            </a:avLst>
          </a:prstGeom>
          <a:ln w="139700" cap="rnd">
            <a:solidFill>
              <a:schemeClr val="accent2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90000"/>
          </a:bodyPr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11" name="弧形 10"/>
          <p:cNvSpPr/>
          <p:nvPr>
            <p:custDataLst>
              <p:tags r:id="rId3"/>
            </p:custDataLst>
          </p:nvPr>
        </p:nvSpPr>
        <p:spPr>
          <a:xfrm flipH="1">
            <a:off x="6605835" y="3635539"/>
            <a:ext cx="1294231" cy="1208530"/>
          </a:xfrm>
          <a:prstGeom prst="arc">
            <a:avLst>
              <a:gd name="adj1" fmla="val 10301560"/>
              <a:gd name="adj2" fmla="val 18699750"/>
            </a:avLst>
          </a:prstGeom>
          <a:ln w="139700" cap="rnd">
            <a:solidFill>
              <a:schemeClr val="accent3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12" name="弧形 11"/>
          <p:cNvSpPr/>
          <p:nvPr>
            <p:custDataLst>
              <p:tags r:id="rId4"/>
            </p:custDataLst>
          </p:nvPr>
        </p:nvSpPr>
        <p:spPr>
          <a:xfrm rot="20837161" flipH="1">
            <a:off x="6605835" y="3635539"/>
            <a:ext cx="1294231" cy="1208530"/>
          </a:xfrm>
          <a:prstGeom prst="arc">
            <a:avLst>
              <a:gd name="adj1" fmla="val 1983526"/>
              <a:gd name="adj2" fmla="val 9501896"/>
            </a:avLst>
          </a:prstGeom>
          <a:ln w="139700" cap="rnd">
            <a:solidFill>
              <a:schemeClr val="accent4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90000"/>
          </a:bodyPr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15" name="弧形 14"/>
          <p:cNvSpPr/>
          <p:nvPr>
            <p:custDataLst>
              <p:tags r:id="rId5"/>
            </p:custDataLst>
          </p:nvPr>
        </p:nvSpPr>
        <p:spPr>
          <a:xfrm>
            <a:off x="5735751" y="4552104"/>
            <a:ext cx="1294231" cy="1208530"/>
          </a:xfrm>
          <a:prstGeom prst="arc">
            <a:avLst>
              <a:gd name="adj1" fmla="val 10301560"/>
              <a:gd name="adj2" fmla="val 18699750"/>
            </a:avLst>
          </a:prstGeom>
          <a:ln w="139700" cap="rnd">
            <a:solidFill>
              <a:schemeClr val="accent5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16" name="弧形 15"/>
          <p:cNvSpPr/>
          <p:nvPr>
            <p:custDataLst>
              <p:tags r:id="rId6"/>
            </p:custDataLst>
          </p:nvPr>
        </p:nvSpPr>
        <p:spPr>
          <a:xfrm rot="762839">
            <a:off x="5735751" y="4552104"/>
            <a:ext cx="1294231" cy="1208530"/>
          </a:xfrm>
          <a:prstGeom prst="arc">
            <a:avLst>
              <a:gd name="adj1" fmla="val 1983526"/>
              <a:gd name="adj2" fmla="val 9501896"/>
            </a:avLst>
          </a:prstGeom>
          <a:ln w="139700" cap="rnd">
            <a:solidFill>
              <a:schemeClr val="accent6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90000"/>
          </a:bodyPr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19" name="右箭头标注 18"/>
          <p:cNvSpPr/>
          <p:nvPr>
            <p:custDataLst>
              <p:tags r:id="rId7"/>
            </p:custDataLst>
          </p:nvPr>
        </p:nvSpPr>
        <p:spPr>
          <a:xfrm>
            <a:off x="2953385" y="2376170"/>
            <a:ext cx="2418080" cy="996950"/>
          </a:xfrm>
          <a:prstGeom prst="rightArrowCallout">
            <a:avLst>
              <a:gd name="adj1" fmla="val 25796"/>
              <a:gd name="adj2" fmla="val 12898"/>
              <a:gd name="adj3" fmla="val 20345"/>
              <a:gd name="adj4" fmla="val 92740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1400" spc="150" dirty="0">
              <a:solidFill>
                <a:schemeClr val="accent5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20" name="右箭头标注 19"/>
          <p:cNvSpPr/>
          <p:nvPr>
            <p:custDataLst>
              <p:tags r:id="rId8"/>
            </p:custDataLst>
          </p:nvPr>
        </p:nvSpPr>
        <p:spPr>
          <a:xfrm>
            <a:off x="2954020" y="3471545"/>
            <a:ext cx="2417445" cy="996950"/>
          </a:xfrm>
          <a:prstGeom prst="rightArrowCallout">
            <a:avLst>
              <a:gd name="adj1" fmla="val 25796"/>
              <a:gd name="adj2" fmla="val 12898"/>
              <a:gd name="adj3" fmla="val 20345"/>
              <a:gd name="adj4" fmla="val 92740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1400" spc="15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21" name="右箭头标注 20"/>
          <p:cNvSpPr/>
          <p:nvPr>
            <p:custDataLst>
              <p:tags r:id="rId9"/>
            </p:custDataLst>
          </p:nvPr>
        </p:nvSpPr>
        <p:spPr>
          <a:xfrm>
            <a:off x="2954020" y="4593590"/>
            <a:ext cx="2417445" cy="996950"/>
          </a:xfrm>
          <a:prstGeom prst="rightArrowCallout">
            <a:avLst>
              <a:gd name="adj1" fmla="val 25796"/>
              <a:gd name="adj2" fmla="val 12898"/>
              <a:gd name="adj3" fmla="val 20345"/>
              <a:gd name="adj4" fmla="val 92740"/>
            </a:avLst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1400" spc="150" dirty="0">
              <a:solidFill>
                <a:schemeClr val="accent1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22" name="右箭头标注 21"/>
          <p:cNvSpPr/>
          <p:nvPr>
            <p:custDataLst>
              <p:tags r:id="rId10"/>
            </p:custDataLst>
          </p:nvPr>
        </p:nvSpPr>
        <p:spPr>
          <a:xfrm flipH="1">
            <a:off x="8159115" y="3136900"/>
            <a:ext cx="2194560" cy="996950"/>
          </a:xfrm>
          <a:prstGeom prst="rightArrowCallout">
            <a:avLst>
              <a:gd name="adj1" fmla="val 25796"/>
              <a:gd name="adj2" fmla="val 12898"/>
              <a:gd name="adj3" fmla="val 20345"/>
              <a:gd name="adj4" fmla="val 92740"/>
            </a:avLst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1400" spc="15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23" name="右箭头标注 22"/>
          <p:cNvSpPr/>
          <p:nvPr>
            <p:custDataLst>
              <p:tags r:id="rId11"/>
            </p:custDataLst>
          </p:nvPr>
        </p:nvSpPr>
        <p:spPr>
          <a:xfrm flipH="1">
            <a:off x="8159115" y="4231005"/>
            <a:ext cx="2194560" cy="996950"/>
          </a:xfrm>
          <a:prstGeom prst="rightArrowCallout">
            <a:avLst>
              <a:gd name="adj1" fmla="val 25796"/>
              <a:gd name="adj2" fmla="val 12898"/>
              <a:gd name="adj3" fmla="val 20345"/>
              <a:gd name="adj4" fmla="val 92740"/>
            </a:avLst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1400" spc="15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24" name="右箭头标注 23"/>
          <p:cNvSpPr/>
          <p:nvPr>
            <p:custDataLst>
              <p:tags r:id="rId12"/>
            </p:custDataLst>
          </p:nvPr>
        </p:nvSpPr>
        <p:spPr>
          <a:xfrm flipH="1">
            <a:off x="8159115" y="5340350"/>
            <a:ext cx="2194560" cy="996950"/>
          </a:xfrm>
          <a:prstGeom prst="rightArrowCallout">
            <a:avLst>
              <a:gd name="adj1" fmla="val 25796"/>
              <a:gd name="adj2" fmla="val 12898"/>
              <a:gd name="adj3" fmla="val 20345"/>
              <a:gd name="adj4" fmla="val 92740"/>
            </a:avLst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>
              <a:lnSpc>
                <a:spcPct val="120000"/>
              </a:lnSpc>
            </a:pPr>
            <a:endParaRPr lang="zh-CN" altLang="en-US" sz="1400" spc="150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26" name="椭圆 25"/>
          <p:cNvSpPr/>
          <p:nvPr>
            <p:custDataLst>
              <p:tags r:id="rId13"/>
            </p:custDataLst>
          </p:nvPr>
        </p:nvSpPr>
        <p:spPr>
          <a:xfrm>
            <a:off x="6038610" y="2950657"/>
            <a:ext cx="719743" cy="719743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27" name="椭圆 26"/>
          <p:cNvSpPr/>
          <p:nvPr>
            <p:custDataLst>
              <p:tags r:id="rId14"/>
            </p:custDataLst>
          </p:nvPr>
        </p:nvSpPr>
        <p:spPr>
          <a:xfrm>
            <a:off x="6915956" y="3871580"/>
            <a:ext cx="719743" cy="719743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28" name="椭圆 27"/>
          <p:cNvSpPr/>
          <p:nvPr>
            <p:custDataLst>
              <p:tags r:id="rId15"/>
            </p:custDataLst>
          </p:nvPr>
        </p:nvSpPr>
        <p:spPr>
          <a:xfrm>
            <a:off x="5987044" y="4796861"/>
            <a:ext cx="719743" cy="719743"/>
          </a:xfrm>
          <a:prstGeom prst="ellipse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33" name="文本框 32"/>
          <p:cNvSpPr txBox="1"/>
          <p:nvPr>
            <p:custDataLst>
              <p:tags r:id="rId16"/>
            </p:custDataLst>
          </p:nvPr>
        </p:nvSpPr>
        <p:spPr>
          <a:xfrm>
            <a:off x="2953385" y="3711575"/>
            <a:ext cx="1744345" cy="6750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sz="2400" spc="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组稿</a:t>
            </a:r>
            <a:endParaRPr sz="2400" spc="1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7"/>
            </p:custDataLst>
          </p:nvPr>
        </p:nvSpPr>
        <p:spPr>
          <a:xfrm>
            <a:off x="8470755" y="4424708"/>
            <a:ext cx="2746064" cy="6747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sz="2400" spc="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读校样</a:t>
            </a:r>
            <a:endParaRPr sz="2400" spc="1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0" name="icon"/>
          <p:cNvGrpSpPr/>
          <p:nvPr>
            <p:custDataLst>
              <p:tags r:id="rId18"/>
            </p:custDataLst>
          </p:nvPr>
        </p:nvGrpSpPr>
        <p:grpSpPr>
          <a:xfrm rot="0">
            <a:off x="6290110" y="3080703"/>
            <a:ext cx="366161" cy="421640"/>
            <a:chOff x="16771769" y="6951018"/>
            <a:chExt cx="1506141" cy="1527819"/>
          </a:xfrm>
          <a:solidFill>
            <a:schemeClr val="accent1"/>
          </a:solidFill>
        </p:grpSpPr>
        <p:sp>
          <p:nvSpPr>
            <p:cNvPr id="221" name="PA-任意多边形: 形状 732"/>
            <p:cNvSpPr/>
            <p:nvPr>
              <p:custDataLst>
                <p:tags r:id="rId19"/>
              </p:custDataLst>
            </p:nvPr>
          </p:nvSpPr>
          <p:spPr bwMode="auto">
            <a:xfrm>
              <a:off x="17683990" y="7396210"/>
              <a:ext cx="217289" cy="2887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  <a:gd name="connsiteX4" fmla="*/ 1486906 h 1554480"/>
                <a:gd name="connsiteY4" fmla="*/ 1486906 h 1554480"/>
                <a:gd name="connsiteX5" fmla="*/ 1486906 h 1554480"/>
                <a:gd name="connsiteY5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89" h="288726">
                  <a:moveTo>
                    <a:pt x="127814" y="2232"/>
                  </a:moveTo>
                  <a:lnTo>
                    <a:pt x="127814" y="197912"/>
                  </a:lnTo>
                  <a:lnTo>
                    <a:pt x="2232" y="197912"/>
                  </a:lnTo>
                  <a:lnTo>
                    <a:pt x="2232" y="287209"/>
                  </a:lnTo>
                  <a:lnTo>
                    <a:pt x="217110" y="287209"/>
                  </a:lnTo>
                  <a:lnTo>
                    <a:pt x="217110" y="22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22" name="PA-任意多边形: 形状 733"/>
            <p:cNvSpPr/>
            <p:nvPr>
              <p:custDataLst>
                <p:tags r:id="rId20"/>
              </p:custDataLst>
            </p:nvPr>
          </p:nvSpPr>
          <p:spPr bwMode="auto">
            <a:xfrm>
              <a:off x="17148673" y="7396210"/>
              <a:ext cx="217289" cy="2887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  <a:gd name="connsiteX4" fmla="*/ 1486906 h 1554480"/>
                <a:gd name="connsiteY4" fmla="*/ 1486906 h 1554480"/>
                <a:gd name="connsiteX5" fmla="*/ 1486906 h 1554480"/>
                <a:gd name="connsiteY5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89" h="288726">
                  <a:moveTo>
                    <a:pt x="91529" y="197912"/>
                  </a:moveTo>
                  <a:lnTo>
                    <a:pt x="91529" y="2232"/>
                  </a:lnTo>
                  <a:lnTo>
                    <a:pt x="2232" y="2232"/>
                  </a:lnTo>
                  <a:lnTo>
                    <a:pt x="2232" y="287209"/>
                  </a:lnTo>
                  <a:lnTo>
                    <a:pt x="217113" y="287209"/>
                  </a:lnTo>
                  <a:lnTo>
                    <a:pt x="217113" y="19791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23" name="PA-任意多边形: 形状 734"/>
            <p:cNvSpPr/>
            <p:nvPr>
              <p:custDataLst>
                <p:tags r:id="rId21"/>
              </p:custDataLst>
            </p:nvPr>
          </p:nvSpPr>
          <p:spPr bwMode="auto">
            <a:xfrm>
              <a:off x="17613892" y="6951018"/>
              <a:ext cx="288727" cy="2887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  <a:gd name="connsiteX4" fmla="*/ 1486906 h 1554480"/>
                <a:gd name="connsiteY4" fmla="*/ 1486906 h 1554480"/>
                <a:gd name="connsiteX5" fmla="*/ 1486906 h 1554480"/>
                <a:gd name="connsiteY5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726" h="288726">
                  <a:moveTo>
                    <a:pt x="2232" y="2232"/>
                  </a:moveTo>
                  <a:lnTo>
                    <a:pt x="2232" y="91529"/>
                  </a:lnTo>
                  <a:lnTo>
                    <a:pt x="197912" y="91529"/>
                  </a:lnTo>
                  <a:lnTo>
                    <a:pt x="197912" y="287209"/>
                  </a:lnTo>
                  <a:lnTo>
                    <a:pt x="287209" y="287209"/>
                  </a:lnTo>
                  <a:lnTo>
                    <a:pt x="287209" y="22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24" name="PA-任意多边形: 形状 735"/>
            <p:cNvSpPr/>
            <p:nvPr>
              <p:custDataLst>
                <p:tags r:id="rId22"/>
              </p:custDataLst>
            </p:nvPr>
          </p:nvSpPr>
          <p:spPr bwMode="auto">
            <a:xfrm>
              <a:off x="17148673" y="6951018"/>
              <a:ext cx="288727" cy="2887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  <a:gd name="connsiteX4" fmla="*/ 1486906 h 1554480"/>
                <a:gd name="connsiteY4" fmla="*/ 1486906 h 1554480"/>
                <a:gd name="connsiteX5" fmla="*/ 1486906 h 1554480"/>
                <a:gd name="connsiteY5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726" h="288726">
                  <a:moveTo>
                    <a:pt x="2232" y="2232"/>
                  </a:moveTo>
                  <a:lnTo>
                    <a:pt x="2232" y="287209"/>
                  </a:lnTo>
                  <a:lnTo>
                    <a:pt x="91529" y="287209"/>
                  </a:lnTo>
                  <a:lnTo>
                    <a:pt x="91529" y="91529"/>
                  </a:lnTo>
                  <a:lnTo>
                    <a:pt x="287209" y="91529"/>
                  </a:lnTo>
                  <a:lnTo>
                    <a:pt x="287209" y="22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25" name="PA-任意多边形: 形状 736"/>
            <p:cNvSpPr/>
            <p:nvPr>
              <p:custDataLst>
                <p:tags r:id="rId23"/>
              </p:custDataLst>
            </p:nvPr>
          </p:nvSpPr>
          <p:spPr bwMode="auto">
            <a:xfrm>
              <a:off x="16771769" y="7151290"/>
              <a:ext cx="1506141" cy="132754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  <a:gd name="connsiteX4" fmla="*/ 1486906 h 1554480"/>
                <a:gd name="connsiteY4" fmla="*/ 1486906 h 1554480"/>
                <a:gd name="connsiteX5" fmla="*/ 1486906 h 1554480"/>
                <a:gd name="connsiteY5" fmla="*/ 1486906 h 1554480"/>
                <a:gd name="connsiteX6" fmla="*/ 1486906 h 1554480"/>
                <a:gd name="connsiteY6" fmla="*/ 1486906 h 1554480"/>
                <a:gd name="connsiteX7" fmla="*/ 1486906 h 1554480"/>
                <a:gd name="connsiteY7" fmla="*/ 1486906 h 1554480"/>
                <a:gd name="connsiteX8" fmla="*/ 1486906 h 1554480"/>
                <a:gd name="connsiteY8" fmla="*/ 1486906 h 1554480"/>
                <a:gd name="connsiteX9" fmla="*/ 1486906 h 1554480"/>
                <a:gd name="connsiteY9" fmla="*/ 1486906 h 1554480"/>
                <a:gd name="connsiteX10" fmla="*/ 1486906 h 1554480"/>
                <a:gd name="connsiteY10" fmla="*/ 1486906 h 1554480"/>
                <a:gd name="connsiteX11" fmla="*/ 1486906 h 1554480"/>
                <a:gd name="connsiteY11" fmla="*/ 1486906 h 1554480"/>
                <a:gd name="connsiteX12" fmla="*/ 1486906 h 1554480"/>
                <a:gd name="connsiteY12" fmla="*/ 1486906 h 1554480"/>
                <a:gd name="connsiteX13" fmla="*/ 1486906 h 1554480"/>
                <a:gd name="connsiteY13" fmla="*/ 1486906 h 1554480"/>
                <a:gd name="connsiteX14" fmla="*/ 1486906 h 1554480"/>
                <a:gd name="connsiteY14" fmla="*/ 1486906 h 1554480"/>
                <a:gd name="connsiteX15" fmla="*/ 1486906 h 1554480"/>
                <a:gd name="connsiteY15" fmla="*/ 1486906 h 1554480"/>
                <a:gd name="connsiteX16" fmla="*/ 1486906 h 1554480"/>
                <a:gd name="connsiteY16" fmla="*/ 1486906 h 1554480"/>
                <a:gd name="connsiteX17" fmla="*/ 1486906 h 1554480"/>
                <a:gd name="connsiteY17" fmla="*/ 1486906 h 1554480"/>
                <a:gd name="connsiteX18" fmla="*/ 1486906 h 1554480"/>
                <a:gd name="connsiteY18" fmla="*/ 1486906 h 1554480"/>
                <a:gd name="connsiteX19" fmla="*/ 1486906 h 1554480"/>
                <a:gd name="connsiteY19" fmla="*/ 1486906 h 1554480"/>
                <a:gd name="connsiteX20" fmla="*/ 1486906 h 1554480"/>
                <a:gd name="connsiteY20" fmla="*/ 1486906 h 1554480"/>
                <a:gd name="connsiteX21" fmla="*/ 1486906 h 1554480"/>
                <a:gd name="connsiteY21" fmla="*/ 1486906 h 1554480"/>
                <a:gd name="connsiteX22" fmla="*/ 1486906 h 1554480"/>
                <a:gd name="connsiteY22" fmla="*/ 1486906 h 1554480"/>
                <a:gd name="connsiteX23" fmla="*/ 1486906 h 1554480"/>
                <a:gd name="connsiteY23" fmla="*/ 1486906 h 1554480"/>
                <a:gd name="connsiteX24" fmla="*/ 1486906 h 1554480"/>
                <a:gd name="connsiteY24" fmla="*/ 1486906 h 1554480"/>
                <a:gd name="connsiteX25" fmla="*/ 1486906 h 1554480"/>
                <a:gd name="connsiteY25" fmla="*/ 1486906 h 1554480"/>
                <a:gd name="connsiteX26" fmla="*/ 1486906 h 1554480"/>
                <a:gd name="connsiteY26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06140" h="1327546">
                  <a:moveTo>
                    <a:pt x="798880" y="675900"/>
                  </a:moveTo>
                  <a:lnTo>
                    <a:pt x="798880" y="325660"/>
                  </a:lnTo>
                  <a:cubicBezTo>
                    <a:pt x="868123" y="306139"/>
                    <a:pt x="919043" y="242447"/>
                    <a:pt x="919043" y="167045"/>
                  </a:cubicBezTo>
                  <a:cubicBezTo>
                    <a:pt x="919043" y="76167"/>
                    <a:pt x="845109" y="2232"/>
                    <a:pt x="754231" y="2232"/>
                  </a:cubicBezTo>
                  <a:cubicBezTo>
                    <a:pt x="663357" y="2232"/>
                    <a:pt x="589422" y="76167"/>
                    <a:pt x="589422" y="167045"/>
                  </a:cubicBezTo>
                  <a:cubicBezTo>
                    <a:pt x="589422" y="242447"/>
                    <a:pt x="640339" y="306139"/>
                    <a:pt x="709583" y="325660"/>
                  </a:cubicBezTo>
                  <a:lnTo>
                    <a:pt x="709583" y="675900"/>
                  </a:lnTo>
                  <a:lnTo>
                    <a:pt x="2232" y="675900"/>
                  </a:lnTo>
                  <a:lnTo>
                    <a:pt x="2232" y="1325960"/>
                  </a:lnTo>
                  <a:lnTo>
                    <a:pt x="1506233" y="1325960"/>
                  </a:lnTo>
                  <a:lnTo>
                    <a:pt x="1506233" y="675900"/>
                  </a:lnTo>
                  <a:lnTo>
                    <a:pt x="798880" y="675900"/>
                  </a:lnTo>
                  <a:close/>
                  <a:moveTo>
                    <a:pt x="678719" y="167045"/>
                  </a:moveTo>
                  <a:cubicBezTo>
                    <a:pt x="678719" y="125406"/>
                    <a:pt x="712595" y="91529"/>
                    <a:pt x="754231" y="91529"/>
                  </a:cubicBezTo>
                  <a:cubicBezTo>
                    <a:pt x="795870" y="91529"/>
                    <a:pt x="829747" y="125406"/>
                    <a:pt x="829747" y="167045"/>
                  </a:cubicBezTo>
                  <a:cubicBezTo>
                    <a:pt x="829747" y="208684"/>
                    <a:pt x="795870" y="242560"/>
                    <a:pt x="754231" y="242560"/>
                  </a:cubicBezTo>
                  <a:cubicBezTo>
                    <a:pt x="712598" y="242560"/>
                    <a:pt x="678719" y="208684"/>
                    <a:pt x="678719" y="167045"/>
                  </a:cubicBezTo>
                  <a:close/>
                  <a:moveTo>
                    <a:pt x="91529" y="765197"/>
                  </a:moveTo>
                  <a:lnTo>
                    <a:pt x="1416936" y="765197"/>
                  </a:lnTo>
                  <a:lnTo>
                    <a:pt x="1416936" y="1048247"/>
                  </a:lnTo>
                  <a:lnTo>
                    <a:pt x="91529" y="1048247"/>
                  </a:lnTo>
                  <a:lnTo>
                    <a:pt x="91529" y="765197"/>
                  </a:lnTo>
                  <a:close/>
                  <a:moveTo>
                    <a:pt x="91529" y="1236664"/>
                  </a:moveTo>
                  <a:lnTo>
                    <a:pt x="91529" y="1137544"/>
                  </a:lnTo>
                  <a:lnTo>
                    <a:pt x="1416936" y="1137544"/>
                  </a:lnTo>
                  <a:lnTo>
                    <a:pt x="1416936" y="1236664"/>
                  </a:lnTo>
                  <a:lnTo>
                    <a:pt x="91529" y="12366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 fontScale="9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26" name="PA-任意多边形: 形状 737"/>
            <p:cNvSpPr/>
            <p:nvPr>
              <p:custDataLst>
                <p:tags r:id="rId24"/>
              </p:custDataLst>
            </p:nvPr>
          </p:nvSpPr>
          <p:spPr bwMode="auto">
            <a:xfrm>
              <a:off x="17587261" y="8011120"/>
              <a:ext cx="255984" cy="92273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984" h="92273">
                  <a:moveTo>
                    <a:pt x="2232" y="2232"/>
                  </a:moveTo>
                  <a:lnTo>
                    <a:pt x="256222" y="2232"/>
                  </a:lnTo>
                  <a:lnTo>
                    <a:pt x="256222" y="91529"/>
                  </a:lnTo>
                  <a:lnTo>
                    <a:pt x="2232" y="9152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27" name="PA-任意多边形: 形状 738"/>
            <p:cNvSpPr/>
            <p:nvPr>
              <p:custDataLst>
                <p:tags r:id="rId25"/>
              </p:custDataLst>
            </p:nvPr>
          </p:nvSpPr>
          <p:spPr bwMode="auto">
            <a:xfrm>
              <a:off x="17396761" y="8008203"/>
              <a:ext cx="98227" cy="982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26" h="98226">
                  <a:moveTo>
                    <a:pt x="2232" y="2232"/>
                  </a:moveTo>
                  <a:lnTo>
                    <a:pt x="97372" y="2232"/>
                  </a:lnTo>
                  <a:lnTo>
                    <a:pt x="97372" y="97372"/>
                  </a:lnTo>
                  <a:lnTo>
                    <a:pt x="2232" y="973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28" name="PA-任意多边形: 形状 739"/>
            <p:cNvSpPr/>
            <p:nvPr>
              <p:custDataLst>
                <p:tags r:id="rId26"/>
              </p:custDataLst>
            </p:nvPr>
          </p:nvSpPr>
          <p:spPr bwMode="auto">
            <a:xfrm>
              <a:off x="17206261" y="8008203"/>
              <a:ext cx="98227" cy="982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26" h="98226">
                  <a:moveTo>
                    <a:pt x="2232" y="2232"/>
                  </a:moveTo>
                  <a:lnTo>
                    <a:pt x="97372" y="2232"/>
                  </a:lnTo>
                  <a:lnTo>
                    <a:pt x="97372" y="97372"/>
                  </a:lnTo>
                  <a:lnTo>
                    <a:pt x="2232" y="973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4" name="icon"/>
          <p:cNvGrpSpPr/>
          <p:nvPr>
            <p:custDataLst>
              <p:tags r:id="rId27"/>
            </p:custDataLst>
          </p:nvPr>
        </p:nvGrpSpPr>
        <p:grpSpPr>
          <a:xfrm rot="0">
            <a:off x="7065687" y="3962400"/>
            <a:ext cx="335831" cy="386715"/>
            <a:chOff x="16771769" y="6951018"/>
            <a:chExt cx="1506141" cy="1527819"/>
          </a:xfrm>
          <a:solidFill>
            <a:schemeClr val="accent1"/>
          </a:solidFill>
        </p:grpSpPr>
        <p:sp>
          <p:nvSpPr>
            <p:cNvPr id="5" name="PA-任意多边形: 形状 732"/>
            <p:cNvSpPr/>
            <p:nvPr>
              <p:custDataLst>
                <p:tags r:id="rId28"/>
              </p:custDataLst>
            </p:nvPr>
          </p:nvSpPr>
          <p:spPr bwMode="auto">
            <a:xfrm>
              <a:off x="17683990" y="7396210"/>
              <a:ext cx="217289" cy="2887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  <a:gd name="connsiteX4" fmla="*/ 1486906 h 1554480"/>
                <a:gd name="connsiteY4" fmla="*/ 1486906 h 1554480"/>
                <a:gd name="connsiteX5" fmla="*/ 1486906 h 1554480"/>
                <a:gd name="connsiteY5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89" h="288726">
                  <a:moveTo>
                    <a:pt x="127814" y="2232"/>
                  </a:moveTo>
                  <a:lnTo>
                    <a:pt x="127814" y="197912"/>
                  </a:lnTo>
                  <a:lnTo>
                    <a:pt x="2232" y="197912"/>
                  </a:lnTo>
                  <a:lnTo>
                    <a:pt x="2232" y="287209"/>
                  </a:lnTo>
                  <a:lnTo>
                    <a:pt x="217110" y="287209"/>
                  </a:lnTo>
                  <a:lnTo>
                    <a:pt x="217110" y="22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9" name="PA-任意多边形: 形状 733"/>
            <p:cNvSpPr/>
            <p:nvPr>
              <p:custDataLst>
                <p:tags r:id="rId29"/>
              </p:custDataLst>
            </p:nvPr>
          </p:nvSpPr>
          <p:spPr bwMode="auto">
            <a:xfrm>
              <a:off x="17148673" y="7396210"/>
              <a:ext cx="217289" cy="2887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  <a:gd name="connsiteX4" fmla="*/ 1486906 h 1554480"/>
                <a:gd name="connsiteY4" fmla="*/ 1486906 h 1554480"/>
                <a:gd name="connsiteX5" fmla="*/ 1486906 h 1554480"/>
                <a:gd name="connsiteY5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89" h="288726">
                  <a:moveTo>
                    <a:pt x="91529" y="197912"/>
                  </a:moveTo>
                  <a:lnTo>
                    <a:pt x="91529" y="2232"/>
                  </a:lnTo>
                  <a:lnTo>
                    <a:pt x="2232" y="2232"/>
                  </a:lnTo>
                  <a:lnTo>
                    <a:pt x="2232" y="287209"/>
                  </a:lnTo>
                  <a:lnTo>
                    <a:pt x="217113" y="287209"/>
                  </a:lnTo>
                  <a:lnTo>
                    <a:pt x="217113" y="19791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0" name="PA-任意多边形: 形状 734"/>
            <p:cNvSpPr/>
            <p:nvPr>
              <p:custDataLst>
                <p:tags r:id="rId30"/>
              </p:custDataLst>
            </p:nvPr>
          </p:nvSpPr>
          <p:spPr bwMode="auto">
            <a:xfrm>
              <a:off x="17613892" y="6951018"/>
              <a:ext cx="288727" cy="2887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  <a:gd name="connsiteX4" fmla="*/ 1486906 h 1554480"/>
                <a:gd name="connsiteY4" fmla="*/ 1486906 h 1554480"/>
                <a:gd name="connsiteX5" fmla="*/ 1486906 h 1554480"/>
                <a:gd name="connsiteY5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726" h="288726">
                  <a:moveTo>
                    <a:pt x="2232" y="2232"/>
                  </a:moveTo>
                  <a:lnTo>
                    <a:pt x="2232" y="91529"/>
                  </a:lnTo>
                  <a:lnTo>
                    <a:pt x="197912" y="91529"/>
                  </a:lnTo>
                  <a:lnTo>
                    <a:pt x="197912" y="287209"/>
                  </a:lnTo>
                  <a:lnTo>
                    <a:pt x="287209" y="287209"/>
                  </a:lnTo>
                  <a:lnTo>
                    <a:pt x="287209" y="22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3" name="PA-任意多边形: 形状 735"/>
            <p:cNvSpPr/>
            <p:nvPr>
              <p:custDataLst>
                <p:tags r:id="rId31"/>
              </p:custDataLst>
            </p:nvPr>
          </p:nvSpPr>
          <p:spPr bwMode="auto">
            <a:xfrm>
              <a:off x="17148673" y="6951018"/>
              <a:ext cx="288727" cy="2887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  <a:gd name="connsiteX4" fmla="*/ 1486906 h 1554480"/>
                <a:gd name="connsiteY4" fmla="*/ 1486906 h 1554480"/>
                <a:gd name="connsiteX5" fmla="*/ 1486906 h 1554480"/>
                <a:gd name="connsiteY5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726" h="288726">
                  <a:moveTo>
                    <a:pt x="2232" y="2232"/>
                  </a:moveTo>
                  <a:lnTo>
                    <a:pt x="2232" y="287209"/>
                  </a:lnTo>
                  <a:lnTo>
                    <a:pt x="91529" y="287209"/>
                  </a:lnTo>
                  <a:lnTo>
                    <a:pt x="91529" y="91529"/>
                  </a:lnTo>
                  <a:lnTo>
                    <a:pt x="287209" y="91529"/>
                  </a:lnTo>
                  <a:lnTo>
                    <a:pt x="287209" y="22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4" name="PA-任意多边形: 形状 736"/>
            <p:cNvSpPr/>
            <p:nvPr>
              <p:custDataLst>
                <p:tags r:id="rId32"/>
              </p:custDataLst>
            </p:nvPr>
          </p:nvSpPr>
          <p:spPr bwMode="auto">
            <a:xfrm>
              <a:off x="16771769" y="7151290"/>
              <a:ext cx="1506141" cy="132754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  <a:gd name="connsiteX4" fmla="*/ 1486906 h 1554480"/>
                <a:gd name="connsiteY4" fmla="*/ 1486906 h 1554480"/>
                <a:gd name="connsiteX5" fmla="*/ 1486906 h 1554480"/>
                <a:gd name="connsiteY5" fmla="*/ 1486906 h 1554480"/>
                <a:gd name="connsiteX6" fmla="*/ 1486906 h 1554480"/>
                <a:gd name="connsiteY6" fmla="*/ 1486906 h 1554480"/>
                <a:gd name="connsiteX7" fmla="*/ 1486906 h 1554480"/>
                <a:gd name="connsiteY7" fmla="*/ 1486906 h 1554480"/>
                <a:gd name="connsiteX8" fmla="*/ 1486906 h 1554480"/>
                <a:gd name="connsiteY8" fmla="*/ 1486906 h 1554480"/>
                <a:gd name="connsiteX9" fmla="*/ 1486906 h 1554480"/>
                <a:gd name="connsiteY9" fmla="*/ 1486906 h 1554480"/>
                <a:gd name="connsiteX10" fmla="*/ 1486906 h 1554480"/>
                <a:gd name="connsiteY10" fmla="*/ 1486906 h 1554480"/>
                <a:gd name="connsiteX11" fmla="*/ 1486906 h 1554480"/>
                <a:gd name="connsiteY11" fmla="*/ 1486906 h 1554480"/>
                <a:gd name="connsiteX12" fmla="*/ 1486906 h 1554480"/>
                <a:gd name="connsiteY12" fmla="*/ 1486906 h 1554480"/>
                <a:gd name="connsiteX13" fmla="*/ 1486906 h 1554480"/>
                <a:gd name="connsiteY13" fmla="*/ 1486906 h 1554480"/>
                <a:gd name="connsiteX14" fmla="*/ 1486906 h 1554480"/>
                <a:gd name="connsiteY14" fmla="*/ 1486906 h 1554480"/>
                <a:gd name="connsiteX15" fmla="*/ 1486906 h 1554480"/>
                <a:gd name="connsiteY15" fmla="*/ 1486906 h 1554480"/>
                <a:gd name="connsiteX16" fmla="*/ 1486906 h 1554480"/>
                <a:gd name="connsiteY16" fmla="*/ 1486906 h 1554480"/>
                <a:gd name="connsiteX17" fmla="*/ 1486906 h 1554480"/>
                <a:gd name="connsiteY17" fmla="*/ 1486906 h 1554480"/>
                <a:gd name="connsiteX18" fmla="*/ 1486906 h 1554480"/>
                <a:gd name="connsiteY18" fmla="*/ 1486906 h 1554480"/>
                <a:gd name="connsiteX19" fmla="*/ 1486906 h 1554480"/>
                <a:gd name="connsiteY19" fmla="*/ 1486906 h 1554480"/>
                <a:gd name="connsiteX20" fmla="*/ 1486906 h 1554480"/>
                <a:gd name="connsiteY20" fmla="*/ 1486906 h 1554480"/>
                <a:gd name="connsiteX21" fmla="*/ 1486906 h 1554480"/>
                <a:gd name="connsiteY21" fmla="*/ 1486906 h 1554480"/>
                <a:gd name="connsiteX22" fmla="*/ 1486906 h 1554480"/>
                <a:gd name="connsiteY22" fmla="*/ 1486906 h 1554480"/>
                <a:gd name="connsiteX23" fmla="*/ 1486906 h 1554480"/>
                <a:gd name="connsiteY23" fmla="*/ 1486906 h 1554480"/>
                <a:gd name="connsiteX24" fmla="*/ 1486906 h 1554480"/>
                <a:gd name="connsiteY24" fmla="*/ 1486906 h 1554480"/>
                <a:gd name="connsiteX25" fmla="*/ 1486906 h 1554480"/>
                <a:gd name="connsiteY25" fmla="*/ 1486906 h 1554480"/>
                <a:gd name="connsiteX26" fmla="*/ 1486906 h 1554480"/>
                <a:gd name="connsiteY26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06140" h="1327546">
                  <a:moveTo>
                    <a:pt x="798880" y="675900"/>
                  </a:moveTo>
                  <a:lnTo>
                    <a:pt x="798880" y="325660"/>
                  </a:lnTo>
                  <a:cubicBezTo>
                    <a:pt x="868123" y="306139"/>
                    <a:pt x="919043" y="242447"/>
                    <a:pt x="919043" y="167045"/>
                  </a:cubicBezTo>
                  <a:cubicBezTo>
                    <a:pt x="919043" y="76167"/>
                    <a:pt x="845109" y="2232"/>
                    <a:pt x="754231" y="2232"/>
                  </a:cubicBezTo>
                  <a:cubicBezTo>
                    <a:pt x="663357" y="2232"/>
                    <a:pt x="589422" y="76167"/>
                    <a:pt x="589422" y="167045"/>
                  </a:cubicBezTo>
                  <a:cubicBezTo>
                    <a:pt x="589422" y="242447"/>
                    <a:pt x="640339" y="306139"/>
                    <a:pt x="709583" y="325660"/>
                  </a:cubicBezTo>
                  <a:lnTo>
                    <a:pt x="709583" y="675900"/>
                  </a:lnTo>
                  <a:lnTo>
                    <a:pt x="2232" y="675900"/>
                  </a:lnTo>
                  <a:lnTo>
                    <a:pt x="2232" y="1325960"/>
                  </a:lnTo>
                  <a:lnTo>
                    <a:pt x="1506233" y="1325960"/>
                  </a:lnTo>
                  <a:lnTo>
                    <a:pt x="1506233" y="675900"/>
                  </a:lnTo>
                  <a:lnTo>
                    <a:pt x="798880" y="675900"/>
                  </a:lnTo>
                  <a:close/>
                  <a:moveTo>
                    <a:pt x="678719" y="167045"/>
                  </a:moveTo>
                  <a:cubicBezTo>
                    <a:pt x="678719" y="125406"/>
                    <a:pt x="712595" y="91529"/>
                    <a:pt x="754231" y="91529"/>
                  </a:cubicBezTo>
                  <a:cubicBezTo>
                    <a:pt x="795870" y="91529"/>
                    <a:pt x="829747" y="125406"/>
                    <a:pt x="829747" y="167045"/>
                  </a:cubicBezTo>
                  <a:cubicBezTo>
                    <a:pt x="829747" y="208684"/>
                    <a:pt x="795870" y="242560"/>
                    <a:pt x="754231" y="242560"/>
                  </a:cubicBezTo>
                  <a:cubicBezTo>
                    <a:pt x="712598" y="242560"/>
                    <a:pt x="678719" y="208684"/>
                    <a:pt x="678719" y="167045"/>
                  </a:cubicBezTo>
                  <a:close/>
                  <a:moveTo>
                    <a:pt x="91529" y="765197"/>
                  </a:moveTo>
                  <a:lnTo>
                    <a:pt x="1416936" y="765197"/>
                  </a:lnTo>
                  <a:lnTo>
                    <a:pt x="1416936" y="1048247"/>
                  </a:lnTo>
                  <a:lnTo>
                    <a:pt x="91529" y="1048247"/>
                  </a:lnTo>
                  <a:lnTo>
                    <a:pt x="91529" y="765197"/>
                  </a:lnTo>
                  <a:close/>
                  <a:moveTo>
                    <a:pt x="91529" y="1236664"/>
                  </a:moveTo>
                  <a:lnTo>
                    <a:pt x="91529" y="1137544"/>
                  </a:lnTo>
                  <a:lnTo>
                    <a:pt x="1416936" y="1137544"/>
                  </a:lnTo>
                  <a:lnTo>
                    <a:pt x="1416936" y="1236664"/>
                  </a:lnTo>
                  <a:lnTo>
                    <a:pt x="91529" y="12366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 fontScale="8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7" name="PA-任意多边形: 形状 737"/>
            <p:cNvSpPr/>
            <p:nvPr>
              <p:custDataLst>
                <p:tags r:id="rId33"/>
              </p:custDataLst>
            </p:nvPr>
          </p:nvSpPr>
          <p:spPr bwMode="auto">
            <a:xfrm>
              <a:off x="17587261" y="8011120"/>
              <a:ext cx="255984" cy="92273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984" h="92273">
                  <a:moveTo>
                    <a:pt x="2232" y="2232"/>
                  </a:moveTo>
                  <a:lnTo>
                    <a:pt x="256222" y="2232"/>
                  </a:lnTo>
                  <a:lnTo>
                    <a:pt x="256222" y="91529"/>
                  </a:lnTo>
                  <a:lnTo>
                    <a:pt x="2232" y="9152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18" name="PA-任意多边形: 形状 738"/>
            <p:cNvSpPr/>
            <p:nvPr>
              <p:custDataLst>
                <p:tags r:id="rId34"/>
              </p:custDataLst>
            </p:nvPr>
          </p:nvSpPr>
          <p:spPr bwMode="auto">
            <a:xfrm>
              <a:off x="17396761" y="8008203"/>
              <a:ext cx="98227" cy="982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26" h="98226">
                  <a:moveTo>
                    <a:pt x="2232" y="2232"/>
                  </a:moveTo>
                  <a:lnTo>
                    <a:pt x="97372" y="2232"/>
                  </a:lnTo>
                  <a:lnTo>
                    <a:pt x="97372" y="97372"/>
                  </a:lnTo>
                  <a:lnTo>
                    <a:pt x="2232" y="973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5" name="PA-任意多边形: 形状 739"/>
            <p:cNvSpPr/>
            <p:nvPr>
              <p:custDataLst>
                <p:tags r:id="rId35"/>
              </p:custDataLst>
            </p:nvPr>
          </p:nvSpPr>
          <p:spPr bwMode="auto">
            <a:xfrm>
              <a:off x="17206261" y="8008203"/>
              <a:ext cx="98227" cy="982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26" h="98226">
                  <a:moveTo>
                    <a:pt x="2232" y="2232"/>
                  </a:moveTo>
                  <a:lnTo>
                    <a:pt x="97372" y="2232"/>
                  </a:lnTo>
                  <a:lnTo>
                    <a:pt x="97372" y="97372"/>
                  </a:lnTo>
                  <a:lnTo>
                    <a:pt x="2232" y="973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38" name="icon"/>
          <p:cNvGrpSpPr/>
          <p:nvPr>
            <p:custDataLst>
              <p:tags r:id="rId36"/>
            </p:custDataLst>
          </p:nvPr>
        </p:nvGrpSpPr>
        <p:grpSpPr>
          <a:xfrm rot="0">
            <a:off x="6171615" y="4979670"/>
            <a:ext cx="285650" cy="328930"/>
            <a:chOff x="16771769" y="6951018"/>
            <a:chExt cx="1506141" cy="1527819"/>
          </a:xfrm>
          <a:solidFill>
            <a:schemeClr val="accent1"/>
          </a:solidFill>
        </p:grpSpPr>
        <p:sp>
          <p:nvSpPr>
            <p:cNvPr id="39" name="PA-任意多边形: 形状 732"/>
            <p:cNvSpPr/>
            <p:nvPr>
              <p:custDataLst>
                <p:tags r:id="rId37"/>
              </p:custDataLst>
            </p:nvPr>
          </p:nvSpPr>
          <p:spPr bwMode="auto">
            <a:xfrm>
              <a:off x="17683990" y="7396210"/>
              <a:ext cx="217289" cy="2887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  <a:gd name="connsiteX4" fmla="*/ 1486906 h 1554480"/>
                <a:gd name="connsiteY4" fmla="*/ 1486906 h 1554480"/>
                <a:gd name="connsiteX5" fmla="*/ 1486906 h 1554480"/>
                <a:gd name="connsiteY5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89" h="288726">
                  <a:moveTo>
                    <a:pt x="127814" y="2232"/>
                  </a:moveTo>
                  <a:lnTo>
                    <a:pt x="127814" y="197912"/>
                  </a:lnTo>
                  <a:lnTo>
                    <a:pt x="2232" y="197912"/>
                  </a:lnTo>
                  <a:lnTo>
                    <a:pt x="2232" y="287209"/>
                  </a:lnTo>
                  <a:lnTo>
                    <a:pt x="217110" y="287209"/>
                  </a:lnTo>
                  <a:lnTo>
                    <a:pt x="217110" y="22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 fontScale="7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0" name="PA-任意多边形: 形状 733"/>
            <p:cNvSpPr/>
            <p:nvPr>
              <p:custDataLst>
                <p:tags r:id="rId38"/>
              </p:custDataLst>
            </p:nvPr>
          </p:nvSpPr>
          <p:spPr bwMode="auto">
            <a:xfrm>
              <a:off x="17148673" y="7396210"/>
              <a:ext cx="217289" cy="2887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  <a:gd name="connsiteX4" fmla="*/ 1486906 h 1554480"/>
                <a:gd name="connsiteY4" fmla="*/ 1486906 h 1554480"/>
                <a:gd name="connsiteX5" fmla="*/ 1486906 h 1554480"/>
                <a:gd name="connsiteY5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89" h="288726">
                  <a:moveTo>
                    <a:pt x="91529" y="197912"/>
                  </a:moveTo>
                  <a:lnTo>
                    <a:pt x="91529" y="2232"/>
                  </a:lnTo>
                  <a:lnTo>
                    <a:pt x="2232" y="2232"/>
                  </a:lnTo>
                  <a:lnTo>
                    <a:pt x="2232" y="287209"/>
                  </a:lnTo>
                  <a:lnTo>
                    <a:pt x="217113" y="287209"/>
                  </a:lnTo>
                  <a:lnTo>
                    <a:pt x="217113" y="19791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 fontScale="7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1" name="PA-任意多边形: 形状 734"/>
            <p:cNvSpPr/>
            <p:nvPr>
              <p:custDataLst>
                <p:tags r:id="rId39"/>
              </p:custDataLst>
            </p:nvPr>
          </p:nvSpPr>
          <p:spPr bwMode="auto">
            <a:xfrm>
              <a:off x="17613892" y="6951018"/>
              <a:ext cx="288727" cy="2887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  <a:gd name="connsiteX4" fmla="*/ 1486906 h 1554480"/>
                <a:gd name="connsiteY4" fmla="*/ 1486906 h 1554480"/>
                <a:gd name="connsiteX5" fmla="*/ 1486906 h 1554480"/>
                <a:gd name="connsiteY5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726" h="288726">
                  <a:moveTo>
                    <a:pt x="2232" y="2232"/>
                  </a:moveTo>
                  <a:lnTo>
                    <a:pt x="2232" y="91529"/>
                  </a:lnTo>
                  <a:lnTo>
                    <a:pt x="197912" y="91529"/>
                  </a:lnTo>
                  <a:lnTo>
                    <a:pt x="197912" y="287209"/>
                  </a:lnTo>
                  <a:lnTo>
                    <a:pt x="287209" y="287209"/>
                  </a:lnTo>
                  <a:lnTo>
                    <a:pt x="287209" y="22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 fontScale="7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2" name="PA-任意多边形: 形状 735"/>
            <p:cNvSpPr/>
            <p:nvPr>
              <p:custDataLst>
                <p:tags r:id="rId40"/>
              </p:custDataLst>
            </p:nvPr>
          </p:nvSpPr>
          <p:spPr bwMode="auto">
            <a:xfrm>
              <a:off x="17148673" y="6951018"/>
              <a:ext cx="288727" cy="2887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  <a:gd name="connsiteX4" fmla="*/ 1486906 h 1554480"/>
                <a:gd name="connsiteY4" fmla="*/ 1486906 h 1554480"/>
                <a:gd name="connsiteX5" fmla="*/ 1486906 h 1554480"/>
                <a:gd name="connsiteY5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726" h="288726">
                  <a:moveTo>
                    <a:pt x="2232" y="2232"/>
                  </a:moveTo>
                  <a:lnTo>
                    <a:pt x="2232" y="287209"/>
                  </a:lnTo>
                  <a:lnTo>
                    <a:pt x="91529" y="287209"/>
                  </a:lnTo>
                  <a:lnTo>
                    <a:pt x="91529" y="91529"/>
                  </a:lnTo>
                  <a:lnTo>
                    <a:pt x="287209" y="91529"/>
                  </a:lnTo>
                  <a:lnTo>
                    <a:pt x="287209" y="223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 fontScale="7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3" name="PA-任意多边形: 形状 736"/>
            <p:cNvSpPr/>
            <p:nvPr>
              <p:custDataLst>
                <p:tags r:id="rId41"/>
              </p:custDataLst>
            </p:nvPr>
          </p:nvSpPr>
          <p:spPr bwMode="auto">
            <a:xfrm>
              <a:off x="16771769" y="7151290"/>
              <a:ext cx="1506141" cy="132754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  <a:gd name="connsiteX4" fmla="*/ 1486906 h 1554480"/>
                <a:gd name="connsiteY4" fmla="*/ 1486906 h 1554480"/>
                <a:gd name="connsiteX5" fmla="*/ 1486906 h 1554480"/>
                <a:gd name="connsiteY5" fmla="*/ 1486906 h 1554480"/>
                <a:gd name="connsiteX6" fmla="*/ 1486906 h 1554480"/>
                <a:gd name="connsiteY6" fmla="*/ 1486906 h 1554480"/>
                <a:gd name="connsiteX7" fmla="*/ 1486906 h 1554480"/>
                <a:gd name="connsiteY7" fmla="*/ 1486906 h 1554480"/>
                <a:gd name="connsiteX8" fmla="*/ 1486906 h 1554480"/>
                <a:gd name="connsiteY8" fmla="*/ 1486906 h 1554480"/>
                <a:gd name="connsiteX9" fmla="*/ 1486906 h 1554480"/>
                <a:gd name="connsiteY9" fmla="*/ 1486906 h 1554480"/>
                <a:gd name="connsiteX10" fmla="*/ 1486906 h 1554480"/>
                <a:gd name="connsiteY10" fmla="*/ 1486906 h 1554480"/>
                <a:gd name="connsiteX11" fmla="*/ 1486906 h 1554480"/>
                <a:gd name="connsiteY11" fmla="*/ 1486906 h 1554480"/>
                <a:gd name="connsiteX12" fmla="*/ 1486906 h 1554480"/>
                <a:gd name="connsiteY12" fmla="*/ 1486906 h 1554480"/>
                <a:gd name="connsiteX13" fmla="*/ 1486906 h 1554480"/>
                <a:gd name="connsiteY13" fmla="*/ 1486906 h 1554480"/>
                <a:gd name="connsiteX14" fmla="*/ 1486906 h 1554480"/>
                <a:gd name="connsiteY14" fmla="*/ 1486906 h 1554480"/>
                <a:gd name="connsiteX15" fmla="*/ 1486906 h 1554480"/>
                <a:gd name="connsiteY15" fmla="*/ 1486906 h 1554480"/>
                <a:gd name="connsiteX16" fmla="*/ 1486906 h 1554480"/>
                <a:gd name="connsiteY16" fmla="*/ 1486906 h 1554480"/>
                <a:gd name="connsiteX17" fmla="*/ 1486906 h 1554480"/>
                <a:gd name="connsiteY17" fmla="*/ 1486906 h 1554480"/>
                <a:gd name="connsiteX18" fmla="*/ 1486906 h 1554480"/>
                <a:gd name="connsiteY18" fmla="*/ 1486906 h 1554480"/>
                <a:gd name="connsiteX19" fmla="*/ 1486906 h 1554480"/>
                <a:gd name="connsiteY19" fmla="*/ 1486906 h 1554480"/>
                <a:gd name="connsiteX20" fmla="*/ 1486906 h 1554480"/>
                <a:gd name="connsiteY20" fmla="*/ 1486906 h 1554480"/>
                <a:gd name="connsiteX21" fmla="*/ 1486906 h 1554480"/>
                <a:gd name="connsiteY21" fmla="*/ 1486906 h 1554480"/>
                <a:gd name="connsiteX22" fmla="*/ 1486906 h 1554480"/>
                <a:gd name="connsiteY22" fmla="*/ 1486906 h 1554480"/>
                <a:gd name="connsiteX23" fmla="*/ 1486906 h 1554480"/>
                <a:gd name="connsiteY23" fmla="*/ 1486906 h 1554480"/>
                <a:gd name="connsiteX24" fmla="*/ 1486906 h 1554480"/>
                <a:gd name="connsiteY24" fmla="*/ 1486906 h 1554480"/>
                <a:gd name="connsiteX25" fmla="*/ 1486906 h 1554480"/>
                <a:gd name="connsiteY25" fmla="*/ 1486906 h 1554480"/>
                <a:gd name="connsiteX26" fmla="*/ 1486906 h 1554480"/>
                <a:gd name="connsiteY26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06140" h="1327546">
                  <a:moveTo>
                    <a:pt x="798880" y="675900"/>
                  </a:moveTo>
                  <a:lnTo>
                    <a:pt x="798880" y="325660"/>
                  </a:lnTo>
                  <a:cubicBezTo>
                    <a:pt x="868123" y="306139"/>
                    <a:pt x="919043" y="242447"/>
                    <a:pt x="919043" y="167045"/>
                  </a:cubicBezTo>
                  <a:cubicBezTo>
                    <a:pt x="919043" y="76167"/>
                    <a:pt x="845109" y="2232"/>
                    <a:pt x="754231" y="2232"/>
                  </a:cubicBezTo>
                  <a:cubicBezTo>
                    <a:pt x="663357" y="2232"/>
                    <a:pt x="589422" y="76167"/>
                    <a:pt x="589422" y="167045"/>
                  </a:cubicBezTo>
                  <a:cubicBezTo>
                    <a:pt x="589422" y="242447"/>
                    <a:pt x="640339" y="306139"/>
                    <a:pt x="709583" y="325660"/>
                  </a:cubicBezTo>
                  <a:lnTo>
                    <a:pt x="709583" y="675900"/>
                  </a:lnTo>
                  <a:lnTo>
                    <a:pt x="2232" y="675900"/>
                  </a:lnTo>
                  <a:lnTo>
                    <a:pt x="2232" y="1325960"/>
                  </a:lnTo>
                  <a:lnTo>
                    <a:pt x="1506233" y="1325960"/>
                  </a:lnTo>
                  <a:lnTo>
                    <a:pt x="1506233" y="675900"/>
                  </a:lnTo>
                  <a:lnTo>
                    <a:pt x="798880" y="675900"/>
                  </a:lnTo>
                  <a:close/>
                  <a:moveTo>
                    <a:pt x="678719" y="167045"/>
                  </a:moveTo>
                  <a:cubicBezTo>
                    <a:pt x="678719" y="125406"/>
                    <a:pt x="712595" y="91529"/>
                    <a:pt x="754231" y="91529"/>
                  </a:cubicBezTo>
                  <a:cubicBezTo>
                    <a:pt x="795870" y="91529"/>
                    <a:pt x="829747" y="125406"/>
                    <a:pt x="829747" y="167045"/>
                  </a:cubicBezTo>
                  <a:cubicBezTo>
                    <a:pt x="829747" y="208684"/>
                    <a:pt x="795870" y="242560"/>
                    <a:pt x="754231" y="242560"/>
                  </a:cubicBezTo>
                  <a:cubicBezTo>
                    <a:pt x="712598" y="242560"/>
                    <a:pt x="678719" y="208684"/>
                    <a:pt x="678719" y="167045"/>
                  </a:cubicBezTo>
                  <a:close/>
                  <a:moveTo>
                    <a:pt x="91529" y="765197"/>
                  </a:moveTo>
                  <a:lnTo>
                    <a:pt x="1416936" y="765197"/>
                  </a:lnTo>
                  <a:lnTo>
                    <a:pt x="1416936" y="1048247"/>
                  </a:lnTo>
                  <a:lnTo>
                    <a:pt x="91529" y="1048247"/>
                  </a:lnTo>
                  <a:lnTo>
                    <a:pt x="91529" y="765197"/>
                  </a:lnTo>
                  <a:close/>
                  <a:moveTo>
                    <a:pt x="91529" y="1236664"/>
                  </a:moveTo>
                  <a:lnTo>
                    <a:pt x="91529" y="1137544"/>
                  </a:lnTo>
                  <a:lnTo>
                    <a:pt x="1416936" y="1137544"/>
                  </a:lnTo>
                  <a:lnTo>
                    <a:pt x="1416936" y="1236664"/>
                  </a:lnTo>
                  <a:lnTo>
                    <a:pt x="91529" y="123666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 fontScale="6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4" name="PA-任意多边形: 形状 737"/>
            <p:cNvSpPr/>
            <p:nvPr>
              <p:custDataLst>
                <p:tags r:id="rId42"/>
              </p:custDataLst>
            </p:nvPr>
          </p:nvSpPr>
          <p:spPr bwMode="auto">
            <a:xfrm>
              <a:off x="17587261" y="8011120"/>
              <a:ext cx="255984" cy="92273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984" h="92273">
                  <a:moveTo>
                    <a:pt x="2232" y="2232"/>
                  </a:moveTo>
                  <a:lnTo>
                    <a:pt x="256222" y="2232"/>
                  </a:lnTo>
                  <a:lnTo>
                    <a:pt x="256222" y="91529"/>
                  </a:lnTo>
                  <a:lnTo>
                    <a:pt x="2232" y="9152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 fontScale="7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5" name="PA-任意多边形: 形状 738"/>
            <p:cNvSpPr/>
            <p:nvPr>
              <p:custDataLst>
                <p:tags r:id="rId43"/>
              </p:custDataLst>
            </p:nvPr>
          </p:nvSpPr>
          <p:spPr bwMode="auto">
            <a:xfrm>
              <a:off x="17396761" y="8008203"/>
              <a:ext cx="98227" cy="982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26" h="98226">
                  <a:moveTo>
                    <a:pt x="2232" y="2232"/>
                  </a:moveTo>
                  <a:lnTo>
                    <a:pt x="97372" y="2232"/>
                  </a:lnTo>
                  <a:lnTo>
                    <a:pt x="97372" y="97372"/>
                  </a:lnTo>
                  <a:lnTo>
                    <a:pt x="2232" y="973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 fontScale="7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6" name="PA-任意多边形: 形状 739"/>
            <p:cNvSpPr/>
            <p:nvPr>
              <p:custDataLst>
                <p:tags r:id="rId44"/>
              </p:custDataLst>
            </p:nvPr>
          </p:nvSpPr>
          <p:spPr bwMode="auto">
            <a:xfrm>
              <a:off x="17206261" y="8008203"/>
              <a:ext cx="98227" cy="98227"/>
            </a:xfrm>
            <a:custGeom>
              <a:avLst/>
              <a:gdLst>
                <a:gd name="connsiteX0" fmla="*/ 1486906 h 1554480"/>
                <a:gd name="connsiteY0" fmla="*/ 1486906 h 1554480"/>
                <a:gd name="connsiteX1" fmla="*/ 1486906 h 1554480"/>
                <a:gd name="connsiteY1" fmla="*/ 1486906 h 1554480"/>
                <a:gd name="connsiteX2" fmla="*/ 1486906 h 1554480"/>
                <a:gd name="connsiteY2" fmla="*/ 1486906 h 1554480"/>
                <a:gd name="connsiteX3" fmla="*/ 1486906 h 1554480"/>
                <a:gd name="connsiteY3" fmla="*/ 1486906 h 15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226" h="98226">
                  <a:moveTo>
                    <a:pt x="2232" y="2232"/>
                  </a:moveTo>
                  <a:lnTo>
                    <a:pt x="97372" y="2232"/>
                  </a:lnTo>
                  <a:lnTo>
                    <a:pt x="97372" y="97372"/>
                  </a:lnTo>
                  <a:lnTo>
                    <a:pt x="2232" y="973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rtlCol="0" anchor="ctr" anchorCtr="1">
              <a:normAutofit fontScale="7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l">
                <a:buClrTx/>
                <a:buSzTx/>
                <a:buFontTx/>
              </a:pP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45"/>
            </p:custDataLst>
          </p:nvPr>
        </p:nvSpPr>
        <p:spPr>
          <a:xfrm>
            <a:off x="3260090" y="597535"/>
            <a:ext cx="8324215" cy="11303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第一节 网络新闻编辑学的学科定位</a:t>
            </a:r>
            <a:endParaRPr sz="4000" b="1" spc="30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6"/>
            </p:custDataLst>
          </p:nvPr>
        </p:nvSpPr>
        <p:spPr>
          <a:xfrm>
            <a:off x="2954020" y="4754245"/>
            <a:ext cx="2308860" cy="6750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sz="2400" spc="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审读</a:t>
            </a:r>
            <a:endParaRPr lang="zh-CN" sz="2400" spc="1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47"/>
            </p:custDataLst>
          </p:nvPr>
        </p:nvSpPr>
        <p:spPr>
          <a:xfrm>
            <a:off x="2954020" y="2486025"/>
            <a:ext cx="1561465" cy="67500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sz="2400" spc="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</a:t>
            </a:r>
            <a:endParaRPr lang="zh-CN" sz="2400" spc="1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48"/>
            </p:custDataLst>
          </p:nvPr>
        </p:nvSpPr>
        <p:spPr>
          <a:xfrm>
            <a:off x="8470900" y="3248025"/>
            <a:ext cx="2746375" cy="7747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sz="2400" spc="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加工</a:t>
            </a:r>
            <a:endParaRPr lang="zh-CN" sz="2400" spc="1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49"/>
            </p:custDataLst>
          </p:nvPr>
        </p:nvSpPr>
        <p:spPr>
          <a:xfrm>
            <a:off x="8470755" y="5516273"/>
            <a:ext cx="2746064" cy="67471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28575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sz="2400" spc="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发稿</a:t>
            </a:r>
            <a:endParaRPr sz="2400" spc="1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9" name="组合 6"/>
          <p:cNvGrpSpPr/>
          <p:nvPr/>
        </p:nvGrpSpPr>
        <p:grpSpPr>
          <a:xfrm>
            <a:off x="437515" y="399415"/>
            <a:ext cx="2191385" cy="2191385"/>
            <a:chOff x="0" y="0"/>
            <a:chExt cx="1799496" cy="1799496"/>
          </a:xfrm>
        </p:grpSpPr>
        <p:sp>
          <p:nvSpPr>
            <p:cNvPr id="347" name="椭圆 7"/>
            <p:cNvSpPr/>
            <p:nvPr/>
          </p:nvSpPr>
          <p:spPr>
            <a:xfrm>
              <a:off x="0" y="0"/>
              <a:ext cx="1799496" cy="179949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  <p:sp>
          <p:nvSpPr>
            <p:cNvPr id="348" name="椭圆 4"/>
            <p:cNvSpPr txBox="1"/>
            <p:nvPr/>
          </p:nvSpPr>
          <p:spPr>
            <a:xfrm>
              <a:off x="220569" y="233345"/>
              <a:ext cx="1358356" cy="13328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 defTabSz="933450">
                <a:lnSpc>
                  <a:spcPct val="90000"/>
                </a:lnSpc>
                <a:spcBef>
                  <a:spcPts val="800"/>
                </a:spcBef>
                <a:defRPr sz="2100">
                  <a:solidFill>
                    <a:srgbClr val="FFFFFF"/>
                  </a:solidFill>
                </a:defRPr>
              </a:lvl1pPr>
            </a:lstStyle>
            <a:p>
              <a:pPr algn="ctr">
                <a:lnSpc>
                  <a:spcPct val="110000"/>
                </a:lnSpc>
                <a:defRPr sz="6000" b="1">
                  <a:ln w="19050">
                    <a:solidFill>
                      <a:srgbClr val="FEFEFE"/>
                    </a:solidFill>
                  </a:ln>
                  <a:solidFill>
                    <a:schemeClr val="accent3"/>
                  </a:solidFill>
                  <a:effectLst>
                    <a:outerShdw blurRad="50800" dist="50800" dir="7500000" rotWithShape="0">
                      <a:srgbClr val="000000">
                        <a:alpha val="35000"/>
                      </a:srgbClr>
                    </a:outerShdw>
                  </a:effectLst>
                </a:defRPr>
              </a:pPr>
              <a:r>
                <a:rPr sz="3200">
                  <a:solidFill>
                    <a:schemeClr val="bg1"/>
                  </a:solidFill>
                  <a:sym typeface="+mn-ea"/>
                </a:rPr>
                <a:t>“</a:t>
              </a:r>
              <a:r>
                <a:rPr lang="zh-CN" sz="3200">
                  <a:solidFill>
                    <a:schemeClr val="bg1"/>
                  </a:solidFill>
                  <a:sym typeface="+mn-ea"/>
                </a:rPr>
                <a:t>传统媒体的</a:t>
              </a:r>
              <a:r>
                <a:rPr sz="3200">
                  <a:solidFill>
                    <a:schemeClr val="bg1"/>
                  </a:solidFill>
                  <a:sym typeface="+mn-ea"/>
                </a:rPr>
                <a:t>编辑六艺”</a:t>
              </a:r>
              <a:endParaRPr sz="3200">
                <a:solidFill>
                  <a:schemeClr val="bg1"/>
                </a:solidFill>
                <a:sym typeface="+mn-ea"/>
              </a:endParaRPr>
            </a:p>
          </p:txBody>
        </p:sp>
      </p:grpSp>
    </p:spTree>
    <p:custDataLst>
      <p:tags r:id="rId50"/>
    </p:custData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44"/>
          <p:cNvSpPr/>
          <p:nvPr>
            <p:custDataLst>
              <p:tags r:id="rId1"/>
            </p:custDataLst>
          </p:nvPr>
        </p:nvSpPr>
        <p:spPr bwMode="auto">
          <a:xfrm rot="10800000">
            <a:off x="157" y="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278765" y="1446530"/>
            <a:ext cx="11697970" cy="4254500"/>
            <a:chOff x="379" y="1678"/>
            <a:chExt cx="18422" cy="6700"/>
          </a:xfrm>
        </p:grpSpPr>
        <p:grpSp>
          <p:nvGrpSpPr>
            <p:cNvPr id="3" name="组合 2"/>
            <p:cNvGrpSpPr/>
            <p:nvPr/>
          </p:nvGrpSpPr>
          <p:grpSpPr>
            <a:xfrm>
              <a:off x="6204" y="3906"/>
              <a:ext cx="2174" cy="1578"/>
              <a:chOff x="6204" y="3906"/>
              <a:chExt cx="2174" cy="1578"/>
            </a:xfrm>
          </p:grpSpPr>
          <p:sp>
            <p:nvSpPr>
              <p:cNvPr id="4" name="菱形 3"/>
              <p:cNvSpPr/>
              <p:nvPr>
                <p:custDataLst>
                  <p:tags r:id="rId2"/>
                </p:custDataLst>
              </p:nvPr>
            </p:nvSpPr>
            <p:spPr>
              <a:xfrm rot="16200000">
                <a:off x="6695" y="3415"/>
                <a:ext cx="1193" cy="2174"/>
              </a:xfrm>
              <a:prstGeom prst="diamond">
                <a:avLst/>
              </a:prstGeom>
              <a:solidFill>
                <a:srgbClr val="1F74AD">
                  <a:lumMod val="60000"/>
                  <a:lumOff val="40000"/>
                </a:srgbClr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anchor="ctr"/>
              <a:p>
                <a:pPr algn="ctr">
                  <a:lnSpc>
                    <a:spcPct val="120000"/>
                  </a:lnSpc>
                </a:pPr>
                <a:endParaRPr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  <p:sp>
            <p:nvSpPr>
              <p:cNvPr id="5" name="平行四边形 4"/>
              <p:cNvSpPr/>
              <p:nvPr>
                <p:custDataLst>
                  <p:tags r:id="rId3"/>
                </p:custDataLst>
              </p:nvPr>
            </p:nvSpPr>
            <p:spPr>
              <a:xfrm rot="16200000">
                <a:off x="6256" y="4449"/>
                <a:ext cx="984" cy="1087"/>
              </a:xfrm>
              <a:prstGeom prst="parallelogram">
                <a:avLst>
                  <a:gd name="adj" fmla="val 60623"/>
                </a:avLst>
              </a:prstGeom>
              <a:solidFill>
                <a:srgbClr val="1F74AD"/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anchor="ctr"/>
              <a:p>
                <a:pPr algn="ctr">
                  <a:lnSpc>
                    <a:spcPct val="120000"/>
                  </a:lnSpc>
                </a:pPr>
                <a:endParaRPr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  <p:sp>
            <p:nvSpPr>
              <p:cNvPr id="6" name="平行四边形 5"/>
              <p:cNvSpPr/>
              <p:nvPr>
                <p:custDataLst>
                  <p:tags r:id="rId4"/>
                </p:custDataLst>
              </p:nvPr>
            </p:nvSpPr>
            <p:spPr>
              <a:xfrm rot="16200000" flipV="1">
                <a:off x="7343" y="4449"/>
                <a:ext cx="984" cy="1087"/>
              </a:xfrm>
              <a:prstGeom prst="parallelogram">
                <a:avLst>
                  <a:gd name="adj" fmla="val 60623"/>
                </a:avLst>
              </a:prstGeom>
              <a:solidFill>
                <a:srgbClr val="1F74AD">
                  <a:lumMod val="75000"/>
                </a:srgbClr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anchor="ctr"/>
              <a:p>
                <a:pPr algn="ctr">
                  <a:lnSpc>
                    <a:spcPct val="120000"/>
                  </a:lnSpc>
                </a:pPr>
                <a:endParaRPr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</p:grpSp>
        <p:sp>
          <p:nvSpPr>
            <p:cNvPr id="15" name="菱形 14"/>
            <p:cNvSpPr/>
            <p:nvPr>
              <p:custDataLst>
                <p:tags r:id="rId5"/>
              </p:custDataLst>
            </p:nvPr>
          </p:nvSpPr>
          <p:spPr>
            <a:xfrm rot="16200000">
              <a:off x="10898" y="4391"/>
              <a:ext cx="1193" cy="2174"/>
            </a:xfrm>
            <a:prstGeom prst="diamond">
              <a:avLst/>
            </a:prstGeom>
            <a:solidFill>
              <a:srgbClr val="FFC000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43" name="平行四边形 42"/>
            <p:cNvSpPr/>
            <p:nvPr>
              <p:custDataLst>
                <p:tags r:id="rId6"/>
              </p:custDataLst>
            </p:nvPr>
          </p:nvSpPr>
          <p:spPr>
            <a:xfrm rot="16200000">
              <a:off x="10459" y="5425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44" name="平行四边形 43"/>
            <p:cNvSpPr/>
            <p:nvPr>
              <p:custDataLst>
                <p:tags r:id="rId7"/>
              </p:custDataLst>
            </p:nvPr>
          </p:nvSpPr>
          <p:spPr>
            <a:xfrm rot="16200000" flipV="1">
              <a:off x="11546" y="5425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FFC000">
                <a:lumMod val="7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50" name="菱形 49"/>
            <p:cNvSpPr/>
            <p:nvPr>
              <p:custDataLst>
                <p:tags r:id="rId8"/>
              </p:custDataLst>
            </p:nvPr>
          </p:nvSpPr>
          <p:spPr>
            <a:xfrm rot="16200000">
              <a:off x="8023" y="2468"/>
              <a:ext cx="1193" cy="2174"/>
            </a:xfrm>
            <a:prstGeom prst="diamond">
              <a:avLst/>
            </a:prstGeom>
            <a:solidFill>
              <a:srgbClr val="3498DB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51" name="平行四边形 50"/>
            <p:cNvSpPr/>
            <p:nvPr>
              <p:custDataLst>
                <p:tags r:id="rId9"/>
              </p:custDataLst>
            </p:nvPr>
          </p:nvSpPr>
          <p:spPr>
            <a:xfrm rot="16200000">
              <a:off x="7584" y="3502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3498DB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52" name="平行四边形 51"/>
            <p:cNvSpPr/>
            <p:nvPr>
              <p:custDataLst>
                <p:tags r:id="rId10"/>
              </p:custDataLst>
            </p:nvPr>
          </p:nvSpPr>
          <p:spPr>
            <a:xfrm rot="16200000" flipV="1">
              <a:off x="8671" y="3502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3498DB">
                <a:lumMod val="7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65" name="菱形 64"/>
            <p:cNvSpPr/>
            <p:nvPr>
              <p:custDataLst>
                <p:tags r:id="rId11"/>
              </p:custDataLst>
            </p:nvPr>
          </p:nvSpPr>
          <p:spPr>
            <a:xfrm rot="16200000">
              <a:off x="9570" y="5338"/>
              <a:ext cx="1193" cy="2174"/>
            </a:xfrm>
            <a:prstGeom prst="diamond">
              <a:avLst/>
            </a:prstGeom>
            <a:solidFill>
              <a:srgbClr val="9BBB59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66" name="平行四边形 65"/>
            <p:cNvSpPr/>
            <p:nvPr>
              <p:custDataLst>
                <p:tags r:id="rId12"/>
              </p:custDataLst>
            </p:nvPr>
          </p:nvSpPr>
          <p:spPr>
            <a:xfrm rot="16200000">
              <a:off x="9131" y="6372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9BBB59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67" name="平行四边形 66"/>
            <p:cNvSpPr/>
            <p:nvPr>
              <p:custDataLst>
                <p:tags r:id="rId13"/>
              </p:custDataLst>
            </p:nvPr>
          </p:nvSpPr>
          <p:spPr>
            <a:xfrm rot="16200000" flipV="1">
              <a:off x="10218" y="6372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9BBB59">
                <a:lumMod val="7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cxnSp>
          <p:nvCxnSpPr>
            <p:cNvPr id="68" name="肘形连接符 67"/>
            <p:cNvCxnSpPr/>
            <p:nvPr>
              <p:custDataLst>
                <p:tags r:id="rId14"/>
              </p:custDataLst>
            </p:nvPr>
          </p:nvCxnSpPr>
          <p:spPr>
            <a:xfrm flipV="1">
              <a:off x="8624" y="1783"/>
              <a:ext cx="5248" cy="1423"/>
            </a:xfrm>
            <a:prstGeom prst="bentConnector3">
              <a:avLst>
                <a:gd name="adj1" fmla="val 50019"/>
              </a:avLst>
            </a:prstGeom>
            <a:ln w="19050">
              <a:solidFill>
                <a:srgbClr val="3498DB"/>
              </a:solidFill>
              <a:headEnd type="oval"/>
              <a:tailEnd type="oval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69" name="肘形连接符 68"/>
            <p:cNvCxnSpPr>
              <a:stCxn id="66" idx="5"/>
              <a:endCxn id="73" idx="3"/>
            </p:cNvCxnSpPr>
            <p:nvPr>
              <p:custDataLst>
                <p:tags r:id="rId15"/>
              </p:custDataLst>
            </p:nvPr>
          </p:nvCxnSpPr>
          <p:spPr>
            <a:xfrm rot="5400000">
              <a:off x="7865" y="6046"/>
              <a:ext cx="695" cy="2823"/>
            </a:xfrm>
            <a:prstGeom prst="bentConnector2">
              <a:avLst/>
            </a:prstGeom>
            <a:ln w="19050">
              <a:solidFill>
                <a:srgbClr val="9BBB59"/>
              </a:solidFill>
              <a:headEnd type="oval"/>
              <a:tailEnd type="oval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70" name="肘形连接符 69"/>
            <p:cNvCxnSpPr/>
            <p:nvPr>
              <p:custDataLst>
                <p:tags r:id="rId16"/>
              </p:custDataLst>
            </p:nvPr>
          </p:nvCxnSpPr>
          <p:spPr>
            <a:xfrm>
              <a:off x="12176" y="5651"/>
              <a:ext cx="3136" cy="391"/>
            </a:xfrm>
            <a:prstGeom prst="bentConnector3">
              <a:avLst>
                <a:gd name="adj1" fmla="val 50032"/>
              </a:avLst>
            </a:prstGeom>
            <a:ln w="19050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71" name="肘形连接符 70"/>
            <p:cNvCxnSpPr>
              <a:endCxn id="75" idx="3"/>
            </p:cNvCxnSpPr>
            <p:nvPr>
              <p:custDataLst>
                <p:tags r:id="rId17"/>
              </p:custDataLst>
            </p:nvPr>
          </p:nvCxnSpPr>
          <p:spPr>
            <a:xfrm rot="10800000">
              <a:off x="4701" y="2368"/>
              <a:ext cx="2324" cy="177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1F74AD"/>
              </a:solidFill>
              <a:headEnd type="oval"/>
              <a:tailEnd type="oval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72" name="文本框 71"/>
            <p:cNvSpPr txBox="1"/>
            <p:nvPr>
              <p:custDataLst>
                <p:tags r:id="rId18"/>
              </p:custDataLst>
            </p:nvPr>
          </p:nvSpPr>
          <p:spPr bwMode="auto">
            <a:xfrm>
              <a:off x="15422" y="6479"/>
              <a:ext cx="3379" cy="58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/>
            <a:p>
              <a:pPr algn="just" latinLnBrk="0">
                <a:lnSpc>
                  <a:spcPct val="120000"/>
                </a:lnSpc>
              </a:pPr>
              <a:r>
                <a:rPr lang="zh-CN" altLang="en-US" b="1" spc="300">
                  <a:solidFill>
                    <a:srgbClr val="FFC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90204" pitchFamily="34" charset="0"/>
                </a:rPr>
                <a:t>网站</a:t>
              </a:r>
              <a:r>
                <a:rPr lang="en-US" altLang="zh-CN" b="1" spc="300">
                  <a:solidFill>
                    <a:srgbClr val="FFC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90204" pitchFamily="34" charset="0"/>
                </a:rPr>
                <a:t>/</a:t>
              </a:r>
              <a:r>
                <a:rPr lang="zh-CN" altLang="en-US" b="1" spc="300">
                  <a:solidFill>
                    <a:srgbClr val="FFC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90204" pitchFamily="34" charset="0"/>
                </a:rPr>
                <a:t>平台专题、栏目、频道的策划及实施</a:t>
              </a:r>
              <a:endParaRPr lang="zh-CN" altLang="en-US" b="1" spc="300">
                <a:solidFill>
                  <a:srgbClr val="FFC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73" name="文本框 72"/>
            <p:cNvSpPr txBox="1"/>
            <p:nvPr>
              <p:custDataLst>
                <p:tags r:id="rId19"/>
              </p:custDataLst>
            </p:nvPr>
          </p:nvSpPr>
          <p:spPr bwMode="auto">
            <a:xfrm>
              <a:off x="2479" y="7514"/>
              <a:ext cx="4322" cy="58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>
              <a:noAutofit/>
            </a:bodyPr>
            <a:p>
              <a:pPr algn="just" latinLnBrk="0">
                <a:lnSpc>
                  <a:spcPct val="120000"/>
                </a:lnSpc>
              </a:pPr>
              <a:r>
                <a:rPr lang="zh-CN" altLang="en-US" b="1" spc="300">
                  <a:solidFill>
                    <a:srgbClr val="9BBB59"/>
                  </a:solidFill>
                  <a:effectLst/>
                  <a:latin typeface="Arial" panose="020B0604020202090204" pitchFamily="34" charset="0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参与平台的整体规划，并根据平台需求完善个人栏目的内容</a:t>
              </a:r>
              <a:endParaRPr lang="zh-CN" altLang="en-US" b="1" spc="300">
                <a:solidFill>
                  <a:srgbClr val="9BBB59"/>
                </a:solidFill>
                <a:effectLst/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5" name="文本框 74"/>
            <p:cNvSpPr txBox="1"/>
            <p:nvPr>
              <p:custDataLst>
                <p:tags r:id="rId20"/>
              </p:custDataLst>
            </p:nvPr>
          </p:nvSpPr>
          <p:spPr bwMode="auto">
            <a:xfrm>
              <a:off x="379" y="2078"/>
              <a:ext cx="4322" cy="58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>
              <a:noAutofit/>
            </a:bodyPr>
            <a:p>
              <a:pPr algn="r" latinLnBrk="0">
                <a:lnSpc>
                  <a:spcPct val="120000"/>
                </a:lnSpc>
              </a:pPr>
              <a:r>
                <a:rPr lang="zh-CN" altLang="zh-CN" b="1" spc="300">
                  <a:solidFill>
                    <a:srgbClr val="1F74AD"/>
                  </a:solidFill>
                  <a:effectLst/>
                  <a:latin typeface="Arial" panose="020B0604020202090204" pitchFamily="34" charset="0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制作数字化</a:t>
              </a:r>
              <a:endParaRPr lang="zh-CN" altLang="zh-CN" b="1" spc="300">
                <a:solidFill>
                  <a:srgbClr val="1F74AD"/>
                </a:solidFill>
                <a:effectLst/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  <a:p>
              <a:pPr algn="r" latinLnBrk="0">
                <a:lnSpc>
                  <a:spcPct val="120000"/>
                </a:lnSpc>
              </a:pPr>
              <a:r>
                <a:rPr lang="zh-CN" altLang="zh-CN" b="1" spc="300">
                  <a:solidFill>
                    <a:srgbClr val="1F74AD"/>
                  </a:solidFill>
                  <a:effectLst/>
                  <a:latin typeface="Arial" panose="020B0604020202090204" pitchFamily="34" charset="0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知识库</a:t>
              </a:r>
              <a:endParaRPr lang="zh-CN" altLang="zh-CN" b="1" spc="300">
                <a:solidFill>
                  <a:srgbClr val="1F74AD"/>
                </a:solidFill>
                <a:effectLst/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76" name="文本框 75"/>
            <p:cNvSpPr txBox="1"/>
            <p:nvPr>
              <p:custDataLst>
                <p:tags r:id="rId21"/>
              </p:custDataLst>
            </p:nvPr>
          </p:nvSpPr>
          <p:spPr bwMode="auto">
            <a:xfrm>
              <a:off x="13842" y="1678"/>
              <a:ext cx="4449" cy="58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/>
            <a:p>
              <a:pPr algn="l" latinLnBrk="0">
                <a:lnSpc>
                  <a:spcPct val="120000"/>
                </a:lnSpc>
              </a:pPr>
              <a:r>
                <a:rPr lang="zh-CN" altLang="en-US" b="1" spc="300">
                  <a:solidFill>
                    <a:srgbClr val="3498DB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90204" pitchFamily="34" charset="0"/>
                </a:rPr>
                <a:t>紧跟热点，挖掘新的新闻事实</a:t>
              </a:r>
              <a:endParaRPr lang="zh-CN" altLang="en-US" b="1" spc="300">
                <a:solidFill>
                  <a:srgbClr val="3498D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77" name="菱形 76"/>
            <p:cNvSpPr/>
            <p:nvPr>
              <p:custDataLst>
                <p:tags r:id="rId22"/>
              </p:custDataLst>
            </p:nvPr>
          </p:nvSpPr>
          <p:spPr>
            <a:xfrm rot="16200000">
              <a:off x="9451" y="3408"/>
              <a:ext cx="1193" cy="2174"/>
            </a:xfrm>
            <a:prstGeom prst="diamond">
              <a:avLst/>
            </a:prstGeom>
            <a:solidFill>
              <a:srgbClr val="69A35B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78" name="平行四边形 77"/>
            <p:cNvSpPr/>
            <p:nvPr>
              <p:custDataLst>
                <p:tags r:id="rId23"/>
              </p:custDataLst>
            </p:nvPr>
          </p:nvSpPr>
          <p:spPr>
            <a:xfrm rot="16200000">
              <a:off x="9012" y="4441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69A35B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79" name="平行四边形 78"/>
            <p:cNvSpPr/>
            <p:nvPr>
              <p:custDataLst>
                <p:tags r:id="rId24"/>
              </p:custDataLst>
            </p:nvPr>
          </p:nvSpPr>
          <p:spPr>
            <a:xfrm rot="16200000" flipV="1">
              <a:off x="10099" y="4441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69A35B">
                <a:lumMod val="7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80" name="菱形 79"/>
            <p:cNvSpPr/>
            <p:nvPr>
              <p:custDataLst>
                <p:tags r:id="rId25"/>
              </p:custDataLst>
            </p:nvPr>
          </p:nvSpPr>
          <p:spPr>
            <a:xfrm rot="16200000">
              <a:off x="8123" y="4355"/>
              <a:ext cx="1193" cy="2174"/>
            </a:xfrm>
            <a:prstGeom prst="diamond">
              <a:avLst/>
            </a:prstGeom>
            <a:solidFill>
              <a:srgbClr val="1AA3AA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81" name="平行四边形 80"/>
            <p:cNvSpPr/>
            <p:nvPr>
              <p:custDataLst>
                <p:tags r:id="rId26"/>
              </p:custDataLst>
            </p:nvPr>
          </p:nvSpPr>
          <p:spPr>
            <a:xfrm rot="16200000">
              <a:off x="7684" y="5389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1AA3AA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82" name="平行四边形 81"/>
            <p:cNvSpPr/>
            <p:nvPr>
              <p:custDataLst>
                <p:tags r:id="rId27"/>
              </p:custDataLst>
            </p:nvPr>
          </p:nvSpPr>
          <p:spPr>
            <a:xfrm rot="16200000" flipV="1">
              <a:off x="8771" y="5389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1AA3AA">
                <a:lumMod val="7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cxnSp>
          <p:nvCxnSpPr>
            <p:cNvPr id="83" name="肘形连接符 9"/>
            <p:cNvCxnSpPr/>
            <p:nvPr>
              <p:custDataLst>
                <p:tags r:id="rId28"/>
              </p:custDataLst>
            </p:nvPr>
          </p:nvCxnSpPr>
          <p:spPr>
            <a:xfrm rot="10800000">
              <a:off x="4861" y="5099"/>
              <a:ext cx="3393" cy="1114"/>
            </a:xfrm>
            <a:prstGeom prst="bentConnector3">
              <a:avLst>
                <a:gd name="adj1" fmla="val 49985"/>
              </a:avLst>
            </a:prstGeom>
            <a:ln w="19050">
              <a:solidFill>
                <a:srgbClr val="1AA3AA"/>
              </a:solidFill>
              <a:headEnd type="oval"/>
              <a:tailEnd type="oval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84" name="肘形连接符 6"/>
            <p:cNvCxnSpPr/>
            <p:nvPr>
              <p:custDataLst>
                <p:tags r:id="rId29"/>
              </p:custDataLst>
            </p:nvPr>
          </p:nvCxnSpPr>
          <p:spPr>
            <a:xfrm flipV="1">
              <a:off x="10797" y="3203"/>
              <a:ext cx="2615" cy="850"/>
            </a:xfrm>
            <a:prstGeom prst="bentConnector3">
              <a:avLst>
                <a:gd name="adj1" fmla="val 50019"/>
              </a:avLst>
            </a:prstGeom>
            <a:ln w="19050">
              <a:solidFill>
                <a:srgbClr val="69A35B"/>
              </a:solidFill>
              <a:headEnd type="oval"/>
              <a:tailEnd type="oval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85" name="文本框 84"/>
            <p:cNvSpPr txBox="1"/>
            <p:nvPr>
              <p:custDataLst>
                <p:tags r:id="rId30"/>
              </p:custDataLst>
            </p:nvPr>
          </p:nvSpPr>
          <p:spPr bwMode="auto">
            <a:xfrm>
              <a:off x="498" y="5649"/>
              <a:ext cx="4423" cy="58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>
              <a:noAutofit/>
            </a:bodyPr>
            <a:p>
              <a:pPr algn="just" latinLnBrk="0">
                <a:lnSpc>
                  <a:spcPct val="120000"/>
                </a:lnSpc>
              </a:pPr>
              <a:r>
                <a:rPr lang="zh-CN" altLang="en-US" b="1" spc="300">
                  <a:solidFill>
                    <a:srgbClr val="1AA3AA"/>
                  </a:solidFill>
                  <a:effectLst/>
                  <a:latin typeface="Arial" panose="020B0604020202090204" pitchFamily="34" charset="0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有强烈的政治意识的政治鉴别力，在敏感问题上有把控舆论的能力</a:t>
              </a:r>
              <a:endParaRPr lang="zh-CN" altLang="en-US" b="1" spc="300">
                <a:solidFill>
                  <a:srgbClr val="1AA3AA"/>
                </a:solidFill>
                <a:effectLst/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86" name="文本框 85"/>
            <p:cNvSpPr txBox="1"/>
            <p:nvPr>
              <p:custDataLst>
                <p:tags r:id="rId31"/>
              </p:custDataLst>
            </p:nvPr>
          </p:nvSpPr>
          <p:spPr bwMode="auto">
            <a:xfrm>
              <a:off x="13462" y="2792"/>
              <a:ext cx="5189" cy="58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>
              <a:noAutofit/>
            </a:bodyPr>
            <a:p>
              <a:pPr algn="l" latinLnBrk="0">
                <a:lnSpc>
                  <a:spcPct val="120000"/>
                </a:lnSpc>
              </a:pPr>
              <a:r>
                <a:rPr lang="zh-CN" altLang="en-US" b="1" spc="300">
                  <a:solidFill>
                    <a:srgbClr val="69A35B"/>
                  </a:solidFill>
                  <a:effectLst/>
                  <a:latin typeface="Arial" panose="020B0604020202090204" pitchFamily="34" charset="0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完成平台每日的内容更新</a:t>
              </a:r>
              <a:endParaRPr lang="zh-CN" altLang="en-US" b="1" spc="300">
                <a:solidFill>
                  <a:srgbClr val="69A35B"/>
                </a:solidFill>
                <a:effectLst/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87" name="文本框 86"/>
            <p:cNvSpPr txBox="1"/>
            <p:nvPr>
              <p:custDataLst>
                <p:tags r:id="rId32"/>
              </p:custDataLst>
            </p:nvPr>
          </p:nvSpPr>
          <p:spPr bwMode="auto">
            <a:xfrm>
              <a:off x="13462" y="3493"/>
              <a:ext cx="5338" cy="870"/>
            </a:xfrm>
            <a:prstGeom prst="rect">
              <a:avLst/>
            </a:prstGeom>
            <a:noFill/>
          </p:spPr>
          <p:txBody>
            <a:bodyPr wrap="square" lIns="90000" tIns="0" rIns="90000" bIns="46800">
              <a:noAutofit/>
            </a:bodyPr>
            <a:p>
              <a:pPr algn="l" latinLnBrk="0">
                <a:lnSpc>
                  <a:spcPct val="120000"/>
                </a:lnSpc>
              </a:pPr>
              <a:r>
                <a:rPr lang="en-US" altLang="zh-CN" sz="1400" b="0"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1.</a:t>
              </a:r>
              <a:r>
                <a:rPr lang="zh-CN" altLang="en-US" sz="1400" b="0"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内容创作：文字、视频、多媒体</a:t>
              </a:r>
              <a:r>
                <a:rPr lang="en-US" altLang="zh-CN" sz="1400" b="0">
                  <a:solidFill>
                    <a:srgbClr val="000000"/>
                  </a:solidFill>
                  <a:effectLst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.....</a:t>
              </a:r>
              <a:r>
                <a:rPr lang="en-US" altLang="zh-CN" sz="14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.</a:t>
              </a:r>
              <a:endParaRPr lang="en-US" altLang="zh-CN" sz="1400" b="0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90204" pitchFamily="34" charset="0"/>
              </a:endParaRPr>
            </a:p>
            <a:p>
              <a:pPr algn="l" latinLnBrk="0">
                <a:lnSpc>
                  <a:spcPct val="120000"/>
                </a:lnSpc>
              </a:pPr>
              <a:r>
                <a:rPr lang="en-US" altLang="zh-CN" sz="14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2.</a:t>
              </a:r>
              <a:r>
                <a:rPr lang="zh-CN" altLang="en-US" sz="14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内容排版</a:t>
              </a:r>
              <a:endParaRPr lang="zh-CN" altLang="en-US" sz="1400" b="0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90204" pitchFamily="34" charset="0"/>
              </a:endParaRPr>
            </a:p>
            <a:p>
              <a:pPr algn="l" latinLnBrk="0">
                <a:lnSpc>
                  <a:spcPct val="120000"/>
                </a:lnSpc>
              </a:pPr>
              <a:r>
                <a:rPr lang="en-US" altLang="zh-CN" sz="14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3.</a:t>
              </a:r>
              <a:r>
                <a:rPr lang="zh-CN" altLang="en-US" sz="14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内容发布及运营</a:t>
              </a:r>
              <a:endParaRPr lang="zh-CN" altLang="en-US" sz="1400" b="0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90204" pitchFamily="34" charset="0"/>
              </a:endParaRPr>
            </a:p>
            <a:p>
              <a:pPr algn="l" latinLnBrk="0">
                <a:lnSpc>
                  <a:spcPct val="120000"/>
                </a:lnSpc>
              </a:pPr>
              <a:r>
                <a:rPr lang="en-US" altLang="zh-CN" sz="14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4.</a:t>
              </a:r>
              <a:r>
                <a:rPr lang="zh-CN" altLang="en-US" sz="14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维护用户关系</a:t>
              </a:r>
              <a:endParaRPr lang="zh-CN" altLang="en-US" sz="1400" b="0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90204" pitchFamily="34" charset="0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10545" y="6799"/>
              <a:ext cx="2174" cy="1579"/>
              <a:chOff x="6205" y="3906"/>
              <a:chExt cx="2174" cy="1579"/>
            </a:xfrm>
          </p:grpSpPr>
          <p:sp>
            <p:nvSpPr>
              <p:cNvPr id="89" name="菱形 88"/>
              <p:cNvSpPr/>
              <p:nvPr>
                <p:custDataLst>
                  <p:tags r:id="rId33"/>
                </p:custDataLst>
              </p:nvPr>
            </p:nvSpPr>
            <p:spPr>
              <a:xfrm rot="16200000">
                <a:off x="6695" y="3415"/>
                <a:ext cx="1193" cy="2174"/>
              </a:xfrm>
              <a:prstGeom prst="diamond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anchor="ctr"/>
              <a:p>
                <a:pPr algn="ctr">
                  <a:lnSpc>
                    <a:spcPct val="120000"/>
                  </a:lnSpc>
                </a:pPr>
                <a:endParaRPr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  <p:sp>
            <p:nvSpPr>
              <p:cNvPr id="90" name="平行四边形 89"/>
              <p:cNvSpPr/>
              <p:nvPr>
                <p:custDataLst>
                  <p:tags r:id="rId34"/>
                </p:custDataLst>
              </p:nvPr>
            </p:nvSpPr>
            <p:spPr>
              <a:xfrm rot="16200000">
                <a:off x="6256" y="4449"/>
                <a:ext cx="984" cy="1087"/>
              </a:xfrm>
              <a:prstGeom prst="parallelogram">
                <a:avLst>
                  <a:gd name="adj" fmla="val 60623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anchor="ctr"/>
              <a:p>
                <a:pPr algn="ctr">
                  <a:lnSpc>
                    <a:spcPct val="120000"/>
                  </a:lnSpc>
                </a:pPr>
                <a:endParaRPr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  <p:sp>
            <p:nvSpPr>
              <p:cNvPr id="91" name="平行四边形 90"/>
              <p:cNvSpPr/>
              <p:nvPr>
                <p:custDataLst>
                  <p:tags r:id="rId35"/>
                </p:custDataLst>
              </p:nvPr>
            </p:nvSpPr>
            <p:spPr>
              <a:xfrm rot="16200000" flipV="1">
                <a:off x="7343" y="4449"/>
                <a:ext cx="984" cy="1087"/>
              </a:xfrm>
              <a:prstGeom prst="parallelogram">
                <a:avLst>
                  <a:gd name="adj" fmla="val 60623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anchor="ctr"/>
              <a:p>
                <a:pPr algn="ctr">
                  <a:lnSpc>
                    <a:spcPct val="120000"/>
                  </a:lnSpc>
                </a:pPr>
                <a:endParaRPr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11876" y="5853"/>
              <a:ext cx="2174" cy="1578"/>
              <a:chOff x="6204" y="3906"/>
              <a:chExt cx="2174" cy="1578"/>
            </a:xfrm>
          </p:grpSpPr>
          <p:sp>
            <p:nvSpPr>
              <p:cNvPr id="93" name="菱形 92"/>
              <p:cNvSpPr/>
              <p:nvPr>
                <p:custDataLst>
                  <p:tags r:id="rId36"/>
                </p:custDataLst>
              </p:nvPr>
            </p:nvSpPr>
            <p:spPr>
              <a:xfrm rot="16200000">
                <a:off x="6695" y="3415"/>
                <a:ext cx="1193" cy="2174"/>
              </a:xfrm>
              <a:prstGeom prst="diamon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anchor="ctr"/>
              <a:p>
                <a:pPr algn="ctr">
                  <a:lnSpc>
                    <a:spcPct val="120000"/>
                  </a:lnSpc>
                </a:pPr>
                <a:endParaRPr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  <p:sp>
            <p:nvSpPr>
              <p:cNvPr id="94" name="平行四边形 93"/>
              <p:cNvSpPr/>
              <p:nvPr>
                <p:custDataLst>
                  <p:tags r:id="rId37"/>
                </p:custDataLst>
              </p:nvPr>
            </p:nvSpPr>
            <p:spPr>
              <a:xfrm rot="16200000">
                <a:off x="6256" y="4449"/>
                <a:ext cx="984" cy="1087"/>
              </a:xfrm>
              <a:prstGeom prst="parallelogram">
                <a:avLst>
                  <a:gd name="adj" fmla="val 60623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anchor="ctr"/>
              <a:p>
                <a:pPr algn="ctr">
                  <a:lnSpc>
                    <a:spcPct val="120000"/>
                  </a:lnSpc>
                </a:pPr>
                <a:endParaRPr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  <p:sp>
            <p:nvSpPr>
              <p:cNvPr id="95" name="平行四边形 94"/>
              <p:cNvSpPr/>
              <p:nvPr>
                <p:custDataLst>
                  <p:tags r:id="rId38"/>
                </p:custDataLst>
              </p:nvPr>
            </p:nvSpPr>
            <p:spPr>
              <a:xfrm rot="16200000" flipV="1">
                <a:off x="7343" y="4449"/>
                <a:ext cx="984" cy="1087"/>
              </a:xfrm>
              <a:prstGeom prst="parallelogram">
                <a:avLst>
                  <a:gd name="adj" fmla="val 60623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rgbClr val="1F74AD">
                  <a:shade val="50000"/>
                </a:srgbClr>
              </a:lnRef>
              <a:fillRef idx="1">
                <a:srgbClr val="1F74AD"/>
              </a:fillRef>
              <a:effectRef idx="0">
                <a:srgbClr val="1F74AD"/>
              </a:effectRef>
              <a:fontRef idx="minor">
                <a:sysClr val="window" lastClr="FFFFFF"/>
              </a:fontRef>
            </p:style>
            <p:txBody>
              <a:bodyPr anchor="ctr"/>
              <a:p>
                <a:pPr algn="ctr">
                  <a:lnSpc>
                    <a:spcPct val="120000"/>
                  </a:lnSpc>
                </a:pPr>
                <a:endParaRPr>
                  <a:latin typeface="Arial" panose="020B0604020202090204" pitchFamily="34" charset="0"/>
                  <a:ea typeface="微软雅黑" panose="020B0503020204020204" pitchFamily="34" charset="-122"/>
                  <a:sym typeface="Arial" panose="020B0604020202090204" pitchFamily="34" charset="0"/>
                </a:endParaRPr>
              </a:p>
            </p:txBody>
          </p:sp>
        </p:grpSp>
      </p:grpSp>
      <p:cxnSp>
        <p:nvCxnSpPr>
          <p:cNvPr id="98" name="肘形连接符 97"/>
          <p:cNvCxnSpPr/>
          <p:nvPr>
            <p:custDataLst>
              <p:tags r:id="rId39"/>
            </p:custDataLst>
          </p:nvPr>
        </p:nvCxnSpPr>
        <p:spPr>
          <a:xfrm rot="5400000">
            <a:off x="6198235" y="5025390"/>
            <a:ext cx="441325" cy="1792605"/>
          </a:xfrm>
          <a:prstGeom prst="bentConnector2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9" name="文本框 98"/>
          <p:cNvSpPr txBox="1"/>
          <p:nvPr>
            <p:custDataLst>
              <p:tags r:id="rId40"/>
            </p:custDataLst>
          </p:nvPr>
        </p:nvSpPr>
        <p:spPr bwMode="auto">
          <a:xfrm>
            <a:off x="3382010" y="6155690"/>
            <a:ext cx="2078355" cy="36957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p>
            <a:pPr algn="just" latinLnBrk="0">
              <a:lnSpc>
                <a:spcPct val="120000"/>
              </a:lnSpc>
            </a:pPr>
            <a:r>
              <a:rPr lang="zh-CN" altLang="en-US" b="1" spc="30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对所负责的栏目进行推广、运营</a:t>
            </a:r>
            <a:endParaRPr lang="zh-CN" altLang="en-US" b="1" spc="300">
              <a:solidFill>
                <a:schemeClr val="accent4">
                  <a:lumMod val="75000"/>
                </a:schemeClr>
              </a:solidFill>
              <a:effectLst/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cxnSp>
        <p:nvCxnSpPr>
          <p:cNvPr id="100" name="肘形连接符 9"/>
          <p:cNvCxnSpPr/>
          <p:nvPr>
            <p:custDataLst>
              <p:tags r:id="rId41"/>
            </p:custDataLst>
          </p:nvPr>
        </p:nvCxnSpPr>
        <p:spPr>
          <a:xfrm rot="10800000">
            <a:off x="8444865" y="4855210"/>
            <a:ext cx="1129665" cy="494030"/>
          </a:xfrm>
          <a:prstGeom prst="bentConnector3">
            <a:avLst>
              <a:gd name="adj1" fmla="val 49972"/>
            </a:avLst>
          </a:prstGeom>
          <a:ln w="19050">
            <a:solidFill>
              <a:srgbClr val="1AA3AA"/>
            </a:solidFill>
            <a:headEnd type="oval"/>
            <a:tailEnd type="oval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01" name="文本框 100"/>
          <p:cNvSpPr txBox="1"/>
          <p:nvPr>
            <p:custDataLst>
              <p:tags r:id="rId42"/>
            </p:custDataLst>
          </p:nvPr>
        </p:nvSpPr>
        <p:spPr bwMode="auto">
          <a:xfrm>
            <a:off x="9100185" y="6075680"/>
            <a:ext cx="2808605" cy="369570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p>
            <a:pPr algn="just" latinLnBrk="0">
              <a:lnSpc>
                <a:spcPct val="120000"/>
              </a:lnSpc>
            </a:pPr>
            <a:r>
              <a:rPr lang="zh-CN" altLang="en-US" b="1" spc="300">
                <a:solidFill>
                  <a:srgbClr val="1AA3AA"/>
                </a:solidFill>
                <a:effectLst/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rPr>
              <a:t>对平台相关领域有深入了解，能创作原创作品</a:t>
            </a:r>
            <a:endParaRPr lang="zh-CN" altLang="en-US" b="1" spc="300">
              <a:solidFill>
                <a:srgbClr val="1AA3AA"/>
              </a:solidFill>
              <a:effectLst/>
              <a:latin typeface="Arial" panose="020B0604020202090204" pitchFamily="34" charset="0"/>
              <a:ea typeface="微软雅黑" panose="020B0503020204020204" pitchFamily="34" charset="-122"/>
              <a:cs typeface="+mn-ea"/>
              <a:sym typeface="Arial" panose="020B0604020202090204" pitchFamily="34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357880" y="339725"/>
            <a:ext cx="53873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网络新闻编辑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多艺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en-US" altLang="zh-CN" sz="4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44"/>
          <p:cNvSpPr/>
          <p:nvPr/>
        </p:nvSpPr>
        <p:spPr bwMode="auto">
          <a:xfrm rot="10800000">
            <a:off x="157" y="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349" name="组合 6"/>
          <p:cNvGrpSpPr/>
          <p:nvPr/>
        </p:nvGrpSpPr>
        <p:grpSpPr>
          <a:xfrm>
            <a:off x="437515" y="399415"/>
            <a:ext cx="2191385" cy="2191385"/>
            <a:chOff x="0" y="0"/>
            <a:chExt cx="1799496" cy="1799496"/>
          </a:xfrm>
        </p:grpSpPr>
        <p:sp>
          <p:nvSpPr>
            <p:cNvPr id="347" name="椭圆 7"/>
            <p:cNvSpPr/>
            <p:nvPr/>
          </p:nvSpPr>
          <p:spPr>
            <a:xfrm>
              <a:off x="0" y="0"/>
              <a:ext cx="1799496" cy="179949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  <p:sp>
          <p:nvSpPr>
            <p:cNvPr id="348" name="椭圆 4"/>
            <p:cNvSpPr txBox="1"/>
            <p:nvPr/>
          </p:nvSpPr>
          <p:spPr>
            <a:xfrm>
              <a:off x="220569" y="413242"/>
              <a:ext cx="1358356" cy="973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 defTabSz="933450">
                <a:lnSpc>
                  <a:spcPct val="90000"/>
                </a:lnSpc>
                <a:spcBef>
                  <a:spcPts val="800"/>
                </a:spcBef>
                <a:defRPr sz="2100">
                  <a:solidFill>
                    <a:srgbClr val="FFFFFF"/>
                  </a:solidFill>
                </a:defRPr>
              </a:lvl1pPr>
            </a:lstStyle>
            <a:p>
              <a:pPr algn="ctr">
                <a:lnSpc>
                  <a:spcPct val="110000"/>
                </a:lnSpc>
                <a:defRPr sz="6000" b="1">
                  <a:ln w="19050">
                    <a:solidFill>
                      <a:srgbClr val="FEFEFE"/>
                    </a:solidFill>
                  </a:ln>
                  <a:solidFill>
                    <a:schemeClr val="accent3"/>
                  </a:solidFill>
                  <a:effectLst>
                    <a:outerShdw blurRad="50800" dist="50800" dir="7500000" rotWithShape="0">
                      <a:srgbClr val="000000">
                        <a:alpha val="35000"/>
                      </a:srgbClr>
                    </a:outerShdw>
                  </a:effectLst>
                </a:defRPr>
              </a:pPr>
              <a:r>
                <a:rPr lang="zh-CN" sz="3200">
                  <a:solidFill>
                    <a:schemeClr val="bg1"/>
                  </a:solidFill>
                  <a:sym typeface="+mn-ea"/>
                </a:rPr>
                <a:t>技术的</a:t>
              </a:r>
              <a:endParaRPr lang="zh-CN" sz="3200">
                <a:solidFill>
                  <a:schemeClr val="bg1"/>
                </a:solidFill>
                <a:sym typeface="+mn-ea"/>
              </a:endParaRPr>
            </a:p>
            <a:p>
              <a:pPr algn="ctr">
                <a:lnSpc>
                  <a:spcPct val="110000"/>
                </a:lnSpc>
                <a:defRPr sz="6000" b="1">
                  <a:ln w="19050">
                    <a:solidFill>
                      <a:srgbClr val="FEFEFE"/>
                    </a:solidFill>
                  </a:ln>
                  <a:solidFill>
                    <a:schemeClr val="accent3"/>
                  </a:solidFill>
                  <a:effectLst>
                    <a:outerShdw blurRad="50800" dist="50800" dir="7500000" rotWithShape="0">
                      <a:srgbClr val="000000">
                        <a:alpha val="35000"/>
                      </a:srgbClr>
                    </a:outerShdw>
                  </a:effectLst>
                </a:defRPr>
              </a:pPr>
              <a:r>
                <a:rPr lang="zh-CN" sz="3200">
                  <a:solidFill>
                    <a:schemeClr val="bg1"/>
                  </a:solidFill>
                  <a:sym typeface="+mn-ea"/>
                </a:rPr>
                <a:t>多元</a:t>
              </a:r>
              <a:endParaRPr lang="zh-CN" sz="3200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62" name="等腰三角形 61"/>
          <p:cNvSpPr/>
          <p:nvPr>
            <p:custDataLst>
              <p:tags r:id="rId1"/>
            </p:custDataLst>
          </p:nvPr>
        </p:nvSpPr>
        <p:spPr>
          <a:xfrm rot="5400000">
            <a:off x="6407000" y="1631815"/>
            <a:ext cx="560414" cy="511090"/>
          </a:xfrm>
          <a:prstGeom prst="triangle">
            <a:avLst/>
          </a:prstGeom>
          <a:solidFill>
            <a:srgbClr val="8590CA">
              <a:lumMod val="75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63" name="等腰三角形 62"/>
          <p:cNvSpPr/>
          <p:nvPr>
            <p:custDataLst>
              <p:tags r:id="rId2"/>
            </p:custDataLst>
          </p:nvPr>
        </p:nvSpPr>
        <p:spPr>
          <a:xfrm rot="5400000">
            <a:off x="6245700" y="1620380"/>
            <a:ext cx="560414" cy="511090"/>
          </a:xfrm>
          <a:prstGeom prst="triangle">
            <a:avLst/>
          </a:prstGeom>
          <a:solidFill>
            <a:srgbClr val="8EAADC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64" name="文本框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98167" y="1628450"/>
            <a:ext cx="2637599" cy="45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整合编辑流程</a:t>
            </a:r>
            <a:endParaRPr lang="zh-CN" altLang="en-US" sz="32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65" name="文本框 64"/>
          <p:cNvSpPr txBox="1"/>
          <p:nvPr>
            <p:custDataLst>
              <p:tags r:id="rId4"/>
            </p:custDataLst>
          </p:nvPr>
        </p:nvSpPr>
        <p:spPr>
          <a:xfrm>
            <a:off x="7103745" y="1384935"/>
            <a:ext cx="331406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/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1800"/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简化工作流程，信息发布、传播更高效</a:t>
            </a:r>
            <a:endParaRPr lang="zh-CN" altLang="en-US" sz="2400" spc="150" dirty="0">
              <a:solidFill>
                <a:sysClr val="windowText" lastClr="000000">
                  <a:lumMod val="75000"/>
                  <a:lumOff val="25000"/>
                </a:sysClr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6" name="等腰三角形 65"/>
          <p:cNvSpPr/>
          <p:nvPr>
            <p:custDataLst>
              <p:tags r:id="rId5"/>
            </p:custDataLst>
          </p:nvPr>
        </p:nvSpPr>
        <p:spPr>
          <a:xfrm rot="5400000">
            <a:off x="6407000" y="4685803"/>
            <a:ext cx="560414" cy="511090"/>
          </a:xfrm>
          <a:prstGeom prst="triangle">
            <a:avLst/>
          </a:prstGeom>
          <a:solidFill>
            <a:srgbClr val="8590CA">
              <a:lumMod val="75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67" name="等腰三角形 66"/>
          <p:cNvSpPr/>
          <p:nvPr>
            <p:custDataLst>
              <p:tags r:id="rId6"/>
            </p:custDataLst>
          </p:nvPr>
        </p:nvSpPr>
        <p:spPr>
          <a:xfrm rot="5400000">
            <a:off x="6245700" y="4674368"/>
            <a:ext cx="560414" cy="511090"/>
          </a:xfrm>
          <a:prstGeom prst="triangle">
            <a:avLst/>
          </a:prstGeom>
          <a:solidFill>
            <a:srgbClr val="8EAADC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68" name="文本框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84527" y="4693233"/>
            <a:ext cx="2637599" cy="45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扩大创作空间</a:t>
            </a:r>
            <a:endParaRPr sz="32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2" name="文本框 71"/>
          <p:cNvSpPr txBox="1"/>
          <p:nvPr>
            <p:custDataLst>
              <p:tags r:id="rId8"/>
            </p:custDataLst>
          </p:nvPr>
        </p:nvSpPr>
        <p:spPr>
          <a:xfrm>
            <a:off x="7103745" y="4546600"/>
            <a:ext cx="341439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/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1800"/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buClrTx/>
              <a:buSzTx/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不断发展且日渐成熟的技术平台，为网络新闻编辑的创作提供了强有力的支持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zh-CN" altLang="en-US" sz="2400" spc="150" dirty="0">
              <a:solidFill>
                <a:sysClr val="windowText" lastClr="000000">
                  <a:lumMod val="75000"/>
                  <a:lumOff val="25000"/>
                </a:sysClr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90204" pitchFamily="34" charset="0"/>
            </a:endParaRPr>
          </a:p>
        </p:txBody>
      </p:sp>
      <p:sp>
        <p:nvSpPr>
          <p:cNvPr id="73" name="等腰三角形 72"/>
          <p:cNvSpPr/>
          <p:nvPr>
            <p:custDataLst>
              <p:tags r:id="rId9"/>
            </p:custDataLst>
          </p:nvPr>
        </p:nvSpPr>
        <p:spPr>
          <a:xfrm rot="5400000">
            <a:off x="6407000" y="3158809"/>
            <a:ext cx="560414" cy="511090"/>
          </a:xfrm>
          <a:prstGeom prst="triangle">
            <a:avLst/>
          </a:prstGeom>
          <a:solidFill>
            <a:srgbClr val="8590CA">
              <a:lumMod val="75000"/>
            </a:srgbClr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74" name="等腰三角形 73"/>
          <p:cNvSpPr/>
          <p:nvPr>
            <p:custDataLst>
              <p:tags r:id="rId10"/>
            </p:custDataLst>
          </p:nvPr>
        </p:nvSpPr>
        <p:spPr>
          <a:xfrm rot="5400000">
            <a:off x="6245700" y="3147374"/>
            <a:ext cx="560414" cy="511090"/>
          </a:xfrm>
          <a:prstGeom prst="triangle">
            <a:avLst/>
          </a:prstGeom>
          <a:solidFill>
            <a:srgbClr val="8EAADC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  <p:sp>
        <p:nvSpPr>
          <p:cNvPr id="75" name="文本框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03550" y="3162300"/>
            <a:ext cx="3072765" cy="45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编辑互动新模式</a:t>
            </a:r>
            <a:endParaRPr sz="32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6" name="文本框 75"/>
          <p:cNvSpPr txBox="1"/>
          <p:nvPr>
            <p:custDataLst>
              <p:tags r:id="rId12"/>
            </p:custDataLst>
          </p:nvPr>
        </p:nvSpPr>
        <p:spPr>
          <a:xfrm>
            <a:off x="7136130" y="3019425"/>
            <a:ext cx="3281045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>
            <a:normAutofit lnSpcReduction="10000"/>
          </a:bodyPr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1800"/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网络作业使团队工作更灵活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zh-CN" altLang="en-US" sz="1600" spc="150" dirty="0">
              <a:solidFill>
                <a:sysClr val="windowText" lastClr="000000">
                  <a:lumMod val="75000"/>
                  <a:lumOff val="25000"/>
                </a:sysClr>
              </a:solidFill>
              <a:latin typeface="Arial" panose="020B0604020202090204" pitchFamily="34" charset="0"/>
              <a:ea typeface="微软雅黑" panose="020B0503020204020204" pitchFamily="34" charset="-122"/>
              <a:sym typeface="Arial" panose="020B0604020202090204" pitchFamily="34" charset="0"/>
            </a:endParaRPr>
          </a:p>
        </p:txBody>
      </p:sp>
    </p:spTree>
    <p:custDataLst>
      <p:tags r:id="rId13"/>
    </p:custData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dotGrid">
            <a:fgClr>
              <a:srgbClr val="FFFFFF">
                <a:lumMod val="85000"/>
              </a:srgbClr>
            </a:fgClr>
            <a:bgClr>
              <a:srgbClr val="FFFFFF"/>
            </a:bgClr>
          </a:patt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549277" y="518063"/>
            <a:ext cx="11412219" cy="5821624"/>
          </a:xfrm>
          <a:prstGeom prst="rect">
            <a:avLst/>
          </a:prstGeom>
          <a:solidFill>
            <a:srgbClr val="FFFFFF"/>
          </a:solidFill>
          <a:ln w="1270">
            <a:solidFill>
              <a:srgbClr val="1E6BC5"/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350862" y="518189"/>
            <a:ext cx="11412219" cy="5821623"/>
          </a:xfrm>
          <a:prstGeom prst="rect">
            <a:avLst/>
          </a:prstGeom>
          <a:noFill/>
          <a:ln w="1270">
            <a:solidFill>
              <a:srgbClr val="1E6BC5">
                <a:lumMod val="60000"/>
                <a:lumOff val="40000"/>
              </a:srgbClr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252141" y="419254"/>
            <a:ext cx="11412219" cy="5821623"/>
          </a:xfrm>
          <a:prstGeom prst="rect">
            <a:avLst/>
          </a:prstGeom>
          <a:noFill/>
          <a:ln w="1270">
            <a:solidFill>
              <a:srgbClr val="EBF5FF"/>
            </a:solidFill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4" name="组合 13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669925" y="1349393"/>
            <a:ext cx="622313" cy="543032"/>
            <a:chOff x="1168400" y="1347856"/>
            <a:chExt cx="723913" cy="631688"/>
          </a:xfrm>
          <a:solidFill>
            <a:srgbClr val="FFFFFF">
              <a:alpha val="15000"/>
            </a:srgbClr>
          </a:solidFill>
        </p:grpSpPr>
        <p:sp>
          <p:nvSpPr>
            <p:cNvPr id="15" name="任意多边形: 形状 14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168400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: 形状 15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1581018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2162778" y="2619463"/>
            <a:ext cx="8185215" cy="2819105"/>
          </a:xfrm>
          <a:prstGeom prst="rect">
            <a:avLst/>
          </a:prstGeom>
          <a:noFill/>
        </p:spPr>
        <p:txBody>
          <a:bodyPr wrap="square" lIns="101600" tIns="0" rIns="82550" bIns="0" rtlCol="0">
            <a:normAutofit lnSpcReduction="20000"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2" indent="0" algn="just" fontAlgn="ctr">
              <a:lnSpc>
                <a:spcPct val="150000"/>
              </a:lnSpc>
              <a:buClr>
                <a:srgbClr val="1E6BC5">
                  <a:lumMod val="75000"/>
                </a:srgbClr>
              </a:buClr>
              <a:buSzPct val="90000"/>
              <a:buFont typeface="WPS-Bullets" pitchFamily="2" charset="0"/>
              <a:buNone/>
            </a:pPr>
            <a:r>
              <a:rPr lang="zh-CN" altLang="en-US" sz="2400">
                <a:sym typeface="+mn-ea"/>
              </a:rPr>
              <a:t>技术的多元化为网络新闻编辑的工作带来了新的运作模式，如过去的排版、美化等工序如今在技术的支持下可一人完成，达到了化繁为简的效果。许多网络新闻的发布由一人便可完成，大大简化了工作流程，亦为</a:t>
            </a:r>
            <a:r>
              <a:rPr lang="en-US" altLang="zh-CN" sz="2400">
                <a:sym typeface="+mn-ea"/>
              </a:rPr>
              <a:t>“</a:t>
            </a:r>
            <a:r>
              <a:rPr lang="zh-CN" altLang="en-US" sz="2400">
                <a:sym typeface="+mn-ea"/>
              </a:rPr>
              <a:t>网编</a:t>
            </a:r>
            <a:r>
              <a:rPr lang="en-US" altLang="zh-CN" sz="2400">
                <a:sym typeface="+mn-ea"/>
              </a:rPr>
              <a:t>”</a:t>
            </a:r>
            <a:r>
              <a:rPr lang="zh-CN" altLang="en-US" sz="2400">
                <a:sym typeface="+mn-ea"/>
              </a:rPr>
              <a:t>们提供了更大的创作空间，同时也扩展了他们的工作权限。</a:t>
            </a:r>
            <a:endParaRPr lang="zh-CN" altLang="en-US" sz="2400"/>
          </a:p>
          <a:p>
            <a:pPr marL="0" lvl="2" indent="0" fontAlgn="ctr">
              <a:lnSpc>
                <a:spcPct val="130000"/>
              </a:lnSpc>
              <a:buClr>
                <a:srgbClr val="1E6BC5">
                  <a:lumMod val="75000"/>
                </a:srgbClr>
              </a:buClr>
              <a:buSzPct val="90000"/>
              <a:buFont typeface="WPS-Bullets" pitchFamily="2" charset="0"/>
              <a:buNone/>
            </a:pPr>
            <a:endParaRPr lang="zh-CN" altLang="en-US" sz="1600">
              <a:sym typeface="+mn-ea"/>
            </a:endParaRPr>
          </a:p>
          <a:p>
            <a:pPr marL="0" lvl="2" indent="0" fontAlgn="ctr">
              <a:lnSpc>
                <a:spcPct val="130000"/>
              </a:lnSpc>
              <a:buClr>
                <a:srgbClr val="1E6BC5">
                  <a:lumMod val="75000"/>
                </a:srgbClr>
              </a:buClr>
              <a:buSzPct val="90000"/>
              <a:buFont typeface="WPS-Bullets" pitchFamily="2" charset="0"/>
              <a:buNone/>
            </a:pPr>
            <a:endParaRPr lang="zh-CN" altLang="en-US" sz="1600" spc="150" dirty="0">
              <a:solidFill>
                <a:srgbClr val="000000">
                  <a:lumMod val="75000"/>
                  <a:lumOff val="25000"/>
                </a:srgbClr>
              </a:solidFill>
              <a:uFillTx/>
              <a:latin typeface="Arial" panose="020B060402020209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>
            <a:grpSpLocks noChangeAspect="1"/>
          </p:cNvGrpSpPr>
          <p:nvPr>
            <p:custDataLst>
              <p:tags r:id="rId9"/>
            </p:custDataLst>
          </p:nvPr>
        </p:nvGrpSpPr>
        <p:grpSpPr>
          <a:xfrm rot="10800000">
            <a:off x="671896" y="822186"/>
            <a:ext cx="637442" cy="556233"/>
            <a:chOff x="3213087" y="1347855"/>
            <a:chExt cx="723913" cy="631688"/>
          </a:xfrm>
          <a:solidFill>
            <a:srgbClr val="EBF5FF"/>
          </a:solidFill>
        </p:grpSpPr>
        <p:sp>
          <p:nvSpPr>
            <p:cNvPr id="18" name="任意多边形: 形状 17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>
            <a:xfrm>
              <a:off x="3213087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2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2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>
            <a:xfrm>
              <a:off x="3625705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1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1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10511620" y="5229674"/>
            <a:ext cx="923010" cy="805420"/>
            <a:chOff x="3213087" y="1347855"/>
            <a:chExt cx="723913" cy="631688"/>
          </a:xfrm>
          <a:solidFill>
            <a:srgbClr val="EBF5FF"/>
          </a:solidFill>
        </p:grpSpPr>
        <p:sp>
          <p:nvSpPr>
            <p:cNvPr id="22" name="任意多边形: 形状 21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>
            <a:xfrm>
              <a:off x="3213087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2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2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: 形状 22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3625705" y="1347855"/>
              <a:ext cx="311295" cy="631688"/>
            </a:xfrm>
            <a:custGeom>
              <a:avLst/>
              <a:gdLst>
                <a:gd name="connsiteX0" fmla="*/ 0 w 311295"/>
                <a:gd name="connsiteY0" fmla="*/ 0 h 631688"/>
                <a:gd name="connsiteX1" fmla="*/ 311295 w 311295"/>
                <a:gd name="connsiteY1" fmla="*/ 0 h 631688"/>
                <a:gd name="connsiteX2" fmla="*/ 311295 w 311295"/>
                <a:gd name="connsiteY2" fmla="*/ 278573 h 631688"/>
                <a:gd name="connsiteX3" fmla="*/ 92015 w 311295"/>
                <a:gd name="connsiteY3" fmla="*/ 631688 h 631688"/>
                <a:gd name="connsiteX4" fmla="*/ 80961 w 311295"/>
                <a:gd name="connsiteY4" fmla="*/ 613739 h 631688"/>
                <a:gd name="connsiteX5" fmla="*/ 33054 w 311295"/>
                <a:gd name="connsiteY5" fmla="*/ 568483 h 631688"/>
                <a:gd name="connsiteX6" fmla="*/ 20355 w 311295"/>
                <a:gd name="connsiteY6" fmla="*/ 561364 h 631688"/>
                <a:gd name="connsiteX7" fmla="*/ 150652 w 311295"/>
                <a:gd name="connsiteY7" fmla="*/ 311295 h 631688"/>
                <a:gd name="connsiteX8" fmla="*/ 0 w 311295"/>
                <a:gd name="connsiteY8" fmla="*/ 311295 h 63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1295" h="631688">
                  <a:moveTo>
                    <a:pt x="0" y="0"/>
                  </a:moveTo>
                  <a:lnTo>
                    <a:pt x="311295" y="0"/>
                  </a:lnTo>
                  <a:lnTo>
                    <a:pt x="311295" y="278573"/>
                  </a:lnTo>
                  <a:cubicBezTo>
                    <a:pt x="300365" y="511936"/>
                    <a:pt x="92393" y="629207"/>
                    <a:pt x="92015" y="631688"/>
                  </a:cubicBezTo>
                  <a:lnTo>
                    <a:pt x="80961" y="613739"/>
                  </a:lnTo>
                  <a:cubicBezTo>
                    <a:pt x="67726" y="597568"/>
                    <a:pt x="51617" y="582153"/>
                    <a:pt x="33054" y="568483"/>
                  </a:cubicBezTo>
                  <a:lnTo>
                    <a:pt x="20355" y="561364"/>
                  </a:lnTo>
                  <a:cubicBezTo>
                    <a:pt x="21645" y="561467"/>
                    <a:pt x="135315" y="475631"/>
                    <a:pt x="150652" y="311295"/>
                  </a:cubicBezTo>
                  <a:lnTo>
                    <a:pt x="0" y="31129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rgbClr val="1E6BC5">
                <a:shade val="50000"/>
              </a:srgbClr>
            </a:lnRef>
            <a:fillRef idx="1">
              <a:srgbClr val="1E6BC5"/>
            </a:fillRef>
            <a:effectRef idx="0">
              <a:srgbClr val="1E6BC5"/>
            </a:effectRef>
            <a:fontRef idx="minor">
              <a:srgbClr val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15795" y="1154430"/>
            <a:ext cx="2972435" cy="119888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p>
            <a:r>
              <a:rPr lang="zh-CN" altLang="en-US" sz="72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  <a:sym typeface="+mn-ea"/>
              </a:rPr>
              <a:t>分析</a:t>
            </a:r>
            <a:endParaRPr lang="zh-CN" altLang="en-US" sz="720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  <a:sym typeface="+mn-ea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44"/>
          <p:cNvSpPr/>
          <p:nvPr>
            <p:custDataLst>
              <p:tags r:id="rId1"/>
            </p:custDataLst>
          </p:nvPr>
        </p:nvSpPr>
        <p:spPr bwMode="auto">
          <a:xfrm rot="10800000">
            <a:off x="157" y="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349" name="组合 6"/>
          <p:cNvGrpSpPr/>
          <p:nvPr/>
        </p:nvGrpSpPr>
        <p:grpSpPr>
          <a:xfrm>
            <a:off x="437515" y="399415"/>
            <a:ext cx="2191385" cy="2191385"/>
            <a:chOff x="0" y="0"/>
            <a:chExt cx="1799496" cy="1799496"/>
          </a:xfrm>
        </p:grpSpPr>
        <p:sp>
          <p:nvSpPr>
            <p:cNvPr id="347" name="椭圆 7"/>
            <p:cNvSpPr/>
            <p:nvPr>
              <p:custDataLst>
                <p:tags r:id="rId2"/>
              </p:custDataLst>
            </p:nvPr>
          </p:nvSpPr>
          <p:spPr>
            <a:xfrm>
              <a:off x="0" y="0"/>
              <a:ext cx="1799496" cy="1799496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/>
          </p:txBody>
        </p:sp>
        <p:sp>
          <p:nvSpPr>
            <p:cNvPr id="348" name="椭圆 4"/>
            <p:cNvSpPr txBox="1"/>
            <p:nvPr>
              <p:custDataLst>
                <p:tags r:id="rId3"/>
              </p:custDataLst>
            </p:nvPr>
          </p:nvSpPr>
          <p:spPr>
            <a:xfrm>
              <a:off x="220569" y="413242"/>
              <a:ext cx="1358356" cy="9730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 defTabSz="933450">
                <a:lnSpc>
                  <a:spcPct val="90000"/>
                </a:lnSpc>
                <a:spcBef>
                  <a:spcPts val="800"/>
                </a:spcBef>
                <a:defRPr sz="2100">
                  <a:solidFill>
                    <a:srgbClr val="FFFFFF"/>
                  </a:solidFill>
                </a:defRPr>
              </a:lvl1pPr>
            </a:lstStyle>
            <a:p>
              <a:pPr algn="ctr">
                <a:lnSpc>
                  <a:spcPct val="110000"/>
                </a:lnSpc>
                <a:defRPr sz="6000" b="1">
                  <a:ln w="19050">
                    <a:solidFill>
                      <a:srgbClr val="FEFEFE"/>
                    </a:solidFill>
                  </a:ln>
                  <a:solidFill>
                    <a:schemeClr val="accent3"/>
                  </a:solidFill>
                  <a:effectLst>
                    <a:outerShdw blurRad="50800" dist="50800" dir="7500000" rotWithShape="0">
                      <a:srgbClr val="000000">
                        <a:alpha val="35000"/>
                      </a:srgbClr>
                    </a:outerShdw>
                  </a:effectLst>
                </a:defRPr>
              </a:pPr>
              <a:r>
                <a:rPr lang="zh-CN" sz="3200">
                  <a:solidFill>
                    <a:schemeClr val="bg1"/>
                  </a:solidFill>
                  <a:sym typeface="+mn-ea"/>
                </a:rPr>
                <a:t>权限的</a:t>
              </a:r>
              <a:endParaRPr lang="zh-CN" sz="3200">
                <a:solidFill>
                  <a:schemeClr val="bg1"/>
                </a:solidFill>
                <a:sym typeface="+mn-ea"/>
              </a:endParaRPr>
            </a:p>
            <a:p>
              <a:pPr algn="ctr">
                <a:lnSpc>
                  <a:spcPct val="110000"/>
                </a:lnSpc>
                <a:defRPr sz="6000" b="1">
                  <a:ln w="19050">
                    <a:solidFill>
                      <a:srgbClr val="FEFEFE"/>
                    </a:solidFill>
                  </a:ln>
                  <a:solidFill>
                    <a:schemeClr val="accent3"/>
                  </a:solidFill>
                  <a:effectLst>
                    <a:outerShdw blurRad="50800" dist="50800" dir="7500000" rotWithShape="0">
                      <a:srgbClr val="000000">
                        <a:alpha val="35000"/>
                      </a:srgbClr>
                    </a:outerShdw>
                  </a:effectLst>
                </a:defRPr>
              </a:pPr>
              <a:r>
                <a:rPr lang="zh-CN" sz="3200">
                  <a:solidFill>
                    <a:schemeClr val="bg1"/>
                  </a:solidFill>
                  <a:sym typeface="+mn-ea"/>
                </a:rPr>
                <a:t>一体</a:t>
              </a:r>
              <a:endParaRPr lang="zh-CN" sz="3200">
                <a:solidFill>
                  <a:schemeClr val="bg1"/>
                </a:solidFill>
                <a:sym typeface="+mn-ea"/>
              </a:endParaRPr>
            </a:p>
          </p:txBody>
        </p:sp>
      </p:grpSp>
      <p:sp>
        <p:nvSpPr>
          <p:cNvPr id="2" name="Freeform 5"/>
          <p:cNvSpPr/>
          <p:nvPr>
            <p:custDataLst>
              <p:tags r:id="rId4"/>
            </p:custDataLst>
          </p:nvPr>
        </p:nvSpPr>
        <p:spPr bwMode="auto">
          <a:xfrm>
            <a:off x="8685411" y="2103570"/>
            <a:ext cx="967208" cy="51931"/>
          </a:xfrm>
          <a:custGeom>
            <a:avLst/>
            <a:gdLst>
              <a:gd name="T0" fmla="*/ 13 w 378"/>
              <a:gd name="T1" fmla="*/ 20 h 20"/>
              <a:gd name="T2" fmla="*/ 365 w 378"/>
              <a:gd name="T3" fmla="*/ 20 h 20"/>
              <a:gd name="T4" fmla="*/ 365 w 378"/>
              <a:gd name="T5" fmla="*/ 0 h 20"/>
              <a:gd name="T6" fmla="*/ 13 w 378"/>
              <a:gd name="T7" fmla="*/ 0 h 20"/>
              <a:gd name="T8" fmla="*/ 13 w 378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" h="20">
                <a:moveTo>
                  <a:pt x="13" y="20"/>
                </a:moveTo>
                <a:cubicBezTo>
                  <a:pt x="130" y="20"/>
                  <a:pt x="248" y="20"/>
                  <a:pt x="365" y="20"/>
                </a:cubicBezTo>
                <a:cubicBezTo>
                  <a:pt x="378" y="20"/>
                  <a:pt x="378" y="0"/>
                  <a:pt x="365" y="0"/>
                </a:cubicBezTo>
                <a:cubicBezTo>
                  <a:pt x="248" y="0"/>
                  <a:pt x="130" y="0"/>
                  <a:pt x="13" y="0"/>
                </a:cubicBezTo>
                <a:cubicBezTo>
                  <a:pt x="0" y="0"/>
                  <a:pt x="0" y="20"/>
                  <a:pt x="13" y="20"/>
                </a:cubicBezTo>
                <a:close/>
              </a:path>
            </a:pathLst>
          </a:custGeom>
          <a:solidFill>
            <a:srgbClr val="4886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36857" y="1994298"/>
            <a:ext cx="271554" cy="271554"/>
          </a:xfrm>
          <a:prstGeom prst="ellipse">
            <a:avLst/>
          </a:prstGeom>
          <a:solidFill>
            <a:srgbClr val="4886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4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918763" y="1924628"/>
            <a:ext cx="1046185" cy="335385"/>
          </a:xfrm>
          <a:prstGeom prst="rect">
            <a:avLst/>
          </a:prstGeom>
          <a:solidFill>
            <a:srgbClr val="4886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Freeform 52"/>
          <p:cNvSpPr/>
          <p:nvPr>
            <p:custDataLst>
              <p:tags r:id="rId7"/>
            </p:custDataLst>
          </p:nvPr>
        </p:nvSpPr>
        <p:spPr bwMode="auto">
          <a:xfrm>
            <a:off x="8171515" y="3161655"/>
            <a:ext cx="1481104" cy="50849"/>
          </a:xfrm>
          <a:custGeom>
            <a:avLst/>
            <a:gdLst>
              <a:gd name="T0" fmla="*/ 13 w 579"/>
              <a:gd name="T1" fmla="*/ 20 h 20"/>
              <a:gd name="T2" fmla="*/ 564 w 579"/>
              <a:gd name="T3" fmla="*/ 20 h 20"/>
              <a:gd name="T4" fmla="*/ 566 w 579"/>
              <a:gd name="T5" fmla="*/ 20 h 20"/>
              <a:gd name="T6" fmla="*/ 566 w 579"/>
              <a:gd name="T7" fmla="*/ 0 h 20"/>
              <a:gd name="T8" fmla="*/ 16 w 579"/>
              <a:gd name="T9" fmla="*/ 0 h 20"/>
              <a:gd name="T10" fmla="*/ 13 w 579"/>
              <a:gd name="T11" fmla="*/ 0 h 20"/>
              <a:gd name="T12" fmla="*/ 13 w 579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9" h="20">
                <a:moveTo>
                  <a:pt x="13" y="20"/>
                </a:moveTo>
                <a:cubicBezTo>
                  <a:pt x="197" y="20"/>
                  <a:pt x="380" y="20"/>
                  <a:pt x="564" y="20"/>
                </a:cubicBezTo>
                <a:cubicBezTo>
                  <a:pt x="564" y="20"/>
                  <a:pt x="565" y="20"/>
                  <a:pt x="566" y="20"/>
                </a:cubicBezTo>
                <a:cubicBezTo>
                  <a:pt x="579" y="20"/>
                  <a:pt x="579" y="0"/>
                  <a:pt x="566" y="0"/>
                </a:cubicBezTo>
                <a:cubicBezTo>
                  <a:pt x="383" y="0"/>
                  <a:pt x="199" y="0"/>
                  <a:pt x="16" y="0"/>
                </a:cubicBezTo>
                <a:cubicBezTo>
                  <a:pt x="15" y="0"/>
                  <a:pt x="14" y="0"/>
                  <a:pt x="13" y="0"/>
                </a:cubicBezTo>
                <a:cubicBezTo>
                  <a:pt x="0" y="0"/>
                  <a:pt x="0" y="20"/>
                  <a:pt x="13" y="20"/>
                </a:cubicBezTo>
                <a:close/>
              </a:path>
            </a:pathLst>
          </a:custGeom>
          <a:solidFill>
            <a:srgbClr val="84B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6" name="Oval 5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536857" y="3051303"/>
            <a:ext cx="271554" cy="271554"/>
          </a:xfrm>
          <a:prstGeom prst="ellipse">
            <a:avLst/>
          </a:prstGeom>
          <a:solidFill>
            <a:srgbClr val="84B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7" name="Rectangle 5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18763" y="2994711"/>
            <a:ext cx="1046185" cy="335385"/>
          </a:xfrm>
          <a:prstGeom prst="rect">
            <a:avLst/>
          </a:prstGeom>
          <a:solidFill>
            <a:srgbClr val="84B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8" name="Freeform 99"/>
          <p:cNvSpPr/>
          <p:nvPr>
            <p:custDataLst>
              <p:tags r:id="rId10"/>
            </p:custDataLst>
          </p:nvPr>
        </p:nvSpPr>
        <p:spPr bwMode="auto">
          <a:xfrm>
            <a:off x="7820984" y="4248952"/>
            <a:ext cx="1831635" cy="51931"/>
          </a:xfrm>
          <a:custGeom>
            <a:avLst/>
            <a:gdLst>
              <a:gd name="T0" fmla="*/ 12 w 716"/>
              <a:gd name="T1" fmla="*/ 20 h 20"/>
              <a:gd name="T2" fmla="*/ 612 w 716"/>
              <a:gd name="T3" fmla="*/ 20 h 20"/>
              <a:gd name="T4" fmla="*/ 703 w 716"/>
              <a:gd name="T5" fmla="*/ 20 h 20"/>
              <a:gd name="T6" fmla="*/ 703 w 716"/>
              <a:gd name="T7" fmla="*/ 0 h 20"/>
              <a:gd name="T8" fmla="*/ 104 w 716"/>
              <a:gd name="T9" fmla="*/ 0 h 20"/>
              <a:gd name="T10" fmla="*/ 12 w 716"/>
              <a:gd name="T11" fmla="*/ 0 h 20"/>
              <a:gd name="T12" fmla="*/ 12 w 716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16" h="20">
                <a:moveTo>
                  <a:pt x="12" y="20"/>
                </a:moveTo>
                <a:cubicBezTo>
                  <a:pt x="212" y="20"/>
                  <a:pt x="412" y="20"/>
                  <a:pt x="612" y="20"/>
                </a:cubicBezTo>
                <a:cubicBezTo>
                  <a:pt x="642" y="20"/>
                  <a:pt x="673" y="20"/>
                  <a:pt x="703" y="20"/>
                </a:cubicBezTo>
                <a:cubicBezTo>
                  <a:pt x="716" y="20"/>
                  <a:pt x="716" y="0"/>
                  <a:pt x="703" y="0"/>
                </a:cubicBezTo>
                <a:cubicBezTo>
                  <a:pt x="503" y="0"/>
                  <a:pt x="303" y="0"/>
                  <a:pt x="104" y="0"/>
                </a:cubicBezTo>
                <a:cubicBezTo>
                  <a:pt x="73" y="0"/>
                  <a:pt x="43" y="0"/>
                  <a:pt x="12" y="0"/>
                </a:cubicBezTo>
                <a:cubicBezTo>
                  <a:pt x="0" y="0"/>
                  <a:pt x="0" y="20"/>
                  <a:pt x="12" y="20"/>
                </a:cubicBezTo>
                <a:close/>
              </a:path>
            </a:pathLst>
          </a:custGeom>
          <a:solidFill>
            <a:srgbClr val="F7C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9" name="Oval 10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536857" y="4139681"/>
            <a:ext cx="271554" cy="270471"/>
          </a:xfrm>
          <a:prstGeom prst="ellipse">
            <a:avLst/>
          </a:prstGeom>
          <a:solidFill>
            <a:srgbClr val="F7C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0" name="Rectangle 10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9918763" y="4077775"/>
            <a:ext cx="1046185" cy="335385"/>
          </a:xfrm>
          <a:prstGeom prst="rect">
            <a:avLst/>
          </a:prstGeom>
          <a:solidFill>
            <a:srgbClr val="F7C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1" name="Freeform 146"/>
          <p:cNvSpPr/>
          <p:nvPr>
            <p:custDataLst>
              <p:tags r:id="rId13"/>
            </p:custDataLst>
          </p:nvPr>
        </p:nvSpPr>
        <p:spPr bwMode="auto">
          <a:xfrm>
            <a:off x="7318988" y="5367623"/>
            <a:ext cx="2333631" cy="51931"/>
          </a:xfrm>
          <a:custGeom>
            <a:avLst/>
            <a:gdLst>
              <a:gd name="T0" fmla="*/ 13 w 912"/>
              <a:gd name="T1" fmla="*/ 20 h 20"/>
              <a:gd name="T2" fmla="*/ 588 w 912"/>
              <a:gd name="T3" fmla="*/ 20 h 20"/>
              <a:gd name="T4" fmla="*/ 899 w 912"/>
              <a:gd name="T5" fmla="*/ 20 h 20"/>
              <a:gd name="T6" fmla="*/ 899 w 912"/>
              <a:gd name="T7" fmla="*/ 0 h 20"/>
              <a:gd name="T8" fmla="*/ 324 w 912"/>
              <a:gd name="T9" fmla="*/ 0 h 20"/>
              <a:gd name="T10" fmla="*/ 13 w 912"/>
              <a:gd name="T11" fmla="*/ 0 h 20"/>
              <a:gd name="T12" fmla="*/ 13 w 912"/>
              <a:gd name="T13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2" h="20">
                <a:moveTo>
                  <a:pt x="13" y="20"/>
                </a:moveTo>
                <a:cubicBezTo>
                  <a:pt x="204" y="20"/>
                  <a:pt x="396" y="20"/>
                  <a:pt x="588" y="20"/>
                </a:cubicBezTo>
                <a:cubicBezTo>
                  <a:pt x="691" y="20"/>
                  <a:pt x="795" y="20"/>
                  <a:pt x="899" y="20"/>
                </a:cubicBezTo>
                <a:cubicBezTo>
                  <a:pt x="912" y="20"/>
                  <a:pt x="912" y="0"/>
                  <a:pt x="899" y="0"/>
                </a:cubicBezTo>
                <a:cubicBezTo>
                  <a:pt x="707" y="0"/>
                  <a:pt x="516" y="0"/>
                  <a:pt x="324" y="0"/>
                </a:cubicBezTo>
                <a:cubicBezTo>
                  <a:pt x="220" y="0"/>
                  <a:pt x="116" y="0"/>
                  <a:pt x="13" y="0"/>
                </a:cubicBezTo>
                <a:cubicBezTo>
                  <a:pt x="0" y="0"/>
                  <a:pt x="0" y="20"/>
                  <a:pt x="13" y="20"/>
                </a:cubicBezTo>
                <a:close/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2" name="Oval 14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536857" y="5258353"/>
            <a:ext cx="271554" cy="270471"/>
          </a:xfrm>
          <a:prstGeom prst="ellipse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3" name="Rectangle 14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918700" y="5193030"/>
            <a:ext cx="1175385" cy="335280"/>
          </a:xfrm>
          <a:prstGeom prst="rect">
            <a:avLst/>
          </a:pr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5" name="Freeform 237"/>
          <p:cNvSpPr/>
          <p:nvPr>
            <p:custDataLst>
              <p:tags r:id="rId16"/>
            </p:custDataLst>
          </p:nvPr>
        </p:nvSpPr>
        <p:spPr bwMode="auto">
          <a:xfrm>
            <a:off x="5722904" y="1335304"/>
            <a:ext cx="3084445" cy="4032194"/>
          </a:xfrm>
          <a:custGeom>
            <a:avLst/>
            <a:gdLst>
              <a:gd name="T0" fmla="*/ 1173 w 2346"/>
              <a:gd name="T1" fmla="*/ 0 h 3727"/>
              <a:gd name="T2" fmla="*/ 0 w 2346"/>
              <a:gd name="T3" fmla="*/ 0 h 3727"/>
              <a:gd name="T4" fmla="*/ 1173 w 2346"/>
              <a:gd name="T5" fmla="*/ 3727 h 3727"/>
              <a:gd name="T6" fmla="*/ 2346 w 2346"/>
              <a:gd name="T7" fmla="*/ 0 h 3727"/>
              <a:gd name="T8" fmla="*/ 1173 w 2346"/>
              <a:gd name="T9" fmla="*/ 0 h 3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6" h="3727">
                <a:moveTo>
                  <a:pt x="1173" y="0"/>
                </a:moveTo>
                <a:lnTo>
                  <a:pt x="0" y="0"/>
                </a:lnTo>
                <a:lnTo>
                  <a:pt x="1173" y="3727"/>
                </a:lnTo>
                <a:lnTo>
                  <a:pt x="2346" y="0"/>
                </a:lnTo>
                <a:lnTo>
                  <a:pt x="1173" y="0"/>
                </a:lnTo>
                <a:close/>
              </a:path>
            </a:pathLst>
          </a:custGeom>
          <a:solidFill>
            <a:srgbClr val="EFED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6" name="Freeform 238"/>
          <p:cNvSpPr/>
          <p:nvPr>
            <p:custDataLst>
              <p:tags r:id="rId17"/>
            </p:custDataLst>
          </p:nvPr>
        </p:nvSpPr>
        <p:spPr bwMode="auto">
          <a:xfrm>
            <a:off x="5722904" y="1335304"/>
            <a:ext cx="3084445" cy="4032194"/>
          </a:xfrm>
          <a:custGeom>
            <a:avLst/>
            <a:gdLst>
              <a:gd name="T0" fmla="*/ 1173 w 2346"/>
              <a:gd name="T1" fmla="*/ 0 h 3727"/>
              <a:gd name="T2" fmla="*/ 0 w 2346"/>
              <a:gd name="T3" fmla="*/ 0 h 3727"/>
              <a:gd name="T4" fmla="*/ 1173 w 2346"/>
              <a:gd name="T5" fmla="*/ 3727 h 3727"/>
              <a:gd name="T6" fmla="*/ 2346 w 2346"/>
              <a:gd name="T7" fmla="*/ 0 h 3727"/>
              <a:gd name="T8" fmla="*/ 1173 w 2346"/>
              <a:gd name="T9" fmla="*/ 0 h 3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6" h="3727">
                <a:moveTo>
                  <a:pt x="1173" y="0"/>
                </a:moveTo>
                <a:lnTo>
                  <a:pt x="0" y="0"/>
                </a:lnTo>
                <a:lnTo>
                  <a:pt x="1173" y="3727"/>
                </a:lnTo>
                <a:lnTo>
                  <a:pt x="2346" y="0"/>
                </a:lnTo>
                <a:lnTo>
                  <a:pt x="117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7" name="Freeform 239"/>
          <p:cNvSpPr/>
          <p:nvPr>
            <p:custDataLst>
              <p:tags r:id="rId18"/>
            </p:custDataLst>
          </p:nvPr>
        </p:nvSpPr>
        <p:spPr bwMode="auto">
          <a:xfrm>
            <a:off x="6837827" y="4649125"/>
            <a:ext cx="850655" cy="994255"/>
          </a:xfrm>
          <a:custGeom>
            <a:avLst/>
            <a:gdLst>
              <a:gd name="T0" fmla="*/ 0 w 311"/>
              <a:gd name="T1" fmla="*/ 31 h 443"/>
              <a:gd name="T2" fmla="*/ 156 w 311"/>
              <a:gd name="T3" fmla="*/ 443 h 443"/>
              <a:gd name="T4" fmla="*/ 311 w 311"/>
              <a:gd name="T5" fmla="*/ 31 h 443"/>
              <a:gd name="T6" fmla="*/ 156 w 311"/>
              <a:gd name="T7" fmla="*/ 0 h 443"/>
              <a:gd name="T8" fmla="*/ 0 w 311"/>
              <a:gd name="T9" fmla="*/ 31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" h="443">
                <a:moveTo>
                  <a:pt x="0" y="31"/>
                </a:moveTo>
                <a:cubicBezTo>
                  <a:pt x="156" y="443"/>
                  <a:pt x="156" y="443"/>
                  <a:pt x="156" y="443"/>
                </a:cubicBezTo>
                <a:cubicBezTo>
                  <a:pt x="311" y="31"/>
                  <a:pt x="311" y="31"/>
                  <a:pt x="311" y="31"/>
                </a:cubicBezTo>
                <a:cubicBezTo>
                  <a:pt x="263" y="11"/>
                  <a:pt x="211" y="0"/>
                  <a:pt x="156" y="0"/>
                </a:cubicBezTo>
                <a:cubicBezTo>
                  <a:pt x="101" y="0"/>
                  <a:pt x="48" y="11"/>
                  <a:pt x="0" y="31"/>
                </a:cubicBezTo>
              </a:path>
            </a:pathLst>
          </a:custGeom>
          <a:solidFill>
            <a:srgbClr val="5B9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8" name="Freeform 240"/>
          <p:cNvSpPr/>
          <p:nvPr>
            <p:custDataLst>
              <p:tags r:id="rId19"/>
            </p:custDataLst>
          </p:nvPr>
        </p:nvSpPr>
        <p:spPr bwMode="auto">
          <a:xfrm>
            <a:off x="6414472" y="3613759"/>
            <a:ext cx="1698680" cy="992091"/>
          </a:xfrm>
          <a:custGeom>
            <a:avLst/>
            <a:gdLst>
              <a:gd name="T0" fmla="*/ 311 w 621"/>
              <a:gd name="T1" fmla="*/ 0 h 442"/>
              <a:gd name="T2" fmla="*/ 0 w 621"/>
              <a:gd name="T3" fmla="*/ 96 h 442"/>
              <a:gd name="T4" fmla="*/ 132 w 621"/>
              <a:gd name="T5" fmla="*/ 442 h 442"/>
              <a:gd name="T6" fmla="*/ 311 w 621"/>
              <a:gd name="T7" fmla="*/ 406 h 442"/>
              <a:gd name="T8" fmla="*/ 489 w 621"/>
              <a:gd name="T9" fmla="*/ 442 h 442"/>
              <a:gd name="T10" fmla="*/ 621 w 621"/>
              <a:gd name="T11" fmla="*/ 96 h 442"/>
              <a:gd name="T12" fmla="*/ 311 w 621"/>
              <a:gd name="T1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1" h="442">
                <a:moveTo>
                  <a:pt x="311" y="0"/>
                </a:moveTo>
                <a:cubicBezTo>
                  <a:pt x="95" y="0"/>
                  <a:pt x="0" y="96"/>
                  <a:pt x="0" y="96"/>
                </a:cubicBezTo>
                <a:cubicBezTo>
                  <a:pt x="132" y="442"/>
                  <a:pt x="132" y="442"/>
                  <a:pt x="132" y="442"/>
                </a:cubicBezTo>
                <a:cubicBezTo>
                  <a:pt x="231" y="403"/>
                  <a:pt x="311" y="406"/>
                  <a:pt x="311" y="406"/>
                </a:cubicBezTo>
                <a:cubicBezTo>
                  <a:pt x="311" y="406"/>
                  <a:pt x="391" y="403"/>
                  <a:pt x="489" y="442"/>
                </a:cubicBezTo>
                <a:cubicBezTo>
                  <a:pt x="621" y="96"/>
                  <a:pt x="621" y="96"/>
                  <a:pt x="621" y="96"/>
                </a:cubicBezTo>
                <a:cubicBezTo>
                  <a:pt x="621" y="96"/>
                  <a:pt x="527" y="0"/>
                  <a:pt x="311" y="0"/>
                </a:cubicBezTo>
              </a:path>
            </a:pathLst>
          </a:custGeom>
          <a:solidFill>
            <a:srgbClr val="F7C8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9" name="Freeform 241"/>
          <p:cNvSpPr/>
          <p:nvPr>
            <p:custDataLst>
              <p:tags r:id="rId20"/>
            </p:custDataLst>
          </p:nvPr>
        </p:nvSpPr>
        <p:spPr bwMode="auto">
          <a:xfrm>
            <a:off x="5993746" y="2550264"/>
            <a:ext cx="2540131" cy="1151128"/>
          </a:xfrm>
          <a:custGeom>
            <a:avLst/>
            <a:gdLst>
              <a:gd name="T0" fmla="*/ 465 w 929"/>
              <a:gd name="T1" fmla="*/ 0 h 513"/>
              <a:gd name="T2" fmla="*/ 0 w 929"/>
              <a:gd name="T3" fmla="*/ 173 h 513"/>
              <a:gd name="T4" fmla="*/ 139 w 929"/>
              <a:gd name="T5" fmla="*/ 513 h 513"/>
              <a:gd name="T6" fmla="*/ 465 w 929"/>
              <a:gd name="T7" fmla="*/ 413 h 513"/>
              <a:gd name="T8" fmla="*/ 790 w 929"/>
              <a:gd name="T9" fmla="*/ 513 h 513"/>
              <a:gd name="T10" fmla="*/ 929 w 929"/>
              <a:gd name="T11" fmla="*/ 173 h 513"/>
              <a:gd name="T12" fmla="*/ 465 w 929"/>
              <a:gd name="T13" fmla="*/ 0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9" h="513">
                <a:moveTo>
                  <a:pt x="465" y="0"/>
                </a:moveTo>
                <a:cubicBezTo>
                  <a:pt x="181" y="0"/>
                  <a:pt x="0" y="173"/>
                  <a:pt x="0" y="173"/>
                </a:cubicBezTo>
                <a:cubicBezTo>
                  <a:pt x="139" y="513"/>
                  <a:pt x="139" y="513"/>
                  <a:pt x="139" y="513"/>
                </a:cubicBezTo>
                <a:cubicBezTo>
                  <a:pt x="272" y="421"/>
                  <a:pt x="407" y="413"/>
                  <a:pt x="465" y="413"/>
                </a:cubicBezTo>
                <a:cubicBezTo>
                  <a:pt x="523" y="413"/>
                  <a:pt x="657" y="421"/>
                  <a:pt x="790" y="513"/>
                </a:cubicBezTo>
                <a:cubicBezTo>
                  <a:pt x="929" y="173"/>
                  <a:pt x="929" y="173"/>
                  <a:pt x="929" y="173"/>
                </a:cubicBezTo>
                <a:cubicBezTo>
                  <a:pt x="929" y="173"/>
                  <a:pt x="748" y="0"/>
                  <a:pt x="465" y="0"/>
                </a:cubicBezTo>
              </a:path>
            </a:pathLst>
          </a:custGeom>
          <a:solidFill>
            <a:srgbClr val="84B4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0" name="Freeform 242"/>
          <p:cNvSpPr/>
          <p:nvPr>
            <p:custDataLst>
              <p:tags r:id="rId21"/>
            </p:custDataLst>
          </p:nvPr>
        </p:nvSpPr>
        <p:spPr bwMode="auto">
          <a:xfrm>
            <a:off x="5484931" y="1416446"/>
            <a:ext cx="3557761" cy="1382652"/>
          </a:xfrm>
          <a:custGeom>
            <a:avLst/>
            <a:gdLst>
              <a:gd name="T0" fmla="*/ 651 w 1301"/>
              <a:gd name="T1" fmla="*/ 0 h 616"/>
              <a:gd name="T2" fmla="*/ 651 w 1301"/>
              <a:gd name="T3" fmla="*/ 0 h 616"/>
              <a:gd name="T4" fmla="*/ 651 w 1301"/>
              <a:gd name="T5" fmla="*/ 0 h 616"/>
              <a:gd name="T6" fmla="*/ 0 w 1301"/>
              <a:gd name="T7" fmla="*/ 213 h 616"/>
              <a:gd name="T8" fmla="*/ 164 w 1301"/>
              <a:gd name="T9" fmla="*/ 616 h 616"/>
              <a:gd name="T10" fmla="*/ 651 w 1301"/>
              <a:gd name="T11" fmla="*/ 435 h 616"/>
              <a:gd name="T12" fmla="*/ 651 w 1301"/>
              <a:gd name="T13" fmla="*/ 435 h 616"/>
              <a:gd name="T14" fmla="*/ 1137 w 1301"/>
              <a:gd name="T15" fmla="*/ 616 h 616"/>
              <a:gd name="T16" fmla="*/ 1301 w 1301"/>
              <a:gd name="T17" fmla="*/ 213 h 616"/>
              <a:gd name="T18" fmla="*/ 651 w 1301"/>
              <a:gd name="T19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01" h="616">
                <a:moveTo>
                  <a:pt x="651" y="0"/>
                </a:moveTo>
                <a:cubicBezTo>
                  <a:pt x="651" y="0"/>
                  <a:pt x="651" y="0"/>
                  <a:pt x="651" y="0"/>
                </a:cubicBezTo>
                <a:cubicBezTo>
                  <a:pt x="651" y="0"/>
                  <a:pt x="651" y="0"/>
                  <a:pt x="651" y="0"/>
                </a:cubicBezTo>
                <a:cubicBezTo>
                  <a:pt x="243" y="0"/>
                  <a:pt x="0" y="213"/>
                  <a:pt x="0" y="213"/>
                </a:cubicBezTo>
                <a:cubicBezTo>
                  <a:pt x="164" y="616"/>
                  <a:pt x="164" y="616"/>
                  <a:pt x="164" y="616"/>
                </a:cubicBezTo>
                <a:cubicBezTo>
                  <a:pt x="375" y="430"/>
                  <a:pt x="646" y="435"/>
                  <a:pt x="651" y="435"/>
                </a:cubicBezTo>
                <a:cubicBezTo>
                  <a:pt x="651" y="435"/>
                  <a:pt x="651" y="435"/>
                  <a:pt x="651" y="435"/>
                </a:cubicBezTo>
                <a:cubicBezTo>
                  <a:pt x="655" y="435"/>
                  <a:pt x="919" y="420"/>
                  <a:pt x="1137" y="616"/>
                </a:cubicBezTo>
                <a:cubicBezTo>
                  <a:pt x="1301" y="213"/>
                  <a:pt x="1301" y="213"/>
                  <a:pt x="1301" y="213"/>
                </a:cubicBezTo>
                <a:cubicBezTo>
                  <a:pt x="1301" y="213"/>
                  <a:pt x="1058" y="0"/>
                  <a:pt x="651" y="0"/>
                </a:cubicBezTo>
              </a:path>
            </a:pathLst>
          </a:custGeom>
          <a:solidFill>
            <a:srgbClr val="4886D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 dirty="0"/>
          </a:p>
        </p:txBody>
      </p:sp>
      <p:sp>
        <p:nvSpPr>
          <p:cNvPr id="21" name="Freeform 243"/>
          <p:cNvSpPr/>
          <p:nvPr>
            <p:custDataLst>
              <p:tags r:id="rId22"/>
            </p:custDataLst>
          </p:nvPr>
        </p:nvSpPr>
        <p:spPr bwMode="auto">
          <a:xfrm>
            <a:off x="5722904" y="1335304"/>
            <a:ext cx="1514612" cy="359187"/>
          </a:xfrm>
          <a:custGeom>
            <a:avLst/>
            <a:gdLst>
              <a:gd name="T0" fmla="*/ 554 w 554"/>
              <a:gd name="T1" fmla="*/ 0 h 160"/>
              <a:gd name="T2" fmla="*/ 0 w 554"/>
              <a:gd name="T3" fmla="*/ 0 h 160"/>
              <a:gd name="T4" fmla="*/ 50 w 554"/>
              <a:gd name="T5" fmla="*/ 160 h 160"/>
              <a:gd name="T6" fmla="*/ 554 w 554"/>
              <a:gd name="T7" fmla="*/ 36 h 160"/>
              <a:gd name="T8" fmla="*/ 554 w 554"/>
              <a:gd name="T9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4" h="160">
                <a:moveTo>
                  <a:pt x="554" y="0"/>
                </a:moveTo>
                <a:cubicBezTo>
                  <a:pt x="0" y="0"/>
                  <a:pt x="0" y="0"/>
                  <a:pt x="0" y="0"/>
                </a:cubicBezTo>
                <a:cubicBezTo>
                  <a:pt x="50" y="160"/>
                  <a:pt x="50" y="160"/>
                  <a:pt x="50" y="160"/>
                </a:cubicBezTo>
                <a:cubicBezTo>
                  <a:pt x="160" y="102"/>
                  <a:pt x="332" y="38"/>
                  <a:pt x="554" y="36"/>
                </a:cubicBezTo>
                <a:cubicBezTo>
                  <a:pt x="554" y="0"/>
                  <a:pt x="554" y="0"/>
                  <a:pt x="554" y="0"/>
                </a:cubicBezTo>
              </a:path>
            </a:pathLst>
          </a:custGeom>
          <a:solidFill>
            <a:srgbClr val="F4F2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2" name="Freeform 244"/>
          <p:cNvSpPr>
            <a:spLocks noEditPoints="1"/>
          </p:cNvSpPr>
          <p:nvPr>
            <p:custDataLst>
              <p:tags r:id="rId23"/>
            </p:custDataLst>
          </p:nvPr>
        </p:nvSpPr>
        <p:spPr bwMode="auto">
          <a:xfrm>
            <a:off x="5484931" y="1894640"/>
            <a:ext cx="773083" cy="902294"/>
          </a:xfrm>
          <a:custGeom>
            <a:avLst/>
            <a:gdLst>
              <a:gd name="T0" fmla="*/ 268 w 283"/>
              <a:gd name="T1" fmla="*/ 329 h 402"/>
              <a:gd name="T2" fmla="*/ 166 w 283"/>
              <a:gd name="T3" fmla="*/ 402 h 402"/>
              <a:gd name="T4" fmla="*/ 268 w 283"/>
              <a:gd name="T5" fmla="*/ 329 h 402"/>
              <a:gd name="T6" fmla="*/ 283 w 283"/>
              <a:gd name="T7" fmla="*/ 377 h 402"/>
              <a:gd name="T8" fmla="*/ 268 w 283"/>
              <a:gd name="T9" fmla="*/ 329 h 402"/>
              <a:gd name="T10" fmla="*/ 0 w 283"/>
              <a:gd name="T11" fmla="*/ 0 h 402"/>
              <a:gd name="T12" fmla="*/ 0 w 283"/>
              <a:gd name="T13" fmla="*/ 0 h 402"/>
              <a:gd name="T14" fmla="*/ 0 w 283"/>
              <a:gd name="T15" fmla="*/ 0 h 402"/>
              <a:gd name="T16" fmla="*/ 0 w 283"/>
              <a:gd name="T17" fmla="*/ 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3" h="402">
                <a:moveTo>
                  <a:pt x="268" y="329"/>
                </a:moveTo>
                <a:cubicBezTo>
                  <a:pt x="233" y="349"/>
                  <a:pt x="199" y="373"/>
                  <a:pt x="166" y="402"/>
                </a:cubicBezTo>
                <a:cubicBezTo>
                  <a:pt x="199" y="373"/>
                  <a:pt x="233" y="349"/>
                  <a:pt x="268" y="329"/>
                </a:cubicBezTo>
                <a:cubicBezTo>
                  <a:pt x="283" y="377"/>
                  <a:pt x="283" y="377"/>
                  <a:pt x="283" y="377"/>
                </a:cubicBezTo>
                <a:cubicBezTo>
                  <a:pt x="268" y="329"/>
                  <a:pt x="268" y="329"/>
                  <a:pt x="268" y="329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4" name="Freeform 246"/>
          <p:cNvSpPr>
            <a:spLocks noEditPoints="1"/>
          </p:cNvSpPr>
          <p:nvPr>
            <p:custDataLst>
              <p:tags r:id="rId24"/>
            </p:custDataLst>
          </p:nvPr>
        </p:nvSpPr>
        <p:spPr bwMode="auto">
          <a:xfrm>
            <a:off x="5933267" y="2796934"/>
            <a:ext cx="1066277" cy="1921432"/>
          </a:xfrm>
          <a:custGeom>
            <a:avLst/>
            <a:gdLst>
              <a:gd name="T0" fmla="*/ 332 w 390"/>
              <a:gd name="T1" fmla="*/ 856 h 856"/>
              <a:gd name="T2" fmla="*/ 332 w 390"/>
              <a:gd name="T3" fmla="*/ 856 h 856"/>
              <a:gd name="T4" fmla="*/ 332 w 390"/>
              <a:gd name="T5" fmla="*/ 856 h 856"/>
              <a:gd name="T6" fmla="*/ 383 w 390"/>
              <a:gd name="T7" fmla="*/ 815 h 856"/>
              <a:gd name="T8" fmla="*/ 390 w 390"/>
              <a:gd name="T9" fmla="*/ 837 h 856"/>
              <a:gd name="T10" fmla="*/ 390 w 390"/>
              <a:gd name="T11" fmla="*/ 837 h 856"/>
              <a:gd name="T12" fmla="*/ 383 w 390"/>
              <a:gd name="T13" fmla="*/ 815 h 856"/>
              <a:gd name="T14" fmla="*/ 308 w 390"/>
              <a:gd name="T15" fmla="*/ 806 h 856"/>
              <a:gd name="T16" fmla="*/ 308 w 390"/>
              <a:gd name="T17" fmla="*/ 806 h 856"/>
              <a:gd name="T18" fmla="*/ 308 w 390"/>
              <a:gd name="T19" fmla="*/ 806 h 856"/>
              <a:gd name="T20" fmla="*/ 309 w 390"/>
              <a:gd name="T21" fmla="*/ 806 h 856"/>
              <a:gd name="T22" fmla="*/ 308 w 390"/>
              <a:gd name="T23" fmla="*/ 806 h 856"/>
              <a:gd name="T24" fmla="*/ 309 w 390"/>
              <a:gd name="T25" fmla="*/ 806 h 856"/>
              <a:gd name="T26" fmla="*/ 309 w 390"/>
              <a:gd name="T27" fmla="*/ 806 h 856"/>
              <a:gd name="T28" fmla="*/ 309 w 390"/>
              <a:gd name="T29" fmla="*/ 806 h 856"/>
              <a:gd name="T30" fmla="*/ 309 w 390"/>
              <a:gd name="T31" fmla="*/ 806 h 856"/>
              <a:gd name="T32" fmla="*/ 309 w 390"/>
              <a:gd name="T33" fmla="*/ 806 h 856"/>
              <a:gd name="T34" fmla="*/ 309 w 390"/>
              <a:gd name="T35" fmla="*/ 806 h 856"/>
              <a:gd name="T36" fmla="*/ 309 w 390"/>
              <a:gd name="T37" fmla="*/ 806 h 856"/>
              <a:gd name="T38" fmla="*/ 309 w 390"/>
              <a:gd name="T39" fmla="*/ 805 h 856"/>
              <a:gd name="T40" fmla="*/ 309 w 390"/>
              <a:gd name="T41" fmla="*/ 806 h 856"/>
              <a:gd name="T42" fmla="*/ 309 w 390"/>
              <a:gd name="T43" fmla="*/ 805 h 856"/>
              <a:gd name="T44" fmla="*/ 310 w 390"/>
              <a:gd name="T45" fmla="*/ 805 h 856"/>
              <a:gd name="T46" fmla="*/ 310 w 390"/>
              <a:gd name="T47" fmla="*/ 805 h 856"/>
              <a:gd name="T48" fmla="*/ 310 w 390"/>
              <a:gd name="T49" fmla="*/ 805 h 856"/>
              <a:gd name="T50" fmla="*/ 310 w 390"/>
              <a:gd name="T51" fmla="*/ 805 h 856"/>
              <a:gd name="T52" fmla="*/ 310 w 390"/>
              <a:gd name="T53" fmla="*/ 805 h 856"/>
              <a:gd name="T54" fmla="*/ 310 w 390"/>
              <a:gd name="T55" fmla="*/ 805 h 856"/>
              <a:gd name="T56" fmla="*/ 373 w 390"/>
              <a:gd name="T57" fmla="*/ 785 h 856"/>
              <a:gd name="T58" fmla="*/ 310 w 390"/>
              <a:gd name="T59" fmla="*/ 805 h 856"/>
              <a:gd name="T60" fmla="*/ 373 w 390"/>
              <a:gd name="T61" fmla="*/ 785 h 856"/>
              <a:gd name="T62" fmla="*/ 373 w 390"/>
              <a:gd name="T63" fmla="*/ 785 h 856"/>
              <a:gd name="T64" fmla="*/ 176 w 390"/>
              <a:gd name="T65" fmla="*/ 460 h 856"/>
              <a:gd name="T66" fmla="*/ 176 w 390"/>
              <a:gd name="T67" fmla="*/ 460 h 856"/>
              <a:gd name="T68" fmla="*/ 176 w 390"/>
              <a:gd name="T69" fmla="*/ 460 h 856"/>
              <a:gd name="T70" fmla="*/ 239 w 390"/>
              <a:gd name="T71" fmla="*/ 358 h 856"/>
              <a:gd name="T72" fmla="*/ 164 w 390"/>
              <a:gd name="T73" fmla="*/ 402 h 856"/>
              <a:gd name="T74" fmla="*/ 239 w 390"/>
              <a:gd name="T75" fmla="*/ 358 h 856"/>
              <a:gd name="T76" fmla="*/ 239 w 390"/>
              <a:gd name="T77" fmla="*/ 358 h 856"/>
              <a:gd name="T78" fmla="*/ 22 w 390"/>
              <a:gd name="T79" fmla="*/ 63 h 856"/>
              <a:gd name="T80" fmla="*/ 22 w 390"/>
              <a:gd name="T81" fmla="*/ 63 h 856"/>
              <a:gd name="T82" fmla="*/ 22 w 390"/>
              <a:gd name="T83" fmla="*/ 63 h 856"/>
              <a:gd name="T84" fmla="*/ 22 w 390"/>
              <a:gd name="T85" fmla="*/ 63 h 856"/>
              <a:gd name="T86" fmla="*/ 22 w 390"/>
              <a:gd name="T87" fmla="*/ 63 h 856"/>
              <a:gd name="T88" fmla="*/ 22 w 390"/>
              <a:gd name="T89" fmla="*/ 63 h 856"/>
              <a:gd name="T90" fmla="*/ 22 w 390"/>
              <a:gd name="T91" fmla="*/ 63 h 856"/>
              <a:gd name="T92" fmla="*/ 22 w 390"/>
              <a:gd name="T93" fmla="*/ 63 h 856"/>
              <a:gd name="T94" fmla="*/ 22 w 390"/>
              <a:gd name="T95" fmla="*/ 63 h 856"/>
              <a:gd name="T96" fmla="*/ 22 w 390"/>
              <a:gd name="T97" fmla="*/ 63 h 856"/>
              <a:gd name="T98" fmla="*/ 22 w 390"/>
              <a:gd name="T99" fmla="*/ 63 h 856"/>
              <a:gd name="T100" fmla="*/ 22 w 390"/>
              <a:gd name="T101" fmla="*/ 63 h 856"/>
              <a:gd name="T102" fmla="*/ 22 w 390"/>
              <a:gd name="T103" fmla="*/ 63 h 856"/>
              <a:gd name="T104" fmla="*/ 1 w 390"/>
              <a:gd name="T105" fmla="*/ 1 h 856"/>
              <a:gd name="T106" fmla="*/ 0 w 390"/>
              <a:gd name="T107" fmla="*/ 1 h 856"/>
              <a:gd name="T108" fmla="*/ 1 w 390"/>
              <a:gd name="T109" fmla="*/ 1 h 856"/>
              <a:gd name="T110" fmla="*/ 1 w 390"/>
              <a:gd name="T111" fmla="*/ 1 h 856"/>
              <a:gd name="T112" fmla="*/ 1 w 390"/>
              <a:gd name="T113" fmla="*/ 1 h 856"/>
              <a:gd name="T114" fmla="*/ 1 w 390"/>
              <a:gd name="T115" fmla="*/ 1 h 856"/>
              <a:gd name="T116" fmla="*/ 2 w 390"/>
              <a:gd name="T117" fmla="*/ 0 h 856"/>
              <a:gd name="T118" fmla="*/ 1 w 390"/>
              <a:gd name="T119" fmla="*/ 1 h 856"/>
              <a:gd name="T120" fmla="*/ 2 w 390"/>
              <a:gd name="T121" fmla="*/ 0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0" h="856">
                <a:moveTo>
                  <a:pt x="332" y="856"/>
                </a:moveTo>
                <a:cubicBezTo>
                  <a:pt x="332" y="856"/>
                  <a:pt x="332" y="856"/>
                  <a:pt x="332" y="856"/>
                </a:cubicBezTo>
                <a:cubicBezTo>
                  <a:pt x="332" y="856"/>
                  <a:pt x="332" y="856"/>
                  <a:pt x="332" y="856"/>
                </a:cubicBezTo>
                <a:moveTo>
                  <a:pt x="383" y="815"/>
                </a:moveTo>
                <a:cubicBezTo>
                  <a:pt x="390" y="837"/>
                  <a:pt x="390" y="837"/>
                  <a:pt x="390" y="837"/>
                </a:cubicBezTo>
                <a:cubicBezTo>
                  <a:pt x="390" y="837"/>
                  <a:pt x="390" y="837"/>
                  <a:pt x="390" y="837"/>
                </a:cubicBezTo>
                <a:cubicBezTo>
                  <a:pt x="383" y="815"/>
                  <a:pt x="383" y="815"/>
                  <a:pt x="383" y="815"/>
                </a:cubicBezTo>
                <a:moveTo>
                  <a:pt x="308" y="806"/>
                </a:moveTo>
                <a:cubicBezTo>
                  <a:pt x="308" y="806"/>
                  <a:pt x="308" y="806"/>
                  <a:pt x="308" y="806"/>
                </a:cubicBezTo>
                <a:cubicBezTo>
                  <a:pt x="308" y="806"/>
                  <a:pt x="308" y="806"/>
                  <a:pt x="308" y="806"/>
                </a:cubicBezTo>
                <a:moveTo>
                  <a:pt x="309" y="806"/>
                </a:moveTo>
                <a:cubicBezTo>
                  <a:pt x="309" y="806"/>
                  <a:pt x="309" y="806"/>
                  <a:pt x="308" y="806"/>
                </a:cubicBezTo>
                <a:cubicBezTo>
                  <a:pt x="309" y="806"/>
                  <a:pt x="309" y="806"/>
                  <a:pt x="309" y="806"/>
                </a:cubicBezTo>
                <a:moveTo>
                  <a:pt x="309" y="806"/>
                </a:moveTo>
                <a:cubicBezTo>
                  <a:pt x="309" y="806"/>
                  <a:pt x="309" y="806"/>
                  <a:pt x="309" y="806"/>
                </a:cubicBezTo>
                <a:cubicBezTo>
                  <a:pt x="309" y="806"/>
                  <a:pt x="309" y="806"/>
                  <a:pt x="309" y="806"/>
                </a:cubicBezTo>
                <a:moveTo>
                  <a:pt x="309" y="806"/>
                </a:moveTo>
                <a:cubicBezTo>
                  <a:pt x="309" y="806"/>
                  <a:pt x="309" y="806"/>
                  <a:pt x="309" y="806"/>
                </a:cubicBezTo>
                <a:cubicBezTo>
                  <a:pt x="309" y="806"/>
                  <a:pt x="309" y="806"/>
                  <a:pt x="309" y="806"/>
                </a:cubicBezTo>
                <a:moveTo>
                  <a:pt x="309" y="805"/>
                </a:moveTo>
                <a:cubicBezTo>
                  <a:pt x="309" y="806"/>
                  <a:pt x="309" y="806"/>
                  <a:pt x="309" y="806"/>
                </a:cubicBezTo>
                <a:cubicBezTo>
                  <a:pt x="309" y="806"/>
                  <a:pt x="309" y="806"/>
                  <a:pt x="309" y="805"/>
                </a:cubicBezTo>
                <a:moveTo>
                  <a:pt x="310" y="805"/>
                </a:moveTo>
                <a:cubicBezTo>
                  <a:pt x="310" y="805"/>
                  <a:pt x="310" y="805"/>
                  <a:pt x="310" y="805"/>
                </a:cubicBezTo>
                <a:cubicBezTo>
                  <a:pt x="310" y="805"/>
                  <a:pt x="310" y="805"/>
                  <a:pt x="310" y="805"/>
                </a:cubicBezTo>
                <a:moveTo>
                  <a:pt x="310" y="805"/>
                </a:moveTo>
                <a:cubicBezTo>
                  <a:pt x="310" y="805"/>
                  <a:pt x="310" y="805"/>
                  <a:pt x="310" y="805"/>
                </a:cubicBezTo>
                <a:cubicBezTo>
                  <a:pt x="310" y="805"/>
                  <a:pt x="310" y="805"/>
                  <a:pt x="310" y="805"/>
                </a:cubicBezTo>
                <a:moveTo>
                  <a:pt x="373" y="785"/>
                </a:moveTo>
                <a:cubicBezTo>
                  <a:pt x="354" y="790"/>
                  <a:pt x="332" y="796"/>
                  <a:pt x="310" y="805"/>
                </a:cubicBezTo>
                <a:cubicBezTo>
                  <a:pt x="332" y="796"/>
                  <a:pt x="354" y="790"/>
                  <a:pt x="373" y="785"/>
                </a:cubicBezTo>
                <a:cubicBezTo>
                  <a:pt x="373" y="785"/>
                  <a:pt x="373" y="785"/>
                  <a:pt x="373" y="785"/>
                </a:cubicBezTo>
                <a:moveTo>
                  <a:pt x="176" y="460"/>
                </a:moveTo>
                <a:cubicBezTo>
                  <a:pt x="176" y="460"/>
                  <a:pt x="176" y="460"/>
                  <a:pt x="176" y="460"/>
                </a:cubicBezTo>
                <a:cubicBezTo>
                  <a:pt x="176" y="460"/>
                  <a:pt x="176" y="460"/>
                  <a:pt x="176" y="460"/>
                </a:cubicBezTo>
                <a:moveTo>
                  <a:pt x="239" y="358"/>
                </a:moveTo>
                <a:cubicBezTo>
                  <a:pt x="214" y="370"/>
                  <a:pt x="189" y="384"/>
                  <a:pt x="164" y="402"/>
                </a:cubicBezTo>
                <a:cubicBezTo>
                  <a:pt x="189" y="384"/>
                  <a:pt x="214" y="370"/>
                  <a:pt x="239" y="358"/>
                </a:cubicBezTo>
                <a:cubicBezTo>
                  <a:pt x="239" y="358"/>
                  <a:pt x="239" y="358"/>
                  <a:pt x="239" y="358"/>
                </a:cubicBezTo>
                <a:moveTo>
                  <a:pt x="22" y="63"/>
                </a:moveTo>
                <a:cubicBezTo>
                  <a:pt x="22" y="63"/>
                  <a:pt x="22" y="63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3"/>
                  <a:pt x="22" y="63"/>
                  <a:pt x="22" y="63"/>
                </a:cubicBezTo>
                <a:moveTo>
                  <a:pt x="22" y="63"/>
                </a:moveTo>
                <a:cubicBezTo>
                  <a:pt x="22" y="63"/>
                  <a:pt x="22" y="63"/>
                  <a:pt x="22" y="63"/>
                </a:cubicBezTo>
                <a:cubicBezTo>
                  <a:pt x="22" y="63"/>
                  <a:pt x="22" y="63"/>
                  <a:pt x="22" y="63"/>
                </a:cubicBezTo>
                <a:moveTo>
                  <a:pt x="22" y="63"/>
                </a:moveTo>
                <a:cubicBezTo>
                  <a:pt x="22" y="63"/>
                  <a:pt x="22" y="63"/>
                  <a:pt x="22" y="63"/>
                </a:cubicBezTo>
                <a:cubicBezTo>
                  <a:pt x="22" y="63"/>
                  <a:pt x="22" y="63"/>
                  <a:pt x="22" y="63"/>
                </a:cubicBezTo>
                <a:moveTo>
                  <a:pt x="22" y="63"/>
                </a:moveTo>
                <a:cubicBezTo>
                  <a:pt x="22" y="63"/>
                  <a:pt x="22" y="63"/>
                  <a:pt x="22" y="63"/>
                </a:cubicBezTo>
                <a:cubicBezTo>
                  <a:pt x="22" y="63"/>
                  <a:pt x="22" y="63"/>
                  <a:pt x="22" y="63"/>
                </a:cubicBezTo>
                <a:moveTo>
                  <a:pt x="1" y="1"/>
                </a:moveTo>
                <a:cubicBezTo>
                  <a:pt x="1" y="1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moveTo>
                  <a:pt x="2" y="0"/>
                </a:moveTo>
                <a:cubicBezTo>
                  <a:pt x="2" y="0"/>
                  <a:pt x="2" y="1"/>
                  <a:pt x="1" y="1"/>
                </a:cubicBezTo>
                <a:cubicBezTo>
                  <a:pt x="2" y="1"/>
                  <a:pt x="2" y="0"/>
                  <a:pt x="2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5" name="Freeform 247"/>
          <p:cNvSpPr>
            <a:spLocks noEditPoints="1"/>
          </p:cNvSpPr>
          <p:nvPr>
            <p:custDataLst>
              <p:tags r:id="rId25"/>
            </p:custDataLst>
          </p:nvPr>
        </p:nvSpPr>
        <p:spPr bwMode="auto">
          <a:xfrm>
            <a:off x="6586706" y="3477441"/>
            <a:ext cx="650810" cy="1198731"/>
          </a:xfrm>
          <a:custGeom>
            <a:avLst/>
            <a:gdLst>
              <a:gd name="T0" fmla="*/ 238 w 238"/>
              <a:gd name="T1" fmla="*/ 467 h 534"/>
              <a:gd name="T2" fmla="*/ 134 w 238"/>
              <a:gd name="T3" fmla="*/ 482 h 534"/>
              <a:gd name="T4" fmla="*/ 134 w 238"/>
              <a:gd name="T5" fmla="*/ 482 h 534"/>
              <a:gd name="T6" fmla="*/ 134 w 238"/>
              <a:gd name="T7" fmla="*/ 482 h 534"/>
              <a:gd name="T8" fmla="*/ 144 w 238"/>
              <a:gd name="T9" fmla="*/ 512 h 534"/>
              <a:gd name="T10" fmla="*/ 151 w 238"/>
              <a:gd name="T11" fmla="*/ 534 h 534"/>
              <a:gd name="T12" fmla="*/ 238 w 238"/>
              <a:gd name="T13" fmla="*/ 522 h 534"/>
              <a:gd name="T14" fmla="*/ 238 w 238"/>
              <a:gd name="T15" fmla="*/ 467 h 534"/>
              <a:gd name="T16" fmla="*/ 238 w 238"/>
              <a:gd name="T17" fmla="*/ 0 h 534"/>
              <a:gd name="T18" fmla="*/ 0 w 238"/>
              <a:gd name="T19" fmla="*/ 55 h 534"/>
              <a:gd name="T20" fmla="*/ 0 w 238"/>
              <a:gd name="T21" fmla="*/ 55 h 534"/>
              <a:gd name="T22" fmla="*/ 0 w 238"/>
              <a:gd name="T23" fmla="*/ 55 h 534"/>
              <a:gd name="T24" fmla="*/ 17 w 238"/>
              <a:gd name="T25" fmla="*/ 106 h 534"/>
              <a:gd name="T26" fmla="*/ 238 w 238"/>
              <a:gd name="T27" fmla="*/ 61 h 534"/>
              <a:gd name="T28" fmla="*/ 238 w 238"/>
              <a:gd name="T29" fmla="*/ 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8" h="534">
                <a:moveTo>
                  <a:pt x="238" y="467"/>
                </a:moveTo>
                <a:cubicBezTo>
                  <a:pt x="221" y="467"/>
                  <a:pt x="183" y="470"/>
                  <a:pt x="134" y="482"/>
                </a:cubicBezTo>
                <a:cubicBezTo>
                  <a:pt x="134" y="482"/>
                  <a:pt x="134" y="482"/>
                  <a:pt x="134" y="482"/>
                </a:cubicBezTo>
                <a:cubicBezTo>
                  <a:pt x="134" y="482"/>
                  <a:pt x="134" y="482"/>
                  <a:pt x="134" y="482"/>
                </a:cubicBezTo>
                <a:cubicBezTo>
                  <a:pt x="144" y="512"/>
                  <a:pt x="144" y="512"/>
                  <a:pt x="144" y="512"/>
                </a:cubicBezTo>
                <a:cubicBezTo>
                  <a:pt x="151" y="534"/>
                  <a:pt x="151" y="534"/>
                  <a:pt x="151" y="534"/>
                </a:cubicBezTo>
                <a:cubicBezTo>
                  <a:pt x="179" y="527"/>
                  <a:pt x="208" y="523"/>
                  <a:pt x="238" y="522"/>
                </a:cubicBezTo>
                <a:cubicBezTo>
                  <a:pt x="238" y="467"/>
                  <a:pt x="238" y="467"/>
                  <a:pt x="238" y="467"/>
                </a:cubicBezTo>
                <a:moveTo>
                  <a:pt x="238" y="0"/>
                </a:moveTo>
                <a:cubicBezTo>
                  <a:pt x="189" y="1"/>
                  <a:pt x="98" y="8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66" y="84"/>
                  <a:pt x="139" y="62"/>
                  <a:pt x="238" y="61"/>
                </a:cubicBezTo>
                <a:cubicBezTo>
                  <a:pt x="238" y="0"/>
                  <a:pt x="238" y="0"/>
                  <a:pt x="238" y="0"/>
                </a:cubicBezTo>
              </a:path>
            </a:pathLst>
          </a:custGeom>
          <a:solidFill>
            <a:srgbClr val="F4F2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6" name="Freeform 248"/>
          <p:cNvSpPr/>
          <p:nvPr>
            <p:custDataLst>
              <p:tags r:id="rId26"/>
            </p:custDataLst>
          </p:nvPr>
        </p:nvSpPr>
        <p:spPr bwMode="auto">
          <a:xfrm>
            <a:off x="6837827" y="4649125"/>
            <a:ext cx="399689" cy="937997"/>
          </a:xfrm>
          <a:custGeom>
            <a:avLst/>
            <a:gdLst>
              <a:gd name="T0" fmla="*/ 146 w 146"/>
              <a:gd name="T1" fmla="*/ 0 h 418"/>
              <a:gd name="T2" fmla="*/ 59 w 146"/>
              <a:gd name="T3" fmla="*/ 12 h 418"/>
              <a:gd name="T4" fmla="*/ 59 w 146"/>
              <a:gd name="T5" fmla="*/ 12 h 418"/>
              <a:gd name="T6" fmla="*/ 59 w 146"/>
              <a:gd name="T7" fmla="*/ 12 h 418"/>
              <a:gd name="T8" fmla="*/ 1 w 146"/>
              <a:gd name="T9" fmla="*/ 31 h 418"/>
              <a:gd name="T10" fmla="*/ 1 w 146"/>
              <a:gd name="T11" fmla="*/ 31 h 418"/>
              <a:gd name="T12" fmla="*/ 0 w 146"/>
              <a:gd name="T13" fmla="*/ 31 h 418"/>
              <a:gd name="T14" fmla="*/ 0 w 146"/>
              <a:gd name="T15" fmla="*/ 31 h 418"/>
              <a:gd name="T16" fmla="*/ 146 w 146"/>
              <a:gd name="T17" fmla="*/ 418 h 418"/>
              <a:gd name="T18" fmla="*/ 146 w 146"/>
              <a:gd name="T19" fmla="*/ 0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6" h="418">
                <a:moveTo>
                  <a:pt x="146" y="0"/>
                </a:moveTo>
                <a:cubicBezTo>
                  <a:pt x="116" y="1"/>
                  <a:pt x="87" y="5"/>
                  <a:pt x="59" y="12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12"/>
                  <a:pt x="59" y="12"/>
                  <a:pt x="59" y="12"/>
                </a:cubicBezTo>
                <a:cubicBezTo>
                  <a:pt x="39" y="17"/>
                  <a:pt x="19" y="23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31"/>
                  <a:pt x="0" y="31"/>
                  <a:pt x="0" y="31"/>
                </a:cubicBezTo>
                <a:cubicBezTo>
                  <a:pt x="146" y="418"/>
                  <a:pt x="146" y="418"/>
                  <a:pt x="146" y="418"/>
                </a:cubicBezTo>
                <a:cubicBezTo>
                  <a:pt x="146" y="0"/>
                  <a:pt x="146" y="0"/>
                  <a:pt x="146" y="0"/>
                </a:cubicBezTo>
              </a:path>
            </a:pathLst>
          </a:custGeom>
          <a:solidFill>
            <a:srgbClr val="5B9BD5">
              <a:lumMod val="50000"/>
              <a:lumOff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7" name="Freeform 249"/>
          <p:cNvSpPr/>
          <p:nvPr>
            <p:custDataLst>
              <p:tags r:id="rId27"/>
            </p:custDataLst>
          </p:nvPr>
        </p:nvSpPr>
        <p:spPr bwMode="auto">
          <a:xfrm>
            <a:off x="6414472" y="3613759"/>
            <a:ext cx="823044" cy="992091"/>
          </a:xfrm>
          <a:custGeom>
            <a:avLst/>
            <a:gdLst>
              <a:gd name="T0" fmla="*/ 301 w 301"/>
              <a:gd name="T1" fmla="*/ 0 h 442"/>
              <a:gd name="T2" fmla="*/ 80 w 301"/>
              <a:gd name="T3" fmla="*/ 45 h 442"/>
              <a:gd name="T4" fmla="*/ 80 w 301"/>
              <a:gd name="T5" fmla="*/ 45 h 442"/>
              <a:gd name="T6" fmla="*/ 0 w 301"/>
              <a:gd name="T7" fmla="*/ 96 h 442"/>
              <a:gd name="T8" fmla="*/ 0 w 301"/>
              <a:gd name="T9" fmla="*/ 96 h 442"/>
              <a:gd name="T10" fmla="*/ 0 w 301"/>
              <a:gd name="T11" fmla="*/ 96 h 442"/>
              <a:gd name="T12" fmla="*/ 0 w 301"/>
              <a:gd name="T13" fmla="*/ 96 h 442"/>
              <a:gd name="T14" fmla="*/ 132 w 301"/>
              <a:gd name="T15" fmla="*/ 442 h 442"/>
              <a:gd name="T16" fmla="*/ 132 w 301"/>
              <a:gd name="T17" fmla="*/ 442 h 442"/>
              <a:gd name="T18" fmla="*/ 132 w 301"/>
              <a:gd name="T19" fmla="*/ 442 h 442"/>
              <a:gd name="T20" fmla="*/ 132 w 301"/>
              <a:gd name="T21" fmla="*/ 442 h 442"/>
              <a:gd name="T22" fmla="*/ 133 w 301"/>
              <a:gd name="T23" fmla="*/ 442 h 442"/>
              <a:gd name="T24" fmla="*/ 133 w 301"/>
              <a:gd name="T25" fmla="*/ 442 h 442"/>
              <a:gd name="T26" fmla="*/ 133 w 301"/>
              <a:gd name="T27" fmla="*/ 442 h 442"/>
              <a:gd name="T28" fmla="*/ 133 w 301"/>
              <a:gd name="T29" fmla="*/ 442 h 442"/>
              <a:gd name="T30" fmla="*/ 133 w 301"/>
              <a:gd name="T31" fmla="*/ 442 h 442"/>
              <a:gd name="T32" fmla="*/ 133 w 301"/>
              <a:gd name="T33" fmla="*/ 442 h 442"/>
              <a:gd name="T34" fmla="*/ 133 w 301"/>
              <a:gd name="T35" fmla="*/ 441 h 442"/>
              <a:gd name="T36" fmla="*/ 134 w 301"/>
              <a:gd name="T37" fmla="*/ 441 h 442"/>
              <a:gd name="T38" fmla="*/ 134 w 301"/>
              <a:gd name="T39" fmla="*/ 441 h 442"/>
              <a:gd name="T40" fmla="*/ 134 w 301"/>
              <a:gd name="T41" fmla="*/ 441 h 442"/>
              <a:gd name="T42" fmla="*/ 134 w 301"/>
              <a:gd name="T43" fmla="*/ 441 h 442"/>
              <a:gd name="T44" fmla="*/ 134 w 301"/>
              <a:gd name="T45" fmla="*/ 441 h 442"/>
              <a:gd name="T46" fmla="*/ 197 w 301"/>
              <a:gd name="T47" fmla="*/ 421 h 442"/>
              <a:gd name="T48" fmla="*/ 301 w 301"/>
              <a:gd name="T49" fmla="*/ 406 h 442"/>
              <a:gd name="T50" fmla="*/ 301 w 301"/>
              <a:gd name="T51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01" h="442">
                <a:moveTo>
                  <a:pt x="301" y="0"/>
                </a:moveTo>
                <a:cubicBezTo>
                  <a:pt x="202" y="1"/>
                  <a:pt x="129" y="23"/>
                  <a:pt x="80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25" y="70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132" y="442"/>
                  <a:pt x="132" y="442"/>
                  <a:pt x="132" y="442"/>
                </a:cubicBezTo>
                <a:cubicBezTo>
                  <a:pt x="132" y="442"/>
                  <a:pt x="132" y="442"/>
                  <a:pt x="132" y="442"/>
                </a:cubicBezTo>
                <a:cubicBezTo>
                  <a:pt x="132" y="442"/>
                  <a:pt x="132" y="442"/>
                  <a:pt x="132" y="442"/>
                </a:cubicBezTo>
                <a:cubicBezTo>
                  <a:pt x="132" y="442"/>
                  <a:pt x="132" y="442"/>
                  <a:pt x="132" y="442"/>
                </a:cubicBezTo>
                <a:cubicBezTo>
                  <a:pt x="133" y="442"/>
                  <a:pt x="133" y="442"/>
                  <a:pt x="133" y="442"/>
                </a:cubicBezTo>
                <a:cubicBezTo>
                  <a:pt x="133" y="442"/>
                  <a:pt x="133" y="442"/>
                  <a:pt x="133" y="442"/>
                </a:cubicBezTo>
                <a:cubicBezTo>
                  <a:pt x="133" y="442"/>
                  <a:pt x="133" y="442"/>
                  <a:pt x="133" y="442"/>
                </a:cubicBezTo>
                <a:cubicBezTo>
                  <a:pt x="133" y="442"/>
                  <a:pt x="133" y="442"/>
                  <a:pt x="133" y="442"/>
                </a:cubicBezTo>
                <a:cubicBezTo>
                  <a:pt x="133" y="442"/>
                  <a:pt x="133" y="442"/>
                  <a:pt x="133" y="442"/>
                </a:cubicBezTo>
                <a:cubicBezTo>
                  <a:pt x="133" y="442"/>
                  <a:pt x="133" y="442"/>
                  <a:pt x="133" y="442"/>
                </a:cubicBezTo>
                <a:cubicBezTo>
                  <a:pt x="133" y="442"/>
                  <a:pt x="133" y="442"/>
                  <a:pt x="133" y="441"/>
                </a:cubicBezTo>
                <a:cubicBezTo>
                  <a:pt x="133" y="441"/>
                  <a:pt x="134" y="441"/>
                  <a:pt x="134" y="441"/>
                </a:cubicBezTo>
                <a:cubicBezTo>
                  <a:pt x="134" y="441"/>
                  <a:pt x="134" y="441"/>
                  <a:pt x="134" y="441"/>
                </a:cubicBezTo>
                <a:cubicBezTo>
                  <a:pt x="134" y="441"/>
                  <a:pt x="134" y="441"/>
                  <a:pt x="134" y="441"/>
                </a:cubicBezTo>
                <a:cubicBezTo>
                  <a:pt x="134" y="441"/>
                  <a:pt x="134" y="441"/>
                  <a:pt x="134" y="441"/>
                </a:cubicBezTo>
                <a:cubicBezTo>
                  <a:pt x="134" y="441"/>
                  <a:pt x="134" y="441"/>
                  <a:pt x="134" y="441"/>
                </a:cubicBezTo>
                <a:cubicBezTo>
                  <a:pt x="156" y="432"/>
                  <a:pt x="178" y="426"/>
                  <a:pt x="197" y="421"/>
                </a:cubicBezTo>
                <a:cubicBezTo>
                  <a:pt x="246" y="409"/>
                  <a:pt x="284" y="406"/>
                  <a:pt x="301" y="406"/>
                </a:cubicBezTo>
                <a:cubicBezTo>
                  <a:pt x="301" y="0"/>
                  <a:pt x="301" y="0"/>
                  <a:pt x="301" y="0"/>
                </a:cubicBezTo>
              </a:path>
            </a:pathLst>
          </a:custGeom>
          <a:solidFill>
            <a:srgbClr val="F7C869">
              <a:lumMod val="50000"/>
              <a:lumOff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9" name="Freeform 251"/>
          <p:cNvSpPr/>
          <p:nvPr>
            <p:custDataLst>
              <p:tags r:id="rId28"/>
            </p:custDataLst>
          </p:nvPr>
        </p:nvSpPr>
        <p:spPr bwMode="auto">
          <a:xfrm>
            <a:off x="5993746" y="2550264"/>
            <a:ext cx="1243770" cy="1151128"/>
          </a:xfrm>
          <a:custGeom>
            <a:avLst/>
            <a:gdLst>
              <a:gd name="T0" fmla="*/ 455 w 455"/>
              <a:gd name="T1" fmla="*/ 0 h 513"/>
              <a:gd name="T2" fmla="*/ 102 w 455"/>
              <a:gd name="T3" fmla="*/ 100 h 513"/>
              <a:gd name="T4" fmla="*/ 102 w 455"/>
              <a:gd name="T5" fmla="*/ 100 h 513"/>
              <a:gd name="T6" fmla="*/ 0 w 455"/>
              <a:gd name="T7" fmla="*/ 173 h 513"/>
              <a:gd name="T8" fmla="*/ 0 w 455"/>
              <a:gd name="T9" fmla="*/ 173 h 513"/>
              <a:gd name="T10" fmla="*/ 0 w 455"/>
              <a:gd name="T11" fmla="*/ 173 h 513"/>
              <a:gd name="T12" fmla="*/ 0 w 455"/>
              <a:gd name="T13" fmla="*/ 173 h 513"/>
              <a:gd name="T14" fmla="*/ 0 w 455"/>
              <a:gd name="T15" fmla="*/ 173 h 513"/>
              <a:gd name="T16" fmla="*/ 0 w 455"/>
              <a:gd name="T17" fmla="*/ 173 h 513"/>
              <a:gd name="T18" fmla="*/ 0 w 455"/>
              <a:gd name="T19" fmla="*/ 173 h 513"/>
              <a:gd name="T20" fmla="*/ 0 w 455"/>
              <a:gd name="T21" fmla="*/ 173 h 513"/>
              <a:gd name="T22" fmla="*/ 139 w 455"/>
              <a:gd name="T23" fmla="*/ 513 h 513"/>
              <a:gd name="T24" fmla="*/ 139 w 455"/>
              <a:gd name="T25" fmla="*/ 513 h 513"/>
              <a:gd name="T26" fmla="*/ 139 w 455"/>
              <a:gd name="T27" fmla="*/ 513 h 513"/>
              <a:gd name="T28" fmla="*/ 140 w 455"/>
              <a:gd name="T29" fmla="*/ 513 h 513"/>
              <a:gd name="T30" fmla="*/ 140 w 455"/>
              <a:gd name="T31" fmla="*/ 513 h 513"/>
              <a:gd name="T32" fmla="*/ 140 w 455"/>
              <a:gd name="T33" fmla="*/ 513 h 513"/>
              <a:gd name="T34" fmla="*/ 140 w 455"/>
              <a:gd name="T35" fmla="*/ 512 h 513"/>
              <a:gd name="T36" fmla="*/ 141 w 455"/>
              <a:gd name="T37" fmla="*/ 512 h 513"/>
              <a:gd name="T38" fmla="*/ 141 w 455"/>
              <a:gd name="T39" fmla="*/ 512 h 513"/>
              <a:gd name="T40" fmla="*/ 141 w 455"/>
              <a:gd name="T41" fmla="*/ 512 h 513"/>
              <a:gd name="T42" fmla="*/ 141 w 455"/>
              <a:gd name="T43" fmla="*/ 512 h 513"/>
              <a:gd name="T44" fmla="*/ 142 w 455"/>
              <a:gd name="T45" fmla="*/ 512 h 513"/>
              <a:gd name="T46" fmla="*/ 217 w 455"/>
              <a:gd name="T47" fmla="*/ 468 h 513"/>
              <a:gd name="T48" fmla="*/ 455 w 455"/>
              <a:gd name="T49" fmla="*/ 413 h 513"/>
              <a:gd name="T50" fmla="*/ 455 w 455"/>
              <a:gd name="T51" fmla="*/ 0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55" h="513">
                <a:moveTo>
                  <a:pt x="455" y="0"/>
                </a:moveTo>
                <a:cubicBezTo>
                  <a:pt x="303" y="2"/>
                  <a:pt x="181" y="54"/>
                  <a:pt x="102" y="100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37" y="138"/>
                  <a:pt x="1" y="172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73"/>
                  <a:pt x="0" y="173"/>
                  <a:pt x="0" y="173"/>
                </a:cubicBezTo>
                <a:cubicBezTo>
                  <a:pt x="139" y="513"/>
                  <a:pt x="139" y="513"/>
                  <a:pt x="139" y="513"/>
                </a:cubicBezTo>
                <a:cubicBezTo>
                  <a:pt x="139" y="513"/>
                  <a:pt x="139" y="513"/>
                  <a:pt x="139" y="513"/>
                </a:cubicBezTo>
                <a:cubicBezTo>
                  <a:pt x="139" y="513"/>
                  <a:pt x="139" y="513"/>
                  <a:pt x="139" y="513"/>
                </a:cubicBezTo>
                <a:cubicBezTo>
                  <a:pt x="140" y="513"/>
                  <a:pt x="140" y="513"/>
                  <a:pt x="140" y="513"/>
                </a:cubicBezTo>
                <a:cubicBezTo>
                  <a:pt x="140" y="513"/>
                  <a:pt x="140" y="513"/>
                  <a:pt x="140" y="513"/>
                </a:cubicBezTo>
                <a:cubicBezTo>
                  <a:pt x="140" y="513"/>
                  <a:pt x="140" y="513"/>
                  <a:pt x="140" y="513"/>
                </a:cubicBezTo>
                <a:cubicBezTo>
                  <a:pt x="140" y="512"/>
                  <a:pt x="140" y="512"/>
                  <a:pt x="140" y="512"/>
                </a:cubicBezTo>
                <a:cubicBezTo>
                  <a:pt x="140" y="512"/>
                  <a:pt x="141" y="512"/>
                  <a:pt x="141" y="512"/>
                </a:cubicBezTo>
                <a:cubicBezTo>
                  <a:pt x="141" y="512"/>
                  <a:pt x="141" y="512"/>
                  <a:pt x="141" y="512"/>
                </a:cubicBezTo>
                <a:cubicBezTo>
                  <a:pt x="141" y="512"/>
                  <a:pt x="141" y="512"/>
                  <a:pt x="141" y="512"/>
                </a:cubicBezTo>
                <a:cubicBezTo>
                  <a:pt x="141" y="512"/>
                  <a:pt x="141" y="512"/>
                  <a:pt x="141" y="512"/>
                </a:cubicBezTo>
                <a:cubicBezTo>
                  <a:pt x="142" y="512"/>
                  <a:pt x="142" y="512"/>
                  <a:pt x="142" y="512"/>
                </a:cubicBezTo>
                <a:cubicBezTo>
                  <a:pt x="167" y="494"/>
                  <a:pt x="192" y="480"/>
                  <a:pt x="217" y="468"/>
                </a:cubicBezTo>
                <a:cubicBezTo>
                  <a:pt x="315" y="421"/>
                  <a:pt x="406" y="414"/>
                  <a:pt x="455" y="413"/>
                </a:cubicBezTo>
                <a:cubicBezTo>
                  <a:pt x="455" y="0"/>
                  <a:pt x="455" y="0"/>
                  <a:pt x="455" y="0"/>
                </a:cubicBezTo>
              </a:path>
            </a:pathLst>
          </a:custGeom>
          <a:solidFill>
            <a:srgbClr val="84B4FE">
              <a:lumMod val="50000"/>
              <a:lumOff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0" name="Freeform 252"/>
          <p:cNvSpPr/>
          <p:nvPr>
            <p:custDataLst>
              <p:tags r:id="rId29"/>
            </p:custDataLst>
          </p:nvPr>
        </p:nvSpPr>
        <p:spPr bwMode="auto">
          <a:xfrm>
            <a:off x="5484931" y="1416446"/>
            <a:ext cx="1752586" cy="1382652"/>
          </a:xfrm>
          <a:custGeom>
            <a:avLst/>
            <a:gdLst>
              <a:gd name="T0" fmla="*/ 641 w 641"/>
              <a:gd name="T1" fmla="*/ 0 h 616"/>
              <a:gd name="T2" fmla="*/ 137 w 641"/>
              <a:gd name="T3" fmla="*/ 124 h 616"/>
              <a:gd name="T4" fmla="*/ 137 w 641"/>
              <a:gd name="T5" fmla="*/ 124 h 616"/>
              <a:gd name="T6" fmla="*/ 0 w 641"/>
              <a:gd name="T7" fmla="*/ 213 h 616"/>
              <a:gd name="T8" fmla="*/ 0 w 641"/>
              <a:gd name="T9" fmla="*/ 213 h 616"/>
              <a:gd name="T10" fmla="*/ 164 w 641"/>
              <a:gd name="T11" fmla="*/ 616 h 616"/>
              <a:gd name="T12" fmla="*/ 164 w 641"/>
              <a:gd name="T13" fmla="*/ 616 h 616"/>
              <a:gd name="T14" fmla="*/ 165 w 641"/>
              <a:gd name="T15" fmla="*/ 616 h 616"/>
              <a:gd name="T16" fmla="*/ 165 w 641"/>
              <a:gd name="T17" fmla="*/ 616 h 616"/>
              <a:gd name="T18" fmla="*/ 165 w 641"/>
              <a:gd name="T19" fmla="*/ 616 h 616"/>
              <a:gd name="T20" fmla="*/ 165 w 641"/>
              <a:gd name="T21" fmla="*/ 616 h 616"/>
              <a:gd name="T22" fmla="*/ 166 w 641"/>
              <a:gd name="T23" fmla="*/ 615 h 616"/>
              <a:gd name="T24" fmla="*/ 166 w 641"/>
              <a:gd name="T25" fmla="*/ 615 h 616"/>
              <a:gd name="T26" fmla="*/ 268 w 641"/>
              <a:gd name="T27" fmla="*/ 542 h 616"/>
              <a:gd name="T28" fmla="*/ 641 w 641"/>
              <a:gd name="T29" fmla="*/ 435 h 616"/>
              <a:gd name="T30" fmla="*/ 641 w 641"/>
              <a:gd name="T31" fmla="*/ 0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1" h="616">
                <a:moveTo>
                  <a:pt x="641" y="0"/>
                </a:moveTo>
                <a:cubicBezTo>
                  <a:pt x="419" y="2"/>
                  <a:pt x="247" y="66"/>
                  <a:pt x="137" y="124"/>
                </a:cubicBezTo>
                <a:cubicBezTo>
                  <a:pt x="137" y="124"/>
                  <a:pt x="137" y="124"/>
                  <a:pt x="137" y="124"/>
                </a:cubicBezTo>
                <a:cubicBezTo>
                  <a:pt x="48" y="171"/>
                  <a:pt x="0" y="213"/>
                  <a:pt x="0" y="213"/>
                </a:cubicBezTo>
                <a:cubicBezTo>
                  <a:pt x="0" y="213"/>
                  <a:pt x="0" y="213"/>
                  <a:pt x="0" y="213"/>
                </a:cubicBezTo>
                <a:cubicBezTo>
                  <a:pt x="164" y="616"/>
                  <a:pt x="164" y="616"/>
                  <a:pt x="164" y="616"/>
                </a:cubicBezTo>
                <a:cubicBezTo>
                  <a:pt x="164" y="616"/>
                  <a:pt x="164" y="616"/>
                  <a:pt x="164" y="616"/>
                </a:cubicBezTo>
                <a:cubicBezTo>
                  <a:pt x="165" y="616"/>
                  <a:pt x="165" y="616"/>
                  <a:pt x="165" y="616"/>
                </a:cubicBezTo>
                <a:cubicBezTo>
                  <a:pt x="165" y="616"/>
                  <a:pt x="165" y="616"/>
                  <a:pt x="165" y="616"/>
                </a:cubicBezTo>
                <a:cubicBezTo>
                  <a:pt x="165" y="616"/>
                  <a:pt x="165" y="616"/>
                  <a:pt x="165" y="616"/>
                </a:cubicBezTo>
                <a:cubicBezTo>
                  <a:pt x="165" y="616"/>
                  <a:pt x="165" y="616"/>
                  <a:pt x="165" y="616"/>
                </a:cubicBezTo>
                <a:cubicBezTo>
                  <a:pt x="166" y="616"/>
                  <a:pt x="166" y="615"/>
                  <a:pt x="166" y="615"/>
                </a:cubicBezTo>
                <a:cubicBezTo>
                  <a:pt x="166" y="615"/>
                  <a:pt x="166" y="615"/>
                  <a:pt x="166" y="615"/>
                </a:cubicBezTo>
                <a:cubicBezTo>
                  <a:pt x="199" y="586"/>
                  <a:pt x="233" y="562"/>
                  <a:pt x="268" y="542"/>
                </a:cubicBezTo>
                <a:cubicBezTo>
                  <a:pt x="432" y="445"/>
                  <a:pt x="599" y="436"/>
                  <a:pt x="641" y="435"/>
                </a:cubicBezTo>
                <a:cubicBezTo>
                  <a:pt x="641" y="0"/>
                  <a:pt x="641" y="0"/>
                  <a:pt x="641" y="0"/>
                </a:cubicBezTo>
              </a:path>
            </a:pathLst>
          </a:custGeom>
          <a:solidFill>
            <a:srgbClr val="4886D0">
              <a:lumMod val="50000"/>
              <a:lumOff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1" name="文本框 30"/>
          <p:cNvSpPr txBox="1"/>
          <p:nvPr>
            <p:custDataLst>
              <p:tags r:id="rId30"/>
            </p:custDataLst>
          </p:nvPr>
        </p:nvSpPr>
        <p:spPr>
          <a:xfrm>
            <a:off x="6907161" y="1672316"/>
            <a:ext cx="66149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rgbClr val="FFFFFF"/>
                </a:solidFill>
              </a:rPr>
              <a:t>01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31"/>
            </p:custDataLst>
          </p:nvPr>
        </p:nvSpPr>
        <p:spPr>
          <a:xfrm>
            <a:off x="6907161" y="2664722"/>
            <a:ext cx="66149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rgbClr val="FFFFFF"/>
                </a:solidFill>
              </a:rPr>
              <a:t>02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3" name="文本框 32"/>
          <p:cNvSpPr txBox="1"/>
          <p:nvPr>
            <p:custDataLst>
              <p:tags r:id="rId32"/>
            </p:custDataLst>
          </p:nvPr>
        </p:nvSpPr>
        <p:spPr>
          <a:xfrm>
            <a:off x="6907161" y="4649533"/>
            <a:ext cx="66149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rgbClr val="FFFFFF"/>
                </a:solidFill>
              </a:rPr>
              <a:t>04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4" name="文本框 33"/>
          <p:cNvSpPr txBox="1"/>
          <p:nvPr>
            <p:custDataLst>
              <p:tags r:id="rId33"/>
            </p:custDataLst>
          </p:nvPr>
        </p:nvSpPr>
        <p:spPr>
          <a:xfrm>
            <a:off x="6907161" y="3657128"/>
            <a:ext cx="66149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>
                <a:solidFill>
                  <a:srgbClr val="FFFFFF"/>
                </a:solidFill>
              </a:rPr>
              <a:t>03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35" name="文本框 34"/>
          <p:cNvSpPr txBox="1"/>
          <p:nvPr>
            <p:custDataLst>
              <p:tags r:id="rId34"/>
            </p:custDataLst>
          </p:nvPr>
        </p:nvSpPr>
        <p:spPr>
          <a:xfrm>
            <a:off x="9663430" y="1818005"/>
            <a:ext cx="151638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zh-CN" altLang="en-US" sz="2000" b="1">
                <a:solidFill>
                  <a:srgbClr val="FFFFFF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</a:rPr>
              <a:t>介质</a:t>
            </a:r>
            <a:endParaRPr lang="zh-CN" altLang="en-US" sz="2000" b="1">
              <a:solidFill>
                <a:srgbClr val="FFFFFF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35"/>
            </p:custDataLst>
          </p:nvPr>
        </p:nvSpPr>
        <p:spPr>
          <a:xfrm>
            <a:off x="9955185" y="2903682"/>
            <a:ext cx="102001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  <a:buClrTx/>
              <a:buSzTx/>
              <a:buFontTx/>
            </a:pPr>
            <a:r>
              <a:rPr lang="zh-CN" altLang="en-US" sz="2000" b="1">
                <a:solidFill>
                  <a:srgbClr val="FFFFFF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</a:rPr>
              <a:t>受众</a:t>
            </a:r>
            <a:endParaRPr lang="zh-CN" altLang="en-US" sz="2000" b="1">
              <a:solidFill>
                <a:srgbClr val="FFFFFF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36"/>
            </p:custDataLst>
          </p:nvPr>
        </p:nvSpPr>
        <p:spPr>
          <a:xfrm>
            <a:off x="9955185" y="3977219"/>
            <a:ext cx="1020013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rgbClr val="FFFFFF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</a:rPr>
              <a:t>传播者</a:t>
            </a:r>
            <a:endParaRPr lang="zh-CN" altLang="en-US" sz="2000" b="1">
              <a:solidFill>
                <a:srgbClr val="FFFFFF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8" name="文本框 37"/>
          <p:cNvSpPr txBox="1"/>
          <p:nvPr>
            <p:custDataLst>
              <p:tags r:id="rId37"/>
            </p:custDataLst>
          </p:nvPr>
        </p:nvSpPr>
        <p:spPr>
          <a:xfrm>
            <a:off x="9913620" y="5095240"/>
            <a:ext cx="134112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rgbClr val="FFFFFF"/>
                </a:solidFill>
                <a:latin typeface="Arial" panose="020B0604020202090204" pitchFamily="34" charset="0"/>
                <a:ea typeface="微软雅黑" panose="020B0503020204020204" pitchFamily="34" charset="-122"/>
                <a:cs typeface="+mn-ea"/>
              </a:rPr>
              <a:t>信息本身</a:t>
            </a:r>
            <a:endParaRPr lang="zh-CN" altLang="en-US" sz="2000" b="1">
              <a:solidFill>
                <a:srgbClr val="FFFFFF"/>
              </a:solidFill>
              <a:latin typeface="Arial" panose="020B0604020202090204" pitchFamily="34" charset="0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41" name="直接箭头连接符 40"/>
          <p:cNvCxnSpPr/>
          <p:nvPr>
            <p:custDataLst>
              <p:tags r:id="rId38"/>
            </p:custDataLst>
          </p:nvPr>
        </p:nvCxnSpPr>
        <p:spPr>
          <a:xfrm>
            <a:off x="5356680" y="1994298"/>
            <a:ext cx="1760433" cy="3670652"/>
          </a:xfrm>
          <a:prstGeom prst="straightConnector1">
            <a:avLst/>
          </a:prstGeom>
          <a:ln w="19050">
            <a:solidFill>
              <a:srgbClr val="00C0CD">
                <a:lumMod val="30000"/>
                <a:lumOff val="70000"/>
              </a:srgbClr>
            </a:solidFill>
            <a:prstDash val="lgDash"/>
            <a:tailEnd type="triangle"/>
          </a:ln>
        </p:spPr>
        <p:style>
          <a:lnRef idx="1">
            <a:srgbClr val="FD7080"/>
          </a:lnRef>
          <a:fillRef idx="0">
            <a:srgbClr val="FD7080"/>
          </a:fillRef>
          <a:effectRef idx="0">
            <a:srgbClr val="FD7080"/>
          </a:effectRef>
          <a:fontRef idx="minor">
            <a:srgbClr val="343434"/>
          </a:fontRef>
        </p:style>
      </p:cxnSp>
      <p:sp>
        <p:nvSpPr>
          <p:cNvPr id="72" name="文本框 71"/>
          <p:cNvSpPr txBox="1"/>
          <p:nvPr>
            <p:custDataLst>
              <p:tags r:id="rId39"/>
            </p:custDataLst>
          </p:nvPr>
        </p:nvSpPr>
        <p:spPr>
          <a:xfrm>
            <a:off x="677545" y="3282950"/>
            <a:ext cx="49561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 anchorCtr="0"/>
          <a:lstStyle>
            <a:defPPr>
              <a:defRPr lang="zh-CN"/>
            </a:defPPr>
            <a:lvl1pPr algn="ctr">
              <a:spcBef>
                <a:spcPct val="0"/>
              </a:spcBef>
              <a:buFontTx/>
              <a:buNone/>
              <a:defRPr sz="1800"/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9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zh-CN" altLang="en-US" sz="2400">
                <a:sym typeface="+mn-ea"/>
              </a:rPr>
              <a:t>在网络传播当中，网络新闻编辑所编辑的已不仅仅是文字符合、新闻主题、新闻表现形式，而是编辑整个新闻环境</a:t>
            </a:r>
            <a:r>
              <a:rPr lang="en-US" altLang="zh-CN" sz="2400">
                <a:sym typeface="+mn-ea"/>
              </a:rPr>
              <a:t>——</a:t>
            </a:r>
            <a:r>
              <a:rPr lang="zh-CN" altLang="en-US" sz="2400">
                <a:sym typeface="+mn-ea"/>
              </a:rPr>
              <a:t>介质、传播者、受众以及信息本身的统一体。</a:t>
            </a:r>
            <a:endParaRPr lang="zh-CN" altLang="en-US" sz="240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zh-CN" altLang="en-US" sz="2400" spc="150" dirty="0">
              <a:solidFill>
                <a:sysClr val="windowText" lastClr="000000">
                  <a:lumMod val="75000"/>
                  <a:lumOff val="25000"/>
                </a:sysClr>
              </a:solidFill>
              <a:latin typeface="宋体" panose="02010600030101010101" pitchFamily="2" charset="-122"/>
              <a:ea typeface="宋体" panose="02010600030101010101" pitchFamily="2" charset="-122"/>
              <a:sym typeface="Arial" panose="020B0604020202090204" pitchFamily="34" charset="0"/>
            </a:endParaRPr>
          </a:p>
        </p:txBody>
      </p:sp>
    </p:spTree>
    <p:custDataLst>
      <p:tags r:id="rId40"/>
    </p:custData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44"/>
          <p:cNvSpPr/>
          <p:nvPr/>
        </p:nvSpPr>
        <p:spPr bwMode="auto">
          <a:xfrm rot="10800000">
            <a:off x="157" y="0"/>
            <a:ext cx="5161757" cy="4606310"/>
          </a:xfrm>
          <a:custGeom>
            <a:avLst/>
            <a:gdLst>
              <a:gd name="T0" fmla="*/ 0 w 1986"/>
              <a:gd name="T1" fmla="*/ 1812 h 1812"/>
              <a:gd name="T2" fmla="*/ 248 w 1986"/>
              <a:gd name="T3" fmla="*/ 1241 h 1812"/>
              <a:gd name="T4" fmla="*/ 625 w 1986"/>
              <a:gd name="T5" fmla="*/ 774 h 1812"/>
              <a:gd name="T6" fmla="*/ 1101 w 1986"/>
              <a:gd name="T7" fmla="*/ 671 h 1812"/>
              <a:gd name="T8" fmla="*/ 1986 w 1986"/>
              <a:gd name="T9" fmla="*/ 115 h 1812"/>
              <a:gd name="T10" fmla="*/ 1986 w 1986"/>
              <a:gd name="T11" fmla="*/ 1812 h 1812"/>
              <a:gd name="T12" fmla="*/ 0 w 1986"/>
              <a:gd name="T13" fmla="*/ 1812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6" h="1812">
                <a:moveTo>
                  <a:pt x="0" y="1812"/>
                </a:moveTo>
                <a:cubicBezTo>
                  <a:pt x="0" y="1812"/>
                  <a:pt x="422" y="1748"/>
                  <a:pt x="248" y="1241"/>
                </a:cubicBezTo>
                <a:cubicBezTo>
                  <a:pt x="74" y="734"/>
                  <a:pt x="372" y="710"/>
                  <a:pt x="625" y="774"/>
                </a:cubicBezTo>
                <a:cubicBezTo>
                  <a:pt x="877" y="837"/>
                  <a:pt x="1051" y="861"/>
                  <a:pt x="1101" y="671"/>
                </a:cubicBezTo>
                <a:cubicBezTo>
                  <a:pt x="1150" y="480"/>
                  <a:pt x="1216" y="0"/>
                  <a:pt x="1986" y="115"/>
                </a:cubicBezTo>
                <a:cubicBezTo>
                  <a:pt x="1986" y="1812"/>
                  <a:pt x="1986" y="1812"/>
                  <a:pt x="1986" y="1812"/>
                </a:cubicBezTo>
                <a:lnTo>
                  <a:pt x="0" y="1812"/>
                </a:lnTo>
                <a:close/>
              </a:path>
            </a:pathLst>
          </a:custGeom>
          <a:solidFill>
            <a:srgbClr val="EBF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342265" y="1675130"/>
            <a:ext cx="11271885" cy="4499610"/>
            <a:chOff x="811" y="2264"/>
            <a:chExt cx="17751" cy="7086"/>
          </a:xfrm>
        </p:grpSpPr>
        <p:sp>
          <p:nvSpPr>
            <p:cNvPr id="32" name="菱形 31"/>
            <p:cNvSpPr/>
            <p:nvPr>
              <p:custDataLst>
                <p:tags r:id="rId1"/>
              </p:custDataLst>
            </p:nvPr>
          </p:nvSpPr>
          <p:spPr>
            <a:xfrm rot="16200000">
              <a:off x="6967" y="3041"/>
              <a:ext cx="1193" cy="2174"/>
            </a:xfrm>
            <a:prstGeom prst="diamond">
              <a:avLst/>
            </a:prstGeom>
            <a:solidFill>
              <a:srgbClr val="1F74AD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3" name="平行四边形 32"/>
            <p:cNvSpPr/>
            <p:nvPr>
              <p:custDataLst>
                <p:tags r:id="rId2"/>
              </p:custDataLst>
            </p:nvPr>
          </p:nvSpPr>
          <p:spPr>
            <a:xfrm rot="16200000">
              <a:off x="6528" y="4075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1F74AD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4" name="平行四边形 33"/>
            <p:cNvSpPr/>
            <p:nvPr>
              <p:custDataLst>
                <p:tags r:id="rId3"/>
              </p:custDataLst>
            </p:nvPr>
          </p:nvSpPr>
          <p:spPr>
            <a:xfrm rot="16200000" flipV="1">
              <a:off x="7615" y="4075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1F74AD">
                <a:lumMod val="7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9" name="菱形 28"/>
            <p:cNvSpPr/>
            <p:nvPr>
              <p:custDataLst>
                <p:tags r:id="rId4"/>
              </p:custDataLst>
            </p:nvPr>
          </p:nvSpPr>
          <p:spPr>
            <a:xfrm rot="16200000">
              <a:off x="11170" y="4017"/>
              <a:ext cx="1193" cy="2174"/>
            </a:xfrm>
            <a:prstGeom prst="diamond">
              <a:avLst/>
            </a:prstGeom>
            <a:solidFill>
              <a:srgbClr val="FFC000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0" name="平行四边形 29"/>
            <p:cNvSpPr/>
            <p:nvPr>
              <p:custDataLst>
                <p:tags r:id="rId5"/>
              </p:custDataLst>
            </p:nvPr>
          </p:nvSpPr>
          <p:spPr>
            <a:xfrm rot="16200000">
              <a:off x="10731" y="5051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1" name="平行四边形 30"/>
            <p:cNvSpPr/>
            <p:nvPr>
              <p:custDataLst>
                <p:tags r:id="rId6"/>
              </p:custDataLst>
            </p:nvPr>
          </p:nvSpPr>
          <p:spPr>
            <a:xfrm rot="16200000" flipV="1">
              <a:off x="11818" y="5051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FFC000">
                <a:lumMod val="7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6" name="菱形 25"/>
            <p:cNvSpPr/>
            <p:nvPr>
              <p:custDataLst>
                <p:tags r:id="rId7"/>
              </p:custDataLst>
            </p:nvPr>
          </p:nvSpPr>
          <p:spPr>
            <a:xfrm rot="16200000">
              <a:off x="8295" y="2094"/>
              <a:ext cx="1193" cy="2174"/>
            </a:xfrm>
            <a:prstGeom prst="diamond">
              <a:avLst/>
            </a:prstGeom>
            <a:solidFill>
              <a:srgbClr val="3498DB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7" name="平行四边形 26"/>
            <p:cNvSpPr/>
            <p:nvPr>
              <p:custDataLst>
                <p:tags r:id="rId8"/>
              </p:custDataLst>
            </p:nvPr>
          </p:nvSpPr>
          <p:spPr>
            <a:xfrm rot="16200000">
              <a:off x="7856" y="3128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3498DB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8" name="平行四边形 27"/>
            <p:cNvSpPr/>
            <p:nvPr>
              <p:custDataLst>
                <p:tags r:id="rId9"/>
              </p:custDataLst>
            </p:nvPr>
          </p:nvSpPr>
          <p:spPr>
            <a:xfrm rot="16200000" flipV="1">
              <a:off x="8943" y="3128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3498DB">
                <a:lumMod val="7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3" name="菱形 22"/>
            <p:cNvSpPr/>
            <p:nvPr>
              <p:custDataLst>
                <p:tags r:id="rId10"/>
              </p:custDataLst>
            </p:nvPr>
          </p:nvSpPr>
          <p:spPr>
            <a:xfrm rot="16200000">
              <a:off x="9842" y="4964"/>
              <a:ext cx="1193" cy="2174"/>
            </a:xfrm>
            <a:prstGeom prst="diamond">
              <a:avLst/>
            </a:prstGeom>
            <a:solidFill>
              <a:srgbClr val="9BBB59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4" name="平行四边形 23"/>
            <p:cNvSpPr/>
            <p:nvPr>
              <p:custDataLst>
                <p:tags r:id="rId11"/>
              </p:custDataLst>
            </p:nvPr>
          </p:nvSpPr>
          <p:spPr>
            <a:xfrm rot="16200000">
              <a:off x="9403" y="5998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9BBB59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25" name="平行四边形 24"/>
            <p:cNvSpPr/>
            <p:nvPr>
              <p:custDataLst>
                <p:tags r:id="rId12"/>
              </p:custDataLst>
            </p:nvPr>
          </p:nvSpPr>
          <p:spPr>
            <a:xfrm rot="16200000" flipV="1">
              <a:off x="10490" y="5998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9BBB59">
                <a:lumMod val="7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cxnSp>
          <p:nvCxnSpPr>
            <p:cNvPr id="7" name="肘形连接符 6"/>
            <p:cNvCxnSpPr>
              <a:endCxn id="15" idx="1"/>
            </p:cNvCxnSpPr>
            <p:nvPr>
              <p:custDataLst>
                <p:tags r:id="rId13"/>
              </p:custDataLst>
            </p:nvPr>
          </p:nvCxnSpPr>
          <p:spPr>
            <a:xfrm>
              <a:off x="8896" y="2832"/>
              <a:ext cx="5044" cy="78"/>
            </a:xfrm>
            <a:prstGeom prst="bentConnector3">
              <a:avLst>
                <a:gd name="adj1" fmla="val 50020"/>
              </a:avLst>
            </a:prstGeom>
            <a:ln w="19050">
              <a:solidFill>
                <a:srgbClr val="3498DB"/>
              </a:solidFill>
              <a:headEnd type="oval"/>
              <a:tailEnd type="oval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8" name="肘形连接符 7"/>
            <p:cNvCxnSpPr>
              <a:stCxn id="24" idx="5"/>
              <a:endCxn id="3" idx="3"/>
            </p:cNvCxnSpPr>
            <p:nvPr>
              <p:custDataLst>
                <p:tags r:id="rId14"/>
              </p:custDataLst>
            </p:nvPr>
          </p:nvCxnSpPr>
          <p:spPr>
            <a:xfrm rot="5400000">
              <a:off x="7365" y="4503"/>
              <a:ext cx="298" cy="4762"/>
            </a:xfrm>
            <a:prstGeom prst="bentConnector2">
              <a:avLst/>
            </a:prstGeom>
            <a:ln w="19050">
              <a:solidFill>
                <a:srgbClr val="9BBB59"/>
              </a:solidFill>
              <a:headEnd type="oval"/>
              <a:tailEnd type="oval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9" name="肘形连接符 8"/>
            <p:cNvCxnSpPr>
              <a:stCxn id="31" idx="5"/>
              <a:endCxn id="21" idx="1"/>
            </p:cNvCxnSpPr>
            <p:nvPr>
              <p:custDataLst>
                <p:tags r:id="rId15"/>
              </p:custDataLst>
            </p:nvPr>
          </p:nvCxnSpPr>
          <p:spPr>
            <a:xfrm rot="5400000" flipV="1">
              <a:off x="12081" y="6016"/>
              <a:ext cx="2261" cy="1805"/>
            </a:xfrm>
            <a:prstGeom prst="bentConnector2">
              <a:avLst/>
            </a:prstGeom>
            <a:ln w="19050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10" name="肘形连接符 9"/>
            <p:cNvCxnSpPr>
              <a:endCxn id="17" idx="3"/>
            </p:cNvCxnSpPr>
            <p:nvPr>
              <p:custDataLst>
                <p:tags r:id="rId16"/>
              </p:custDataLst>
            </p:nvPr>
          </p:nvCxnSpPr>
          <p:spPr>
            <a:xfrm rot="10800000">
              <a:off x="5133" y="2554"/>
              <a:ext cx="2448" cy="87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1F74AD"/>
              </a:solidFill>
              <a:headEnd type="oval"/>
              <a:tailEnd type="oval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21" name="文本框 20"/>
            <p:cNvSpPr txBox="1"/>
            <p:nvPr>
              <p:custDataLst>
                <p:tags r:id="rId17"/>
              </p:custDataLst>
            </p:nvPr>
          </p:nvSpPr>
          <p:spPr bwMode="auto">
            <a:xfrm>
              <a:off x="14114" y="7758"/>
              <a:ext cx="4449" cy="58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/>
            <a:p>
              <a:pPr algn="l" latinLnBrk="0">
                <a:lnSpc>
                  <a:spcPct val="120000"/>
                </a:lnSpc>
              </a:pPr>
              <a:r>
                <a:rPr lang="zh-CN" altLang="en-US" sz="2400" b="1" spc="300">
                  <a:solidFill>
                    <a:srgbClr val="FFC000"/>
                  </a:solidFill>
                  <a:effectLst/>
                  <a:latin typeface="Arial" panose="020B0604020202090204" pitchFamily="34" charset="0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对各领域有较全面了解</a:t>
              </a:r>
              <a:endParaRPr lang="zh-CN" altLang="en-US" sz="2400" b="1" spc="300">
                <a:solidFill>
                  <a:srgbClr val="FFC000"/>
                </a:solidFill>
                <a:effectLst/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3" name="文本框 2"/>
            <p:cNvSpPr txBox="1"/>
            <p:nvPr>
              <p:custDataLst>
                <p:tags r:id="rId18"/>
              </p:custDataLst>
            </p:nvPr>
          </p:nvSpPr>
          <p:spPr bwMode="auto">
            <a:xfrm>
              <a:off x="811" y="6742"/>
              <a:ext cx="4322" cy="58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>
              <a:noAutofit/>
            </a:bodyPr>
            <a:p>
              <a:pPr algn="r" latinLnBrk="0">
                <a:lnSpc>
                  <a:spcPct val="120000"/>
                </a:lnSpc>
              </a:pPr>
              <a:r>
                <a:rPr lang="zh-CN" altLang="en-US" sz="2400" b="1" spc="300">
                  <a:solidFill>
                    <a:srgbClr val="9BBB59"/>
                  </a:solidFill>
                  <a:effectLst/>
                  <a:latin typeface="Arial" panose="020B0604020202090204" pitchFamily="34" charset="0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内容制作</a:t>
              </a:r>
              <a:endParaRPr lang="zh-CN" altLang="en-US" sz="2400" b="1" spc="300">
                <a:solidFill>
                  <a:srgbClr val="9BBB59"/>
                </a:solidFill>
                <a:effectLst/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9"/>
              </p:custDataLst>
            </p:nvPr>
          </p:nvSpPr>
          <p:spPr bwMode="auto">
            <a:xfrm>
              <a:off x="2664" y="7448"/>
              <a:ext cx="3948" cy="1902"/>
            </a:xfrm>
            <a:prstGeom prst="rect">
              <a:avLst/>
            </a:prstGeom>
            <a:noFill/>
          </p:spPr>
          <p:txBody>
            <a:bodyPr wrap="square" lIns="90000" tIns="0" rIns="90000" bIns="46800">
              <a:normAutofit fontScale="90000"/>
            </a:bodyPr>
            <a:p>
              <a:pPr algn="l" latinLnBrk="0">
                <a:lnSpc>
                  <a:spcPct val="120000"/>
                </a:lnSpc>
              </a:pPr>
              <a:r>
                <a:rPr lang="zh-CN" altLang="en-US" sz="16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1、运用不同媒体形式来呈现新闻内容</a:t>
              </a:r>
              <a:endParaRPr lang="zh-CN" altLang="en-US" sz="1600" b="0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90204" pitchFamily="34" charset="0"/>
              </a:endParaRPr>
            </a:p>
            <a:p>
              <a:pPr algn="l" latinLnBrk="0">
                <a:lnSpc>
                  <a:spcPct val="120000"/>
                </a:lnSpc>
              </a:pPr>
              <a:r>
                <a:rPr lang="zh-CN" altLang="en-US" sz="16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2、作品、频道能直观凸显出编辑的个人意图</a:t>
              </a:r>
              <a:endParaRPr lang="zh-CN" altLang="en-US" sz="1600" b="0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9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20"/>
              </p:custDataLst>
            </p:nvPr>
          </p:nvSpPr>
          <p:spPr bwMode="auto">
            <a:xfrm>
              <a:off x="811" y="2264"/>
              <a:ext cx="4322" cy="58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>
              <a:noAutofit/>
            </a:bodyPr>
            <a:p>
              <a:pPr algn="r" latinLnBrk="0">
                <a:lnSpc>
                  <a:spcPct val="120000"/>
                </a:lnSpc>
              </a:pPr>
              <a:r>
                <a:rPr lang="zh-CN" altLang="zh-CN" sz="2400" b="1" spc="300">
                  <a:solidFill>
                    <a:srgbClr val="1F74AD"/>
                  </a:solidFill>
                  <a:effectLst/>
                  <a:latin typeface="Arial" panose="020B0604020202090204" pitchFamily="34" charset="0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海量的信息</a:t>
              </a:r>
              <a:endParaRPr lang="zh-CN" altLang="zh-CN" sz="2400" b="1" spc="300">
                <a:solidFill>
                  <a:srgbClr val="1F74AD"/>
                </a:solidFill>
                <a:effectLst/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21"/>
              </p:custDataLst>
            </p:nvPr>
          </p:nvSpPr>
          <p:spPr bwMode="auto">
            <a:xfrm>
              <a:off x="2086" y="2874"/>
              <a:ext cx="4322" cy="870"/>
            </a:xfrm>
            <a:prstGeom prst="rect">
              <a:avLst/>
            </a:prstGeom>
            <a:noFill/>
          </p:spPr>
          <p:txBody>
            <a:bodyPr wrap="square" lIns="90000" tIns="0" rIns="90000" bIns="46800"/>
            <a:p>
              <a:pPr algn="l" latinLnBrk="0">
                <a:lnSpc>
                  <a:spcPct val="120000"/>
                </a:lnSpc>
              </a:pPr>
              <a:r>
                <a:rPr lang="en-US" altLang="zh-CN" sz="16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1.</a:t>
              </a:r>
              <a:r>
                <a:rPr lang="zh-CN" altLang="en-US" sz="16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及时更新</a:t>
              </a:r>
              <a:endParaRPr lang="zh-CN" altLang="en-US" sz="1600" b="0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90204" pitchFamily="34" charset="0"/>
              </a:endParaRPr>
            </a:p>
            <a:p>
              <a:pPr algn="l" latinLnBrk="0">
                <a:lnSpc>
                  <a:spcPct val="100000"/>
                </a:lnSpc>
              </a:pPr>
              <a:r>
                <a:rPr lang="en-US" altLang="zh-CN" sz="16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2.</a:t>
              </a:r>
              <a:r>
                <a:rPr lang="zh-CN" altLang="en-US" sz="16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网站平台需要有足够的信息进行填充</a:t>
              </a:r>
              <a:endParaRPr lang="zh-CN" altLang="en-US" sz="1600" b="0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90204" pitchFamily="34" charset="0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22"/>
              </p:custDataLst>
            </p:nvPr>
          </p:nvSpPr>
          <p:spPr bwMode="auto">
            <a:xfrm>
              <a:off x="13940" y="2619"/>
              <a:ext cx="4449" cy="58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/>
            <a:p>
              <a:pPr algn="l" latinLnBrk="0">
                <a:lnSpc>
                  <a:spcPct val="120000"/>
                </a:lnSpc>
              </a:pPr>
              <a:endParaRPr lang="en-US" altLang="zh-CN" sz="2400" b="1" spc="300">
                <a:solidFill>
                  <a:srgbClr val="3498D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90204" pitchFamily="34" charset="0"/>
              </a:endParaRPr>
            </a:p>
            <a:p>
              <a:pPr algn="l" latinLnBrk="0">
                <a:lnSpc>
                  <a:spcPct val="120000"/>
                </a:lnSpc>
              </a:pPr>
              <a:endParaRPr lang="en-US" altLang="zh-CN" sz="2400" b="1" spc="300">
                <a:solidFill>
                  <a:srgbClr val="3498D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90204" pitchFamily="34" charset="0"/>
              </a:endParaRPr>
            </a:p>
            <a:p>
              <a:pPr algn="l" latinLnBrk="0">
                <a:lnSpc>
                  <a:spcPct val="120000"/>
                </a:lnSpc>
              </a:pPr>
              <a:endParaRPr lang="en-US" altLang="zh-CN" sz="2400" b="1" spc="300">
                <a:solidFill>
                  <a:srgbClr val="3498D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90204" pitchFamily="34" charset="0"/>
              </a:endParaRPr>
            </a:p>
            <a:p>
              <a:pPr algn="l" latinLnBrk="0">
                <a:lnSpc>
                  <a:spcPct val="120000"/>
                </a:lnSpc>
              </a:pPr>
              <a:r>
                <a:rPr lang="en-US" altLang="zh-CN" sz="2400" b="1" spc="300">
                  <a:solidFill>
                    <a:srgbClr val="3498DB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90204" pitchFamily="34" charset="0"/>
                </a:rPr>
                <a:t>7</a:t>
              </a:r>
              <a:r>
                <a:rPr lang="zh-CN" altLang="en-US" sz="2400" b="1" spc="300">
                  <a:solidFill>
                    <a:srgbClr val="3498DB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90204" pitchFamily="34" charset="0"/>
                </a:rPr>
                <a:t>×</a:t>
              </a:r>
              <a:r>
                <a:rPr lang="en-US" altLang="zh-CN" sz="2400" b="1" spc="300">
                  <a:solidFill>
                    <a:srgbClr val="3498DB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90204" pitchFamily="34" charset="0"/>
                </a:rPr>
                <a:t>24</a:t>
              </a:r>
              <a:r>
                <a:rPr lang="zh-CN" altLang="en-US" sz="2400" b="1" spc="300">
                  <a:solidFill>
                    <a:srgbClr val="3498DB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90204" pitchFamily="34" charset="0"/>
                </a:rPr>
                <a:t>小时，</a:t>
              </a:r>
              <a:endParaRPr lang="zh-CN" altLang="en-US" sz="2400" b="1" spc="300">
                <a:solidFill>
                  <a:srgbClr val="3498D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90204" pitchFamily="34" charset="0"/>
              </a:endParaRPr>
            </a:p>
            <a:p>
              <a:pPr algn="l" latinLnBrk="0">
                <a:lnSpc>
                  <a:spcPct val="120000"/>
                </a:lnSpc>
              </a:pPr>
              <a:r>
                <a:rPr lang="zh-CN" altLang="en-US" sz="2400" b="1" spc="300">
                  <a:solidFill>
                    <a:srgbClr val="3498DB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90204" pitchFamily="34" charset="0"/>
                </a:rPr>
                <a:t>时时关注热点</a:t>
              </a:r>
              <a:endParaRPr lang="zh-CN" altLang="en-US" sz="2400" b="1" spc="300">
                <a:solidFill>
                  <a:srgbClr val="3498DB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6" name="菱形 5"/>
            <p:cNvSpPr/>
            <p:nvPr>
              <p:custDataLst>
                <p:tags r:id="rId23"/>
              </p:custDataLst>
            </p:nvPr>
          </p:nvSpPr>
          <p:spPr>
            <a:xfrm rot="16200000">
              <a:off x="9723" y="3034"/>
              <a:ext cx="1193" cy="2174"/>
            </a:xfrm>
            <a:prstGeom prst="diamond">
              <a:avLst/>
            </a:prstGeom>
            <a:solidFill>
              <a:srgbClr val="69A35B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11" name="平行四边形 10"/>
            <p:cNvSpPr/>
            <p:nvPr>
              <p:custDataLst>
                <p:tags r:id="rId24"/>
              </p:custDataLst>
            </p:nvPr>
          </p:nvSpPr>
          <p:spPr>
            <a:xfrm rot="16200000">
              <a:off x="9284" y="4067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69A35B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12" name="平行四边形 11"/>
            <p:cNvSpPr/>
            <p:nvPr>
              <p:custDataLst>
                <p:tags r:id="rId25"/>
              </p:custDataLst>
            </p:nvPr>
          </p:nvSpPr>
          <p:spPr>
            <a:xfrm rot="16200000" flipV="1">
              <a:off x="10371" y="4067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69A35B">
                <a:lumMod val="7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38" name="菱形 37"/>
            <p:cNvSpPr/>
            <p:nvPr>
              <p:custDataLst>
                <p:tags r:id="rId26"/>
              </p:custDataLst>
            </p:nvPr>
          </p:nvSpPr>
          <p:spPr>
            <a:xfrm rot="16200000">
              <a:off x="8395" y="3981"/>
              <a:ext cx="1193" cy="2174"/>
            </a:xfrm>
            <a:prstGeom prst="diamond">
              <a:avLst/>
            </a:prstGeom>
            <a:solidFill>
              <a:srgbClr val="1AA3AA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13" name="平行四边形 12"/>
            <p:cNvSpPr/>
            <p:nvPr>
              <p:custDataLst>
                <p:tags r:id="rId27"/>
              </p:custDataLst>
            </p:nvPr>
          </p:nvSpPr>
          <p:spPr>
            <a:xfrm rot="16200000">
              <a:off x="7956" y="5015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1AA3AA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sp>
          <p:nvSpPr>
            <p:cNvPr id="40" name="平行四边形 39"/>
            <p:cNvSpPr/>
            <p:nvPr>
              <p:custDataLst>
                <p:tags r:id="rId28"/>
              </p:custDataLst>
            </p:nvPr>
          </p:nvSpPr>
          <p:spPr>
            <a:xfrm rot="16200000" flipV="1">
              <a:off x="9043" y="5015"/>
              <a:ext cx="984" cy="1087"/>
            </a:xfrm>
            <a:prstGeom prst="parallelogram">
              <a:avLst>
                <a:gd name="adj" fmla="val 60623"/>
              </a:avLst>
            </a:prstGeom>
            <a:solidFill>
              <a:srgbClr val="1AA3AA">
                <a:lumMod val="7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20000"/>
                </a:lnSpc>
              </a:pPr>
              <a:endParaRPr>
                <a:latin typeface="Arial" panose="020B0604020202090204" pitchFamily="34" charset="0"/>
                <a:ea typeface="微软雅黑" panose="020B0503020204020204" pitchFamily="34" charset="-122"/>
                <a:sym typeface="Arial" panose="020B0604020202090204" pitchFamily="34" charset="0"/>
              </a:endParaRPr>
            </a:p>
          </p:txBody>
        </p:sp>
        <p:cxnSp>
          <p:nvCxnSpPr>
            <p:cNvPr id="41" name="肘形连接符 9"/>
            <p:cNvCxnSpPr>
              <a:endCxn id="43" idx="3"/>
            </p:cNvCxnSpPr>
            <p:nvPr>
              <p:custDataLst>
                <p:tags r:id="rId29"/>
              </p:custDataLst>
            </p:nvPr>
          </p:nvCxnSpPr>
          <p:spPr>
            <a:xfrm rot="10800000">
              <a:off x="4759" y="4875"/>
              <a:ext cx="3393" cy="1114"/>
            </a:xfrm>
            <a:prstGeom prst="bentConnector3">
              <a:avLst>
                <a:gd name="adj1" fmla="val 49985"/>
              </a:avLst>
            </a:prstGeom>
            <a:ln w="19050">
              <a:solidFill>
                <a:srgbClr val="1AA3AA"/>
              </a:solidFill>
              <a:headEnd type="oval"/>
              <a:tailEnd type="oval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cxnSp>
          <p:nvCxnSpPr>
            <p:cNvPr id="42" name="肘形连接符 6"/>
            <p:cNvCxnSpPr>
              <a:endCxn id="14" idx="1"/>
            </p:cNvCxnSpPr>
            <p:nvPr>
              <p:custDataLst>
                <p:tags r:id="rId30"/>
              </p:custDataLst>
            </p:nvPr>
          </p:nvCxnSpPr>
          <p:spPr>
            <a:xfrm>
              <a:off x="11069" y="3679"/>
              <a:ext cx="2854" cy="983"/>
            </a:xfrm>
            <a:prstGeom prst="bentConnector3">
              <a:avLst>
                <a:gd name="adj1" fmla="val 50035"/>
              </a:avLst>
            </a:prstGeom>
            <a:ln w="19050">
              <a:solidFill>
                <a:srgbClr val="69A35B"/>
              </a:solidFill>
              <a:headEnd type="oval"/>
              <a:tailEnd type="oval"/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43" name="文本框 42"/>
            <p:cNvSpPr txBox="1"/>
            <p:nvPr>
              <p:custDataLst>
                <p:tags r:id="rId31"/>
              </p:custDataLst>
            </p:nvPr>
          </p:nvSpPr>
          <p:spPr bwMode="auto">
            <a:xfrm>
              <a:off x="1974" y="4584"/>
              <a:ext cx="2785" cy="58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>
              <a:noAutofit/>
            </a:bodyPr>
            <a:p>
              <a:pPr algn="r" latinLnBrk="0">
                <a:lnSpc>
                  <a:spcPct val="120000"/>
                </a:lnSpc>
              </a:pPr>
              <a:r>
                <a:rPr lang="zh-CN" altLang="en-US" sz="2400" b="1" spc="300">
                  <a:solidFill>
                    <a:srgbClr val="1AA3AA"/>
                  </a:solidFill>
                  <a:effectLst/>
                  <a:latin typeface="Arial" panose="020B0604020202090204" pitchFamily="34" charset="0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数据库</a:t>
              </a:r>
              <a:endParaRPr lang="zh-CN" altLang="en-US" sz="2400" b="1" spc="300">
                <a:solidFill>
                  <a:srgbClr val="1AA3AA"/>
                </a:solidFill>
                <a:effectLst/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32"/>
              </p:custDataLst>
            </p:nvPr>
          </p:nvSpPr>
          <p:spPr bwMode="auto">
            <a:xfrm>
              <a:off x="2817" y="5297"/>
              <a:ext cx="3472" cy="870"/>
            </a:xfrm>
            <a:prstGeom prst="rect">
              <a:avLst/>
            </a:prstGeom>
            <a:noFill/>
          </p:spPr>
          <p:txBody>
            <a:bodyPr wrap="square" lIns="90000" tIns="0" rIns="90000" bIns="46800">
              <a:normAutofit lnSpcReduction="20000"/>
            </a:bodyPr>
            <a:p>
              <a:pPr algn="l" latinLnBrk="0">
                <a:lnSpc>
                  <a:spcPct val="120000"/>
                </a:lnSpc>
              </a:pPr>
              <a:r>
                <a:rPr lang="zh-CN" altLang="en-US" sz="16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管理数据库，结合实际热点，挖掘新内容</a:t>
              </a:r>
              <a:endParaRPr lang="zh-CN" altLang="en-US" sz="1600" b="0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90204" pitchFamily="34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33"/>
              </p:custDataLst>
            </p:nvPr>
          </p:nvSpPr>
          <p:spPr bwMode="auto">
            <a:xfrm>
              <a:off x="13923" y="4371"/>
              <a:ext cx="4449" cy="582"/>
            </a:xfrm>
            <a:prstGeom prst="rect">
              <a:avLst/>
            </a:prstGeom>
            <a:noFill/>
          </p:spPr>
          <p:txBody>
            <a:bodyPr wrap="square" lIns="90000" tIns="46800" rIns="90000" bIns="0" anchor="b" anchorCtr="0">
              <a:noAutofit/>
            </a:bodyPr>
            <a:p>
              <a:pPr algn="l" latinLnBrk="0">
                <a:lnSpc>
                  <a:spcPct val="120000"/>
                </a:lnSpc>
              </a:pPr>
              <a:r>
                <a:rPr lang="zh-CN" altLang="en-US" sz="2400" b="1" spc="300">
                  <a:solidFill>
                    <a:srgbClr val="69A35B"/>
                  </a:solidFill>
                  <a:effectLst/>
                  <a:latin typeface="Arial" panose="020B0604020202090204" pitchFamily="34" charset="0"/>
                  <a:ea typeface="微软雅黑" panose="020B0503020204020204" pitchFamily="34" charset="-122"/>
                  <a:cs typeface="+mn-ea"/>
                  <a:sym typeface="Arial" panose="020B0604020202090204" pitchFamily="34" charset="0"/>
                </a:rPr>
                <a:t>国际化视野</a:t>
              </a:r>
              <a:endParaRPr lang="zh-CN" altLang="en-US" sz="2400" b="1" spc="300">
                <a:solidFill>
                  <a:srgbClr val="69A35B"/>
                </a:solidFill>
                <a:effectLst/>
                <a:latin typeface="Arial" panose="020B0604020202090204" pitchFamily="34" charset="0"/>
                <a:ea typeface="微软雅黑" panose="020B0503020204020204" pitchFamily="34" charset="-122"/>
                <a:cs typeface="+mn-ea"/>
                <a:sym typeface="Arial" panose="020B0604020202090204" pitchFamily="34" charset="0"/>
              </a:endParaRPr>
            </a:p>
          </p:txBody>
        </p:sp>
        <p:sp>
          <p:nvSpPr>
            <p:cNvPr id="45" name="文本框 44"/>
            <p:cNvSpPr txBox="1"/>
            <p:nvPr>
              <p:custDataLst>
                <p:tags r:id="rId34"/>
              </p:custDataLst>
            </p:nvPr>
          </p:nvSpPr>
          <p:spPr bwMode="auto">
            <a:xfrm>
              <a:off x="13940" y="5101"/>
              <a:ext cx="4449" cy="870"/>
            </a:xfrm>
            <a:prstGeom prst="rect">
              <a:avLst/>
            </a:prstGeom>
            <a:noFill/>
          </p:spPr>
          <p:txBody>
            <a:bodyPr wrap="square" lIns="90000" tIns="0" rIns="90000" bIns="46800">
              <a:noAutofit/>
            </a:bodyPr>
            <a:p>
              <a:pPr algn="l" latinLnBrk="0">
                <a:lnSpc>
                  <a:spcPct val="120000"/>
                </a:lnSpc>
              </a:pPr>
              <a:r>
                <a:rPr lang="en-US" altLang="zh-CN" sz="16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1.</a:t>
              </a:r>
              <a:r>
                <a:rPr lang="zh-CN" altLang="en-US" sz="16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新闻信息全球化</a:t>
              </a:r>
              <a:endParaRPr lang="zh-CN" altLang="en-US" sz="1600" b="0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90204" pitchFamily="34" charset="0"/>
              </a:endParaRPr>
            </a:p>
            <a:p>
              <a:pPr algn="l" latinLnBrk="0">
                <a:lnSpc>
                  <a:spcPct val="120000"/>
                </a:lnSpc>
              </a:pPr>
              <a:r>
                <a:rPr lang="en-US" altLang="zh-CN" sz="16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2.</a:t>
              </a:r>
              <a:r>
                <a:rPr lang="zh-CN" altLang="en-US" sz="1600" b="0" spc="150">
                  <a:solidFill>
                    <a:srgbClr val="00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Arial" panose="020B0604020202090204" pitchFamily="34" charset="0"/>
                </a:rPr>
                <a:t>采编视野全球化</a:t>
              </a:r>
              <a:endParaRPr lang="zh-CN" altLang="en-US" sz="1600" b="0" spc="15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Arial" panose="020B0604020202090204" pitchFamily="34" charset="0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3421380" y="504825"/>
            <a:ext cx="53873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权限一体带来的新挑战</a:t>
            </a:r>
            <a:endParaRPr sz="4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35"/>
    </p:custDataLst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REFSHAPE" val="2063157252"/>
</p:tagLst>
</file>

<file path=ppt/tags/tag10.xml><?xml version="1.0" encoding="utf-8"?>
<p:tagLst xmlns:p="http://schemas.openxmlformats.org/presentationml/2006/main">
  <p:tag name="REFSHAPE" val="2063160788"/>
</p:tagLst>
</file>

<file path=ppt/tags/tag100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487_5*l_h_a*1_1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6"/>
  <p:tag name="KSO_WM_UNIT_TEXT_FILL_TYPE" val="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7487_5*l_h_i*1_3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7487_5*l_h_i*1_3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487_5*l_h_i*1_3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87487_5*l_h_i*1_4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87487_5*l_h_i*1_4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7487_5*l_h_i*1_4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187487_5*l_h_i*1_4_4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LINE_FORE_SCHEMECOLOR_INDEX" val="7"/>
  <p:tag name="KSO_WM_UNIT_LINE_FILL_TYPE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187487_5*l_h_i*1_3_4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LINE_FORE_SCHEMECOLOR_INDEX" val="8"/>
  <p:tag name="KSO_WM_UNIT_LINE_FILL_TYPE" val="2"/>
</p:tagLst>
</file>

<file path=ppt/tags/tag109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87487_5*l_h_a*1_4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7"/>
  <p:tag name="KSO_WM_UNIT_TEXT_FILL_TYPE" val="1"/>
</p:tagLst>
</file>

<file path=ppt/tags/tag11.xml><?xml version="1.0" encoding="utf-8"?>
<p:tagLst xmlns:p="http://schemas.openxmlformats.org/presentationml/2006/main">
  <p:tag name="REFSHAPE" val="2063149364"/>
</p:tagLst>
</file>

<file path=ppt/tags/tag110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7487_5*l_h_a*1_3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8"/>
  <p:tag name="KSO_WM_UNIT_TEXT_FILL_TYPE" val="1"/>
</p:tagLst>
</file>

<file path=ppt/tags/tag111.xml><?xml version="1.0" encoding="utf-8"?>
<p:tagLst xmlns:p="http://schemas.openxmlformats.org/presentationml/2006/main"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87487_5*l_h_f*1_4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187487_5*l_h_i*1_2_4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7487_5*l_h_i*1_2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7487_5*l_h_i*1_2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187487_5*l_h_i*1_2_4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7487_5*l_h_i*1_2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7487_5*l_h_i*1_2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20187487_5*l_h_i*1_6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LINE_FORE_SCHEMECOLOR_INDEX" val="9"/>
  <p:tag name="KSO_WM_UNIT_LINE_FILL_TYPE" val="2"/>
</p:tagLst>
</file>

<file path=ppt/tags/tag119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6_1"/>
  <p:tag name="KSO_WM_UNIT_ID" val="diagram20187487_5*l_h_a*1_6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9"/>
  <p:tag name="KSO_WM_UNIT_TEXT_FILL_TYPE" val="1"/>
</p:tagLst>
</file>

<file path=ppt/tags/tag12.xml><?xml version="1.0" encoding="utf-8"?>
<p:tagLst xmlns:p="http://schemas.openxmlformats.org/presentationml/2006/main">
  <p:tag name="REFSHAPE" val="2063159564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187487_5*l_h_i*1_4_4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LINE_FORE_SCHEMECOLOR_INDEX" val="7"/>
  <p:tag name="KSO_WM_UNIT_LINE_FILL_TYPE" val="2"/>
</p:tagLst>
</file>

<file path=ppt/tags/tag121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87487_5*l_h_a*1_4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7"/>
  <p:tag name="KSO_WM_UNIT_TEXT_FILL_TYPE" val="1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868"/>
  <p:tag name="KSO_WM_UNIT_TYPE" val="l_h_i"/>
  <p:tag name="KSO_WM_UNIT_INDEX" val="1_1_1"/>
  <p:tag name="KSO_WM_UNIT_ID" val="diagram20170868_2*l_h_i*1_1_1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868"/>
  <p:tag name="KSO_WM_UNIT_TYPE" val="l_h_i"/>
  <p:tag name="KSO_WM_UNIT_INDEX" val="1_1_2"/>
  <p:tag name="KSO_WM_UNIT_ID" val="diagram20170868_2*l_h_i*1_1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868"/>
  <p:tag name="KSO_WM_UNIT_TYPE" val="l_h_a"/>
  <p:tag name="KSO_WM_UNIT_INDEX" val="1_1_1"/>
  <p:tag name="KSO_WM_UNIT_ID" val="diagram20170868_2*l_h_a*1_1_1"/>
  <p:tag name="KSO_WM_UNIT_LAYERLEVEL" val="1_1_1"/>
  <p:tag name="KSO_WM_UNIT_VALUE" val="6"/>
  <p:tag name="KSO_WM_UNIT_HIGHLIGHT" val="0"/>
  <p:tag name="KSO_WM_UNIT_COMPATIBLE" val="0"/>
  <p:tag name="KSO_WM_DIAGRAM_GROUP_CODE" val="l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868"/>
  <p:tag name="KSO_WM_UNIT_TYPE" val="l_h_f"/>
  <p:tag name="KSO_WM_UNIT_INDEX" val="1_1_1"/>
  <p:tag name="KSO_WM_UNIT_ID" val="diagram20170868_2*l_h_f*1_1_1"/>
  <p:tag name="KSO_WM_UNIT_LAYERLEVEL" val="1_1_1"/>
  <p:tag name="KSO_WM_UNIT_VALUE" val="16"/>
  <p:tag name="KSO_WM_UNIT_HIGHLIGHT" val="0"/>
  <p:tag name="KSO_WM_UNIT_COMPATIBLE" val="0"/>
  <p:tag name="KSO_WM_DIAGRAM_GROUP_CODE" val="l1-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868"/>
  <p:tag name="KSO_WM_UNIT_TYPE" val="l_h_i"/>
  <p:tag name="KSO_WM_UNIT_INDEX" val="1_3_1"/>
  <p:tag name="KSO_WM_UNIT_ID" val="diagram20170868_2*l_h_i*1_3_1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868"/>
  <p:tag name="KSO_WM_UNIT_TYPE" val="l_h_i"/>
  <p:tag name="KSO_WM_UNIT_INDEX" val="1_3_2"/>
  <p:tag name="KSO_WM_UNIT_ID" val="diagram20170868_2*l_h_i*1_3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2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868"/>
  <p:tag name="KSO_WM_UNIT_TYPE" val="l_h_a"/>
  <p:tag name="KSO_WM_UNIT_INDEX" val="1_3_1"/>
  <p:tag name="KSO_WM_UNIT_ID" val="diagram20170868_2*l_h_a*1_3_1"/>
  <p:tag name="KSO_WM_UNIT_LAYERLEVEL" val="1_1_1"/>
  <p:tag name="KSO_WM_UNIT_VALUE" val="6"/>
  <p:tag name="KSO_WM_UNIT_HIGHLIGHT" val="0"/>
  <p:tag name="KSO_WM_UNIT_COMPATIBLE" val="0"/>
  <p:tag name="KSO_WM_DIAGRAM_GROUP_CODE" val="l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868"/>
  <p:tag name="KSO_WM_UNIT_TYPE" val="l_h_f"/>
  <p:tag name="KSO_WM_UNIT_INDEX" val="1_3_1"/>
  <p:tag name="KSO_WM_UNIT_ID" val="diagram20170868_2*l_h_f*1_3_1"/>
  <p:tag name="KSO_WM_UNIT_LAYERLEVEL" val="1_1_1"/>
  <p:tag name="KSO_WM_UNIT_VALUE" val="16"/>
  <p:tag name="KSO_WM_UNIT_HIGHLIGHT" val="0"/>
  <p:tag name="KSO_WM_UNIT_COMPATIBLE" val="0"/>
  <p:tag name="KSO_WM_DIAGRAM_GROUP_CODE" val="l1-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868"/>
  <p:tag name="KSO_WM_UNIT_TYPE" val="l_h_i"/>
  <p:tag name="KSO_WM_UNIT_INDEX" val="1_2_1"/>
  <p:tag name="KSO_WM_UNIT_ID" val="diagram20170868_2*l_h_i*1_2_1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868"/>
  <p:tag name="KSO_WM_UNIT_TYPE" val="l_h_i"/>
  <p:tag name="KSO_WM_UNIT_INDEX" val="1_2_2"/>
  <p:tag name="KSO_WM_UNIT_ID" val="diagram20170868_2*l_h_i*1_2_2"/>
  <p:tag name="KSO_WM_UNIT_LAYERLEVEL" val="1_1_1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868"/>
  <p:tag name="KSO_WM_UNIT_TYPE" val="l_h_a"/>
  <p:tag name="KSO_WM_UNIT_INDEX" val="1_2_1"/>
  <p:tag name="KSO_WM_UNIT_ID" val="diagram20170868_2*l_h_a*1_2_1"/>
  <p:tag name="KSO_WM_UNIT_LAYERLEVEL" val="1_1_1"/>
  <p:tag name="KSO_WM_UNIT_VALUE" val="6"/>
  <p:tag name="KSO_WM_UNIT_HIGHLIGHT" val="0"/>
  <p:tag name="KSO_WM_UNIT_COMPATIBLE" val="0"/>
  <p:tag name="KSO_WM_DIAGRAM_GROUP_CODE" val="l1-1"/>
  <p:tag name="KSO_WM_UNIT_PRESET_TEXT" val="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868"/>
  <p:tag name="KSO_WM_UNIT_TYPE" val="l_h_f"/>
  <p:tag name="KSO_WM_UNIT_INDEX" val="1_2_1"/>
  <p:tag name="KSO_WM_UNIT_ID" val="diagram20170868_2*l_h_f*1_2_1"/>
  <p:tag name="KSO_WM_UNIT_LAYERLEVEL" val="1_1_1"/>
  <p:tag name="KSO_WM_UNIT_VALUE" val="16"/>
  <p:tag name="KSO_WM_UNIT_HIGHLIGHT" val="0"/>
  <p:tag name="KSO_WM_UNIT_COMPATIBLE" val="0"/>
  <p:tag name="KSO_WM_DIAGRAM_GROUP_CODE" val="l1-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78"/>
  <p:tag name="KSO_WM_SLIDE_LAYOUT_INFO" val="{&#10;    &quot;direction&quot;: 1,&#10;    &quot;id&quot;: &quot;2020-05-06T16:07:27&quot;,&#10;    &quot;maxSize&quot;: {&#10;        &quot;size1&quot;: 35&#10;    },&#10;    &quot;minSize&quot;: {&#10;        &quot;size1&quot;: 35&#10;    },&#10;    &quot;normalSize&quot;: {&#10;        &quot;size1&quot;: 35&#10;    },&#10;    &quot;subLayout&quot;: [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-0.071428574600000003,&#10;                    &quot;rightAbs&quot;: false,&#10;                    &quot;top&quot;: 0,&#10;                    &quot;topAbs&quot;: false,&#10;                    &quot;type&quot;: &quot;leftRight&quot;&#10;                }&#10;            ],&#10;            &quot;id&quot;: &quot;2020-05-06T16:07:27&quot;,&#10;            &quot;margin&quot;: {&#10;                &quot;bottom&quot;: 2.752000093460083,&#10;                &quot;left&quot;: 2.1170001029968262,&#10;                &quot;right&quot;: 1.2699999809265137,&#10;                &quot;top&quot;: 2.6809999942779541&#10;            },&#10;            &quot;type&quot;: 0&#10;        },&#10;        {&#10;            &quot;id&quot;: &quot;2020-05-06T16:07:27&quot;,&#10;            &quot;margin&quot;: {&#10;                &quot;bottom&quot;: 0,&#10;                &quot;left&quot;: 0.84700000286102295,&#10;                &quot;right&quot;: 0,&#10;                &quot;top&quot;: 0&#10;            },&#10;            &quot;type&quot;: 0&#10;        }&#10;    ],&#10;    &quot;type&quot;: 0&#10;}&#10;"/>
  <p:tag name="KSO_WM_SLIDE_BACKGROUND" val="[&quot;leftRight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9e5c7a73d2384101fd9cdf"/>
  <p:tag name="KSO_WM_CHIP_FILLPROP" val="[[{&quot;fill_id&quot;:&quot;64c88a2f93074d78ad317745c10fcd9a&quot;,&quot;fill_align&quot;:&quot;cm&quot;,&quot;text_align&quot;:&quot;cm&quot;,&quot;text_direction&quot;:&quot;horizontal&quot;,&quot;chip_types&quot;:[&quot;diagram&quot;,&quot;picture&quot;,&quot;chart&quot;,&quot;table&quot;,&quot;video&quot;]},{&quot;fill_id&quot;:&quot;de16023a2a2f4285a53407bd63298359&quot;,&quot;fill_align&quot;:&quot;lm&quot;,&quot;text_align&quot;:&quot;lm&quot;,&quot;text_direction&quot;:&quot;horizontal&quot;,&quot;chip_types&quot;:[&quot;text&quot;,&quot;header&quot;]}],[{&quot;fill_id&quot;:&quot;64c88a2f93074d78ad317745c10fcd9a&quot;,&quot;fill_align&quot;:&quot;cm&quot;,&quot;text_align&quot;:&quot;lm&quot;,&quot;text_direction&quot;:&quot;horizontal&quot;,&quot;chip_types&quot;:[&quot;diagram&quot;,&quot;picture&quot;,&quot;chart&quot;,&quot;table&quot;,&quot;video&quot;]},{&quot;fill_id&quot;:&quot;de16023a2a2f4285a53407bd63298359&quot;,&quot;fill_align&quot;:&quot;lm&quot;,&quot;text_align&quot;:&quot;lm&quot;,&quot;text_direction&quot;:&quot;horizontal&quot;,&quot;chip_types&quot;:[&quot;text&quot;,&quot;header&quot;]}]]"/>
  <p:tag name="KSO_WM_SLIDE_ID" val="diagram2020617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0"/>
  <p:tag name="KSO_WM_SLIDE_POSITION" val="0*0"/>
  <p:tag name="KSO_WM_TAG_VERSION" val="1.0"/>
  <p:tag name="KSO_WM_SLIDE_LAYOUT" val="a_d"/>
  <p:tag name="KSO_WM_SLIDE_LAYOUT_CNT" val="1_1"/>
  <p:tag name="KSO_WM_CHIP_GROUPID" val="5e9e5c7a73d2384101fd9cde"/>
  <p:tag name="KSO_WM_SLIDE_BK_DARK_LIGHT" val="2"/>
  <p:tag name="KSO_WM_SLIDE_BACKGROUND_TYPE" val="leftRight"/>
  <p:tag name="KSO_WM_TEMPLATE_ASSEMBLE_XID" val="5eb26fd817ecafedae9cf1a3"/>
  <p:tag name="KSO_WM_TEMPLATE_ASSEMBLE_GROUPID" val="5eb26fd817ecafedae9cf1a3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diagram20202576_1*i*1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2"/>
  <p:tag name="KSO_WM_UNIT_ID" val="diagram20202576_1*i*2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3"/>
  <p:tag name="KSO_WM_UNIT_ID" val="diagram20202576_1*i*3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4"/>
  <p:tag name="KSO_WM_UNIT_ID" val="diagram20202576_1*i*4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5"/>
  <p:tag name="KSO_WM_UNIT_ID" val="diagram20202576_1*i*5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6"/>
  <p:tag name="KSO_WM_UNIT_ID" val="diagram20202576_1*i*6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7"/>
  <p:tag name="KSO_WM_UNIT_ID" val="diagram20202576_1*i*7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TEXT_PART_ID_V2" val="d-3-1"/>
  <p:tag name="KSO_WM_UNIT_PRESET_TEXT" val="单击此处添加小标题&#13;点击此处添加正文，文字是您思想的提炼，为了最终呈现发布的良好效果，请尽量言简意赅的阐述观点；根据需要可酌情增减文字。&#13;您的正文已经字字珠玑，但信息却千丝万缕，需要用更多的文字来表达&#13;但请您尽可能提炼思想的精髓&#13;恰如其分的表达观点，往往事半功倍&#13;为了能让您有更直观的字数感受，并进一步方便使用，我们为您标注了最适合的位置。您输入的文字到这里时，就是最佳视觉效果。"/>
  <p:tag name="KSO_WM_UNIT_NOCLEAR" val="1"/>
  <p:tag name="KSO_WM_UNIT_SHOW_EDIT_AREA_INDICATION" val="0"/>
  <p:tag name="KSO_WM_UNIT_VALUE" val="351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f"/>
  <p:tag name="KSO_WM_UNIT_INDEX" val="2"/>
  <p:tag name="KSO_WM_UNIT_ID" val="diagram20202576_1*f*2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8"/>
  <p:tag name="KSO_WM_UNIT_ID" val="diagram20202576_1*i*8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9"/>
  <p:tag name="KSO_WM_UNIT_ID" val="diagram20202576_1*i*9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0"/>
  <p:tag name="KSO_WM_UNIT_ID" val="diagram20202576_1*i*10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1"/>
  <p:tag name="KSO_WM_UNIT_ID" val="diagram20202576_1*i*11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2"/>
  <p:tag name="KSO_WM_UNIT_ID" val="diagram20202576_1*i*12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3"/>
  <p:tag name="KSO_WM_UNIT_ID" val="diagram20202576_1*i*13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BEAUTIFY_FLAG" val="#wm#"/>
  <p:tag name="KSO_WM_TEMPLATE_CATEGORY" val="diagram"/>
  <p:tag name="KSO_WM_TEMPLATE_INDEX" val="20202576"/>
  <p:tag name="KSO_WM_SLIDE_ID" val="diagram20202576_1"/>
  <p:tag name="KSO_WM_SLIDE_ITEM_CNT" val="0"/>
  <p:tag name="KSO_WM_SLIDE_INDEX" val="1"/>
  <p:tag name="KSO_WM_TAG_VERSION" val="1.0"/>
  <p:tag name="KSO_WM_SLIDE_TYPE" val="text"/>
  <p:tag name="KSO_WM_SLIDE_SUBTYPE" val="pureTxt"/>
  <p:tag name="KSO_WM_SLIDE_SIZE" val="960*540"/>
  <p:tag name="KSO_WM_SLIDE_POSITION" val="0*0"/>
  <p:tag name="KSO_WM_SLIDE_LAYOUT" val="f"/>
  <p:tag name="KSO_WM_SLIDE_LAYOUT_CNT" val="2"/>
  <p:tag name="KSO_WM_TEMPLATE_SUBCATEGORY" val="0"/>
  <p:tag name="KSO_WM_TEMPLATE_MASTER_TYPE" val="0"/>
  <p:tag name="KSO_WM_TEMPLATE_COLOR_TYPE" val="0"/>
  <p:tag name="KSO_WM_TEMPLATE_MASTER_THUMB_INDEX" val="0"/>
  <p:tag name="KSO_WM_UNIT_SHOW_EDIT_AREA_INDICATION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diagram20202576_1*i*1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REFSHAPE" val="924953148"/>
</p:tagLst>
</file>

<file path=ppt/tags/tag151.xml><?xml version="1.0" encoding="utf-8"?>
<p:tagLst xmlns:p="http://schemas.openxmlformats.org/presentationml/2006/main">
  <p:tag name="REFSHAPE" val="924953012"/>
</p:tagLst>
</file>

<file path=ppt/tags/tag152.xml><?xml version="1.0" encoding="utf-8"?>
<p:tagLst xmlns:p="http://schemas.openxmlformats.org/presentationml/2006/main">
  <p:tag name="REFSHAPE" val="924952604"/>
</p:tagLst>
</file>

<file path=ppt/tags/tag153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1_1"/>
  <p:tag name="KSO_WM_UNIT_ID" val="diagram20181993_3*o_h_i*1_1_1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REFSHAPE" val="1028309196"/>
  <p:tag name="KSO_WM_UNIT_DIAGRAM_SCHEMECOLOR_ID" val="0"/>
  <p:tag name="KSO_WM_UNIT_USESOURCEFORMAT_APPLY" val="1"/>
</p:tagLst>
</file>

<file path=ppt/tags/tag154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1_2"/>
  <p:tag name="KSO_WM_UNIT_ID" val="diagram20181993_3*o_h_i*1_1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REFSHAPE" val="1028207468"/>
  <p:tag name="KSO_WM_UNIT_DIAGRAM_SCHEMECOLOR_ID" val="0"/>
  <p:tag name="KSO_WM_UNIT_USESOURCEFORMAT_APPLY" val="1"/>
</p:tagLst>
</file>

<file path=ppt/tags/tag155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1_3"/>
  <p:tag name="KSO_WM_UNIT_ID" val="diagram20181993_3*o_h_i*1_1_3"/>
  <p:tag name="KSO_WM_UNIT_LAYERLEVEL" val="1_1_1"/>
  <p:tag name="KSO_WM_UNIT_FILL_FORE_SCHEMECOLOR_INDEX" val="5"/>
  <p:tag name="KSO_WM_UNIT_FILL_TYPE" val="1"/>
  <p:tag name="KSO_WM_UNIT_TEXT_FILL_FORE_SCHEMECOLOR_INDEX" val="14"/>
  <p:tag name="KSO_WM_UNIT_TEXT_FILL_TYPE" val="1"/>
  <p:tag name="REFSHAPE" val="1028305660"/>
  <p:tag name="KSO_WM_UNIT_DIAGRAM_SCHEMECOLOR_ID" val="0"/>
  <p:tag name="KSO_WM_UNIT_USESOURCEFORMAT_APPLY" val="1"/>
</p:tagLst>
</file>

<file path=ppt/tags/tag156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2_1"/>
  <p:tag name="KSO_WM_UNIT_ID" val="diagram20181993_3*o_h_i*1_2_1"/>
  <p:tag name="KSO_WM_UNIT_LAYERLEVEL" val="1_1_1"/>
  <p:tag name="KSO_WM_UNIT_FILL_FORE_SCHEMECOLOR_INDEX" val="7"/>
  <p:tag name="KSO_WM_UNIT_FILL_TYPE" val="1"/>
  <p:tag name="KSO_WM_UNIT_TEXT_FILL_FORE_SCHEMECOLOR_INDEX" val="13"/>
  <p:tag name="KSO_WM_UNIT_TEXT_FILL_TYPE" val="1"/>
  <p:tag name="REFSHAPE" val="1028305796"/>
  <p:tag name="KSO_WM_UNIT_DIAGRAM_SCHEMECOLOR_ID" val="0"/>
  <p:tag name="KSO_WM_UNIT_USESOURCEFORMAT_APPLY" val="1"/>
</p:tagLst>
</file>

<file path=ppt/tags/tag157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i"/>
  <p:tag name="KSO_WM_UNIT_INDEX" val="1_5"/>
  <p:tag name="KSO_WM_UNIT_ID" val="diagram20181993_3*o_i*1_5"/>
  <p:tag name="KSO_WM_UNIT_LAYERLEVEL" val="1_1"/>
  <p:tag name="KSO_WM_UNIT_FILL_FORE_SCHEMECOLOR_INDEX" val="7"/>
  <p:tag name="KSO_WM_UNIT_FILL_TYPE" val="1"/>
  <p:tag name="KSO_WM_UNIT_TEXT_FILL_FORE_SCHEMECOLOR_INDEX" val="13"/>
  <p:tag name="KSO_WM_UNIT_TEXT_FILL_TYPE" val="1"/>
  <p:tag name="REFSHAPE" val="1028307020"/>
  <p:tag name="KSO_WM_UNIT_DIAGRAM_SCHEMECOLOR_ID" val="0"/>
  <p:tag name="KSO_WM_UNIT_USESOURCEFORMAT_APPLY" val="1"/>
</p:tagLst>
</file>

<file path=ppt/tags/tag158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2_2"/>
  <p:tag name="KSO_WM_UNIT_ID" val="diagram20181993_3*o_h_i*1_2_2"/>
  <p:tag name="KSO_WM_UNIT_LAYERLEVEL" val="1_1_1"/>
  <p:tag name="KSO_WM_UNIT_FILL_FORE_SCHEMECOLOR_INDEX" val="7"/>
  <p:tag name="KSO_WM_UNIT_FILL_TYPE" val="1"/>
  <p:tag name="KSO_WM_UNIT_TEXT_FILL_FORE_SCHEMECOLOR_INDEX" val="13"/>
  <p:tag name="KSO_WM_UNIT_TEXT_FILL_TYPE" val="1"/>
  <p:tag name="REFSHAPE" val="1028305388"/>
  <p:tag name="KSO_WM_UNIT_DIAGRAM_SCHEMECOLOR_ID" val="0"/>
  <p:tag name="KSO_WM_UNIT_USESOURCEFORMAT_APPLY" val="1"/>
</p:tagLst>
</file>

<file path=ppt/tags/tag159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3_1"/>
  <p:tag name="KSO_WM_UNIT_ID" val="diagram20181993_3*o_h_i*1_3_1"/>
  <p:tag name="KSO_WM_UNIT_LAYERLEVEL" val="1_1_1"/>
  <p:tag name="KSO_WM_UNIT_FILL_FORE_SCHEMECOLOR_INDEX" val="8"/>
  <p:tag name="KSO_WM_UNIT_FILL_TYPE" val="1"/>
  <p:tag name="KSO_WM_UNIT_TEXT_FILL_FORE_SCHEMECOLOR_INDEX" val="13"/>
  <p:tag name="KSO_WM_UNIT_TEXT_FILL_TYPE" val="1"/>
  <p:tag name="REFSHAPE" val="1028304980"/>
  <p:tag name="KSO_WM_UNIT_DIAGRAM_SCHEMECOLOR_ID" val="0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2"/>
  <p:tag name="KSO_WM_UNIT_ID" val="diagram20202576_1*i*2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3_2"/>
  <p:tag name="KSO_WM_UNIT_ID" val="diagram20181993_3*o_h_i*1_3_2"/>
  <p:tag name="KSO_WM_UNIT_LAYERLEVEL" val="1_1_1"/>
  <p:tag name="KSO_WM_UNIT_FILL_FORE_SCHEMECOLOR_INDEX" val="8"/>
  <p:tag name="KSO_WM_UNIT_FILL_TYPE" val="1"/>
  <p:tag name="KSO_WM_UNIT_TEXT_FILL_FORE_SCHEMECOLOR_INDEX" val="13"/>
  <p:tag name="KSO_WM_UNIT_TEXT_FILL_TYPE" val="1"/>
  <p:tag name="REFSHAPE" val="1028304844"/>
  <p:tag name="KSO_WM_UNIT_DIAGRAM_SCHEMECOLOR_ID" val="0"/>
  <p:tag name="KSO_WM_UNIT_USESOURCEFORMAT_APPLY" val="1"/>
</p:tagLst>
</file>

<file path=ppt/tags/tag161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3_3"/>
  <p:tag name="KSO_WM_UNIT_ID" val="diagram20181993_3*o_h_i*1_3_3"/>
  <p:tag name="KSO_WM_UNIT_LAYERLEVEL" val="1_1_1"/>
  <p:tag name="KSO_WM_UNIT_FILL_FORE_SCHEMECOLOR_INDEX" val="8"/>
  <p:tag name="KSO_WM_UNIT_FILL_TYPE" val="1"/>
  <p:tag name="KSO_WM_UNIT_TEXT_FILL_FORE_SCHEMECOLOR_INDEX" val="13"/>
  <p:tag name="KSO_WM_UNIT_TEXT_FILL_TYPE" val="1"/>
  <p:tag name="REFSHAPE" val="1028234396"/>
  <p:tag name="KSO_WM_UNIT_DIAGRAM_SCHEMECOLOR_ID" val="0"/>
  <p:tag name="KSO_WM_UNIT_USESOURCEFORMAT_APPLY" val="1"/>
</p:tagLst>
</file>

<file path=ppt/tags/tag162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4_1"/>
  <p:tag name="KSO_WM_UNIT_ID" val="diagram20181993_3*o_h_i*1_4_1"/>
  <p:tag name="KSO_WM_UNIT_LAYERLEVEL" val="1_1_1"/>
  <p:tag name="KSO_WM_UNIT_FILL_FORE_SCHEMECOLOR_INDEX" val="9"/>
  <p:tag name="KSO_WM_UNIT_FILL_TYPE" val="1"/>
  <p:tag name="KSO_WM_UNIT_TEXT_FILL_FORE_SCHEMECOLOR_INDEX" val="13"/>
  <p:tag name="KSO_WM_UNIT_TEXT_FILL_TYPE" val="1"/>
  <p:tag name="REFSHAPE" val="1028234124"/>
  <p:tag name="KSO_WM_UNIT_DIAGRAM_SCHEMECOLOR_ID" val="0"/>
  <p:tag name="KSO_WM_UNIT_USESOURCEFORMAT_APPLY" val="1"/>
</p:tagLst>
</file>

<file path=ppt/tags/tag163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4_2"/>
  <p:tag name="KSO_WM_UNIT_ID" val="diagram20181993_3*o_h_i*1_4_2"/>
  <p:tag name="KSO_WM_UNIT_LAYERLEVEL" val="1_1_1"/>
  <p:tag name="KSO_WM_UNIT_FILL_FORE_SCHEMECOLOR_INDEX" val="9"/>
  <p:tag name="KSO_WM_UNIT_FILL_TYPE" val="1"/>
  <p:tag name="KSO_WM_UNIT_TEXT_FILL_FORE_SCHEMECOLOR_INDEX" val="13"/>
  <p:tag name="KSO_WM_UNIT_TEXT_FILL_TYPE" val="1"/>
  <p:tag name="REFSHAPE" val="1028306204"/>
  <p:tag name="KSO_WM_UNIT_DIAGRAM_SCHEMECOLOR_ID" val="0"/>
  <p:tag name="KSO_WM_UNIT_USESOURCEFORMAT_APPLY" val="1"/>
</p:tagLst>
</file>

<file path=ppt/tags/tag164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4_3"/>
  <p:tag name="KSO_WM_UNIT_ID" val="diagram20181993_3*o_h_i*1_4_3"/>
  <p:tag name="KSO_WM_UNIT_LAYERLEVEL" val="1_1_1"/>
  <p:tag name="KSO_WM_UNIT_FILL_FORE_SCHEMECOLOR_INDEX" val="9"/>
  <p:tag name="KSO_WM_UNIT_FILL_TYPE" val="1"/>
  <p:tag name="KSO_WM_UNIT_TEXT_FILL_FORE_SCHEMECOLOR_INDEX" val="13"/>
  <p:tag name="KSO_WM_UNIT_TEXT_FILL_TYPE" val="1"/>
  <p:tag name="REFSHAPE" val="1028234260"/>
  <p:tag name="KSO_WM_UNIT_DIAGRAM_SCHEMECOLOR_ID" val="0"/>
  <p:tag name="KSO_WM_UNIT_USESOURCEFORMAT_APPLY" val="1"/>
</p:tagLst>
</file>

<file path=ppt/tags/tag165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i"/>
  <p:tag name="KSO_WM_UNIT_INDEX" val="1_13"/>
  <p:tag name="KSO_WM_UNIT_ID" val="diagram20181993_3*o_i*1_13"/>
  <p:tag name="KSO_WM_UNIT_LAYERLEVEL" val="1_1"/>
  <p:tag name="KSO_WM_UNIT_TEXT_FILL_FORE_SCHEMECOLOR_INDEX" val="13"/>
  <p:tag name="KSO_WM_UNIT_TEXT_FILL_TYPE" val="1"/>
  <p:tag name="REFSHAPE" val="1028232356"/>
  <p:tag name="KSO_WM_UNIT_DIAGRAM_SCHEMECOLOR_ID" val="0"/>
  <p:tag name="KSO_WM_UNIT_USESOURCEFORMAT_APPLY" val="1"/>
</p:tagLst>
</file>

<file path=ppt/tags/tag166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i"/>
  <p:tag name="KSO_WM_UNIT_INDEX" val="1_14"/>
  <p:tag name="KSO_WM_UNIT_ID" val="diagram20181993_3*o_i*1_14"/>
  <p:tag name="KSO_WM_UNIT_LAYERLEVEL" val="1_1"/>
  <p:tag name="KSO_WM_UNIT_TEXT_FILL_FORE_SCHEMECOLOR_INDEX" val="13"/>
  <p:tag name="KSO_WM_UNIT_TEXT_FILL_TYPE" val="1"/>
  <p:tag name="REFSHAPE" val="1028231268"/>
  <p:tag name="KSO_WM_UNIT_DIAGRAM_SCHEMECOLOR_ID" val="0"/>
  <p:tag name="KSO_WM_UNIT_USESOURCEFORMAT_APPLY" val="1"/>
</p:tagLst>
</file>

<file path=ppt/tags/tag167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4_4"/>
  <p:tag name="KSO_WM_UNIT_ID" val="diagram20181993_3*o_h_i*1_4_4"/>
  <p:tag name="KSO_WM_UNIT_LAYERLEVEL" val="1_1_1"/>
  <p:tag name="KSO_WM_UNIT_FILL_FORE_SCHEMECOLOR_INDEX" val="9"/>
  <p:tag name="KSO_WM_UNIT_FILL_TYPE" val="1"/>
  <p:tag name="KSO_WM_UNIT_TEXT_FILL_FORE_SCHEMECOLOR_INDEX" val="13"/>
  <p:tag name="KSO_WM_UNIT_TEXT_FILL_TYPE" val="1"/>
  <p:tag name="REFSHAPE" val="1028231404"/>
  <p:tag name="KSO_WM_UNIT_DIAGRAM_SCHEMECOLOR_ID" val="0"/>
  <p:tag name="KSO_WM_UNIT_USESOURCEFORMAT_APPLY" val="1"/>
</p:tagLst>
</file>

<file path=ppt/tags/tag168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3_4"/>
  <p:tag name="KSO_WM_UNIT_ID" val="diagram20181993_3*o_h_i*1_3_4"/>
  <p:tag name="KSO_WM_UNIT_LAYERLEVEL" val="1_1_1"/>
  <p:tag name="KSO_WM_UNIT_FILL_FORE_SCHEMECOLOR_INDEX" val="8"/>
  <p:tag name="KSO_WM_UNIT_FILL_TYPE" val="1"/>
  <p:tag name="KSO_WM_UNIT_TEXT_FILL_FORE_SCHEMECOLOR_INDEX" val="13"/>
  <p:tag name="KSO_WM_UNIT_TEXT_FILL_TYPE" val="1"/>
  <p:tag name="REFSHAPE" val="1028231540"/>
  <p:tag name="KSO_WM_UNIT_DIAGRAM_SCHEMECOLOR_ID" val="0"/>
  <p:tag name="KSO_WM_UNIT_USESOURCEFORMAT_APPLY" val="1"/>
</p:tagLst>
</file>

<file path=ppt/tags/tag169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2_3"/>
  <p:tag name="KSO_WM_UNIT_ID" val="diagram20181993_3*o_h_i*1_2_3"/>
  <p:tag name="KSO_WM_UNIT_LAYERLEVEL" val="1_1_1"/>
  <p:tag name="KSO_WM_UNIT_FILL_FORE_SCHEMECOLOR_INDEX" val="7"/>
  <p:tag name="KSO_WM_UNIT_FILL_TYPE" val="1"/>
  <p:tag name="KSO_WM_UNIT_TEXT_FILL_FORE_SCHEMECOLOR_INDEX" val="13"/>
  <p:tag name="KSO_WM_UNIT_TEXT_FILL_TYPE" val="1"/>
  <p:tag name="REFSHAPE" val="1028214132"/>
  <p:tag name="KSO_WM_UNIT_DIAGRAM_SCHEMECOLOR_ID" val="0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3"/>
  <p:tag name="KSO_WM_UNIT_ID" val="diagram20202576_1*i*3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1_4"/>
  <p:tag name="KSO_WM_UNIT_ID" val="diagram20181993_3*o_h_i*1_1_4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REFSHAPE" val="1028303348"/>
  <p:tag name="KSO_WM_UNIT_DIAGRAM_SCHEMECOLOR_ID" val="0"/>
  <p:tag name="KSO_WM_UNIT_USESOURCEFORMAT_APPLY" val="1"/>
</p:tagLst>
</file>

<file path=ppt/tags/tag171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1_5"/>
  <p:tag name="KSO_WM_UNIT_ID" val="diagram20181993_3*o_h_i*1_1_5"/>
  <p:tag name="KSO_WM_UNIT_LAYERLEVEL" val="1_1_1"/>
  <p:tag name="KSO_WM_UNIT_TEXT_FILL_FORE_SCHEMECOLOR_INDEX" val="13"/>
  <p:tag name="KSO_WM_UNIT_TEXT_FILL_TYPE" val="1"/>
  <p:tag name="REFSHAPE" val="1028303212"/>
  <p:tag name="KSO_WM_UNIT_DIAGRAM_SCHEMECOLOR_ID" val="0"/>
  <p:tag name="KSO_WM_UNIT_USESOURCEFORMAT_APPLY" val="1"/>
</p:tagLst>
</file>

<file path=ppt/tags/tag172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1_6"/>
  <p:tag name="KSO_WM_UNIT_ID" val="diagram20181993_3*o_h_i*1_1_6"/>
  <p:tag name="KSO_WM_UNIT_LAYERLEVEL" val="1_1_1"/>
  <p:tag name="KSO_WM_UNIT_TEXT_FILL_FORE_SCHEMECOLOR_INDEX" val="13"/>
  <p:tag name="KSO_WM_UNIT_TEXT_FILL_TYPE" val="1"/>
  <p:tag name="REFSHAPE" val="1028303076"/>
  <p:tag name="KSO_WM_UNIT_DIAGRAM_SCHEMECOLOR_ID" val="0"/>
  <p:tag name="KSO_WM_UNIT_USESOURCEFORMAT_APPLY" val="1"/>
</p:tagLst>
</file>

<file path=ppt/tags/tag173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i"/>
  <p:tag name="KSO_WM_UNIT_INDEX" val="1_22"/>
  <p:tag name="KSO_WM_UNIT_ID" val="diagram20181993_3*o_i*1_22"/>
  <p:tag name="KSO_WM_UNIT_LAYERLEVEL" val="1_1"/>
  <p:tag name="KSO_WM_UNIT_TEXT_FILL_FORE_SCHEMECOLOR_INDEX" val="13"/>
  <p:tag name="KSO_WM_UNIT_TEXT_FILL_TYPE" val="1"/>
  <p:tag name="REFSHAPE" val="1028302940"/>
  <p:tag name="KSO_WM_UNIT_DIAGRAM_SCHEMECOLOR_ID" val="0"/>
  <p:tag name="KSO_WM_UNIT_USESOURCEFORMAT_APPLY" val="1"/>
</p:tagLst>
</file>

<file path=ppt/tags/tag174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3_5"/>
  <p:tag name="KSO_WM_UNIT_ID" val="diagram20181993_3*o_h_i*1_3_5"/>
  <p:tag name="KSO_WM_UNIT_LAYERLEVEL" val="1_1_1"/>
  <p:tag name="KSO_WM_UNIT_TEXT_FILL_FORE_SCHEMECOLOR_INDEX" val="13"/>
  <p:tag name="KSO_WM_UNIT_TEXT_FILL_TYPE" val="1"/>
  <p:tag name="REFSHAPE" val="1028230724"/>
  <p:tag name="KSO_WM_UNIT_DIAGRAM_SCHEMECOLOR_ID" val="0"/>
  <p:tag name="KSO_WM_UNIT_USESOURCEFORMAT_APPLY" val="1"/>
</p:tagLst>
</file>

<file path=ppt/tags/tag175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4_5"/>
  <p:tag name="KSO_WM_UNIT_ID" val="diagram20181993_3*o_h_i*1_4_5"/>
  <p:tag name="KSO_WM_UNIT_LAYERLEVEL" val="1_1_1"/>
  <p:tag name="KSO_WM_UNIT_FILL_FORE_SCHEMECOLOR_INDEX" val="9"/>
  <p:tag name="KSO_WM_UNIT_FILL_TYPE" val="1"/>
  <p:tag name="KSO_WM_UNIT_TEXT_FILL_FORE_SCHEMECOLOR_INDEX" val="13"/>
  <p:tag name="KSO_WM_UNIT_TEXT_FILL_TYPE" val="1"/>
  <p:tag name="REFSHAPE" val="1028230588"/>
  <p:tag name="KSO_WM_UNIT_DIAGRAM_SCHEMECOLOR_ID" val="0"/>
  <p:tag name="KSO_WM_UNIT_USESOURCEFORMAT_APPLY" val="1"/>
</p:tagLst>
</file>

<file path=ppt/tags/tag176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3_6"/>
  <p:tag name="KSO_WM_UNIT_ID" val="diagram20181993_3*o_h_i*1_3_6"/>
  <p:tag name="KSO_WM_UNIT_LAYERLEVEL" val="1_1_1"/>
  <p:tag name="KSO_WM_UNIT_FILL_FORE_SCHEMECOLOR_INDEX" val="8"/>
  <p:tag name="KSO_WM_UNIT_FILL_TYPE" val="1"/>
  <p:tag name="KSO_WM_UNIT_TEXT_FILL_FORE_SCHEMECOLOR_INDEX" val="13"/>
  <p:tag name="KSO_WM_UNIT_TEXT_FILL_TYPE" val="1"/>
  <p:tag name="REFSHAPE" val="1028230452"/>
  <p:tag name="KSO_WM_UNIT_DIAGRAM_SCHEMECOLOR_ID" val="0"/>
  <p:tag name="KSO_WM_UNIT_USESOURCEFORMAT_APPLY" val="1"/>
</p:tagLst>
</file>

<file path=ppt/tags/tag177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2_5"/>
  <p:tag name="KSO_WM_UNIT_ID" val="diagram20181993_3*o_h_i*1_2_5"/>
  <p:tag name="KSO_WM_UNIT_LAYERLEVEL" val="1_1_1"/>
  <p:tag name="KSO_WM_UNIT_FILL_FORE_SCHEMECOLOR_INDEX" val="7"/>
  <p:tag name="KSO_WM_UNIT_FILL_TYPE" val="1"/>
  <p:tag name="KSO_WM_UNIT_TEXT_FILL_FORE_SCHEMECOLOR_INDEX" val="13"/>
  <p:tag name="KSO_WM_UNIT_TEXT_FILL_TYPE" val="1"/>
  <p:tag name="REFSHAPE" val="1028230316"/>
  <p:tag name="KSO_WM_UNIT_DIAGRAM_SCHEMECOLOR_ID" val="0"/>
  <p:tag name="KSO_WM_UNIT_USESOURCEFORMAT_APPLY" val="1"/>
</p:tagLst>
</file>

<file path=ppt/tags/tag178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1_7"/>
  <p:tag name="KSO_WM_UNIT_ID" val="diagram20181993_3*o_h_i*1_1_7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REFSHAPE" val="1028230180"/>
  <p:tag name="KSO_WM_UNIT_DIAGRAM_SCHEMECOLOR_ID" val="0"/>
  <p:tag name="KSO_WM_UNIT_USESOURCEFORMAT_APPLY" val="1"/>
</p:tagLst>
</file>

<file path=ppt/tags/tag179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1_8"/>
  <p:tag name="KSO_WM_UNIT_ID" val="diagram20181993_3*o_h_i*1_1_8"/>
  <p:tag name="KSO_WM_UNIT_LAYERLEVEL" val="1_1_1"/>
  <p:tag name="KSO_WM_UNIT_TEXT_FILL_FORE_SCHEMECOLOR_INDEX" val="2"/>
  <p:tag name="KSO_WM_UNIT_TEXT_FILL_TYPE" val="1"/>
  <p:tag name="REFSHAPE" val="1028230044"/>
  <p:tag name="KSO_WM_UNIT_DIAGRAM_SCHEMECOLOR_ID" val="0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4"/>
  <p:tag name="KSO_WM_UNIT_ID" val="diagram20202576_1*i*4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2_6"/>
  <p:tag name="KSO_WM_UNIT_ID" val="diagram20181993_3*o_h_i*1_2_6"/>
  <p:tag name="KSO_WM_UNIT_LAYERLEVEL" val="1_1_1"/>
  <p:tag name="KSO_WM_UNIT_TEXT_FILL_FORE_SCHEMECOLOR_INDEX" val="2"/>
  <p:tag name="KSO_WM_UNIT_TEXT_FILL_TYPE" val="1"/>
  <p:tag name="REFSHAPE" val="1028302804"/>
  <p:tag name="KSO_WM_UNIT_DIAGRAM_SCHEMECOLOR_ID" val="0"/>
  <p:tag name="KSO_WM_UNIT_USESOURCEFORMAT_APPLY" val="1"/>
</p:tagLst>
</file>

<file path=ppt/tags/tag181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4_6"/>
  <p:tag name="KSO_WM_UNIT_ID" val="diagram20181993_3*o_h_i*1_4_6"/>
  <p:tag name="KSO_WM_UNIT_LAYERLEVEL" val="1_1_1"/>
  <p:tag name="KSO_WM_UNIT_TEXT_FILL_FORE_SCHEMECOLOR_INDEX" val="2"/>
  <p:tag name="KSO_WM_UNIT_TEXT_FILL_TYPE" val="1"/>
  <p:tag name="REFSHAPE" val="1028302668"/>
  <p:tag name="KSO_WM_UNIT_DIAGRAM_SCHEMECOLOR_ID" val="0"/>
  <p:tag name="KSO_WM_UNIT_USESOURCEFORMAT_APPLY" val="1"/>
</p:tagLst>
</file>

<file path=ppt/tags/tag182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i"/>
  <p:tag name="KSO_WM_UNIT_INDEX" val="1_3_7"/>
  <p:tag name="KSO_WM_UNIT_ID" val="diagram20181993_3*o_h_i*1_3_7"/>
  <p:tag name="KSO_WM_UNIT_LAYERLEVEL" val="1_1_1"/>
  <p:tag name="KSO_WM_UNIT_TEXT_FILL_FORE_SCHEMECOLOR_INDEX" val="2"/>
  <p:tag name="KSO_WM_UNIT_TEXT_FILL_TYPE" val="1"/>
  <p:tag name="REFSHAPE" val="1028302532"/>
  <p:tag name="KSO_WM_UNIT_DIAGRAM_SCHEMECOLOR_ID" val="0"/>
  <p:tag name="KSO_WM_UNIT_USESOURCEFORMAT_APPLY" val="1"/>
</p:tagLst>
</file>

<file path=ppt/tags/tag183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a"/>
  <p:tag name="KSO_WM_UNIT_INDEX" val="1_1_1"/>
  <p:tag name="KSO_WM_UNIT_ID" val="diagram20181993_3*o_h_a*1_1_1"/>
  <p:tag name="KSO_WM_UNIT_LAYERLEVEL" val="1_1_1"/>
  <p:tag name="KSO_WM_UNIT_VALUE" val="4"/>
  <p:tag name="KSO_WM_UNIT_HIGHLIGHT" val="0"/>
  <p:tag name="KSO_WM_UNIT_COMPATIBLE" val="0"/>
  <p:tag name="KSO_WM_UNIT_CLEAR" val="0"/>
  <p:tag name="KSO_WM_UNIT_PRESET_TEXT" val="内容文字"/>
  <p:tag name="KSO_WM_UNIT_TEXT_FILL_FORE_SCHEMECOLOR_INDEX" val="2"/>
  <p:tag name="KSO_WM_UNIT_TEXT_FILL_TYPE" val="1"/>
  <p:tag name="REFSHAPE" val="1028302396"/>
  <p:tag name="KSO_WM_UNIT_DIAGRAM_SCHEMECOLOR_ID" val="0"/>
  <p:tag name="KSO_WM_UNIT_USESOURCEFORMAT_APPLY" val="1"/>
</p:tagLst>
</file>

<file path=ppt/tags/tag184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a"/>
  <p:tag name="KSO_WM_UNIT_INDEX" val="1_2_1"/>
  <p:tag name="KSO_WM_UNIT_ID" val="diagram20181993_3*o_h_a*1_2_1"/>
  <p:tag name="KSO_WM_UNIT_LAYERLEVEL" val="1_1_1"/>
  <p:tag name="KSO_WM_UNIT_VALUE" val="4"/>
  <p:tag name="KSO_WM_UNIT_HIGHLIGHT" val="0"/>
  <p:tag name="KSO_WM_UNIT_COMPATIBLE" val="0"/>
  <p:tag name="KSO_WM_UNIT_CLEAR" val="0"/>
  <p:tag name="KSO_WM_UNIT_PRESET_TEXT" val="内容文字"/>
  <p:tag name="KSO_WM_UNIT_TEXT_FILL_FORE_SCHEMECOLOR_INDEX" val="14"/>
  <p:tag name="KSO_WM_UNIT_TEXT_FILL_TYPE" val="1"/>
  <p:tag name="REFSHAPE" val="1028302260"/>
  <p:tag name="KSO_WM_UNIT_DIAGRAM_SCHEMECOLOR_ID" val="0"/>
  <p:tag name="KSO_WM_UNIT_USESOURCEFORMAT_APPLY" val="1"/>
</p:tagLst>
</file>

<file path=ppt/tags/tag185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a"/>
  <p:tag name="KSO_WM_UNIT_INDEX" val="1_3_1"/>
  <p:tag name="KSO_WM_UNIT_ID" val="diagram20181993_3*o_h_a*1_3_1"/>
  <p:tag name="KSO_WM_UNIT_LAYERLEVEL" val="1_1_1"/>
  <p:tag name="KSO_WM_UNIT_VALUE" val="4"/>
  <p:tag name="KSO_WM_UNIT_HIGHLIGHT" val="0"/>
  <p:tag name="KSO_WM_UNIT_COMPATIBLE" val="0"/>
  <p:tag name="KSO_WM_UNIT_CLEAR" val="0"/>
  <p:tag name="KSO_WM_UNIT_PRESET_TEXT" val="内容文字"/>
  <p:tag name="KSO_WM_UNIT_TEXT_FILL_FORE_SCHEMECOLOR_INDEX" val="14"/>
  <p:tag name="KSO_WM_UNIT_TEXT_FILL_TYPE" val="1"/>
  <p:tag name="REFSHAPE" val="1028302124"/>
  <p:tag name="KSO_WM_UNIT_DIAGRAM_SCHEMECOLOR_ID" val="0"/>
  <p:tag name="KSO_WM_UNIT_USESOURCEFORMAT_APPLY" val="1"/>
</p:tagLst>
</file>

<file path=ppt/tags/tag186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h_a"/>
  <p:tag name="KSO_WM_UNIT_INDEX" val="1_4_1"/>
  <p:tag name="KSO_WM_UNIT_ID" val="diagram20181993_3*o_h_a*1_4_1"/>
  <p:tag name="KSO_WM_UNIT_LAYERLEVEL" val="1_1_1"/>
  <p:tag name="KSO_WM_UNIT_VALUE" val="4"/>
  <p:tag name="KSO_WM_UNIT_HIGHLIGHT" val="0"/>
  <p:tag name="KSO_WM_UNIT_COMPATIBLE" val="0"/>
  <p:tag name="KSO_WM_UNIT_CLEAR" val="0"/>
  <p:tag name="KSO_WM_UNIT_PRESET_TEXT" val="内容文字"/>
  <p:tag name="KSO_WM_UNIT_TEXT_FILL_FORE_SCHEMECOLOR_INDEX" val="14"/>
  <p:tag name="KSO_WM_UNIT_TEXT_FILL_TYPE" val="1"/>
  <p:tag name="REFSHAPE" val="1028299812"/>
  <p:tag name="KSO_WM_UNIT_DIAGRAM_SCHEMECOLOR_ID" val="0"/>
  <p:tag name="KSO_WM_UNIT_USESOURCEFORMAT_APPLY" val="1"/>
</p:tagLst>
</file>

<file path=ppt/tags/tag187.xml><?xml version="1.0" encoding="utf-8"?>
<p:tagLst xmlns:p="http://schemas.openxmlformats.org/presentationml/2006/main">
  <p:tag name="KSO_WM_TEMPLATE_CATEGORY" val="diagram"/>
  <p:tag name="KSO_WM_TEMPLATE_INDEX" val="20181993"/>
  <p:tag name="KSO_WM_TAG_VERSION" val="1.0"/>
  <p:tag name="KSO_WM_BEAUTIFY_FLAG" val="#wm#"/>
  <p:tag name="KSO_WM_DIAGRAM_GROUP_CODE" val="o1-1"/>
  <p:tag name="KSO_WM_UNIT_TYPE" val="o_i"/>
  <p:tag name="KSO_WM_UNIT_INDEX" val="1_33"/>
  <p:tag name="KSO_WM_UNIT_ID" val="diagram20181993_3*o_i*1_33"/>
  <p:tag name="KSO_WM_UNIT_LAYERLEVEL" val="1_1"/>
  <p:tag name="KSO_WM_UNIT_LINE_FORE_SCHEMECOLOR_INDEX" val="6"/>
  <p:tag name="KSO_WM_UNIT_LINE_FILL_TYPE" val="2"/>
  <p:tag name="REFSHAPE" val="1028299676"/>
  <p:tag name="KSO_WM_UNIT_DIAGRAM_SCHEMECOLOR_ID" val="0"/>
  <p:tag name="KSO_WM_UNIT_USESOURCEFORMAT_APPLY" val="1"/>
</p:tagLst>
</file>

<file path=ppt/tags/tag18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0868"/>
  <p:tag name="KSO_WM_UNIT_TYPE" val="l_h_f"/>
  <p:tag name="KSO_WM_UNIT_INDEX" val="1_3_1"/>
  <p:tag name="KSO_WM_UNIT_ID" val="diagram20170868_2*l_h_f*1_3_1"/>
  <p:tag name="KSO_WM_UNIT_LAYERLEVEL" val="1_1_1"/>
  <p:tag name="KSO_WM_UNIT_VALUE" val="16"/>
  <p:tag name="KSO_WM_UNIT_HIGHLIGHT" val="0"/>
  <p:tag name="KSO_WM_UNIT_COMPATIBLE" val="0"/>
  <p:tag name="KSO_WM_DIAGRAM_GROUP_CODE" val="l1-1"/>
  <p:tag name="KSO_WM_UNIT_NOCLEAR" val="0"/>
  <p:tag name="KSO_WM_UNIT_DIAGRAM_ISNUMVISUAL" val="0"/>
  <p:tag name="KSO_WM_UNIT_DIAGRAM_ISREFERUNIT" val="0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89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78"/>
  <p:tag name="KSO_WM_SLIDE_LAYOUT_INFO" val="{&#10;    &quot;direction&quot;: 1,&#10;    &quot;id&quot;: &quot;2020-05-06T16:07:27&quot;,&#10;    &quot;maxSize&quot;: {&#10;        &quot;size1&quot;: 35&#10;    },&#10;    &quot;minSize&quot;: {&#10;        &quot;size1&quot;: 35&#10;    },&#10;    &quot;normalSize&quot;: {&#10;        &quot;size1&quot;: 35&#10;    },&#10;    &quot;subLayout&quot;: [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-0.071428574600000003,&#10;                    &quot;rightAbs&quot;: false,&#10;                    &quot;top&quot;: 0,&#10;                    &quot;topAbs&quot;: false,&#10;                    &quot;type&quot;: &quot;leftRight&quot;&#10;                }&#10;            ],&#10;            &quot;id&quot;: &quot;2020-05-06T16:07:27&quot;,&#10;            &quot;margin&quot;: {&#10;                &quot;bottom&quot;: 2.752000093460083,&#10;                &quot;left&quot;: 2.1170001029968262,&#10;                &quot;right&quot;: 1.2699999809265137,&#10;                &quot;top&quot;: 2.6809999942779541&#10;            },&#10;            &quot;type&quot;: 0&#10;        },&#10;        {&#10;            &quot;id&quot;: &quot;2020-05-06T16:07:27&quot;,&#10;            &quot;margin&quot;: {&#10;                &quot;bottom&quot;: 0,&#10;                &quot;left&quot;: 0.84700000286102295,&#10;                &quot;right&quot;: 0,&#10;                &quot;top&quot;: 0&#10;            },&#10;            &quot;type&quot;: 0&#10;        }&#10;    ],&#10;    &quot;type&quot;: 0&#10;}&#10;"/>
  <p:tag name="KSO_WM_SLIDE_BACKGROUND" val="[&quot;leftRight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9e5c7a73d2384101fd9cdf"/>
  <p:tag name="KSO_WM_CHIP_FILLPROP" val="[[{&quot;fill_id&quot;:&quot;64c88a2f93074d78ad317745c10fcd9a&quot;,&quot;fill_align&quot;:&quot;cm&quot;,&quot;text_align&quot;:&quot;cm&quot;,&quot;text_direction&quot;:&quot;horizontal&quot;,&quot;chip_types&quot;:[&quot;diagram&quot;,&quot;picture&quot;,&quot;chart&quot;,&quot;table&quot;,&quot;video&quot;]},{&quot;fill_id&quot;:&quot;de16023a2a2f4285a53407bd63298359&quot;,&quot;fill_align&quot;:&quot;lm&quot;,&quot;text_align&quot;:&quot;lm&quot;,&quot;text_direction&quot;:&quot;horizontal&quot;,&quot;chip_types&quot;:[&quot;text&quot;,&quot;header&quot;]}],[{&quot;fill_id&quot;:&quot;64c88a2f93074d78ad317745c10fcd9a&quot;,&quot;fill_align&quot;:&quot;cm&quot;,&quot;text_align&quot;:&quot;lm&quot;,&quot;text_direction&quot;:&quot;horizontal&quot;,&quot;chip_types&quot;:[&quot;diagram&quot;,&quot;picture&quot;,&quot;chart&quot;,&quot;table&quot;,&quot;video&quot;]},{&quot;fill_id&quot;:&quot;de16023a2a2f4285a53407bd63298359&quot;,&quot;fill_align&quot;:&quot;lm&quot;,&quot;text_align&quot;:&quot;lm&quot;,&quot;text_direction&quot;:&quot;horizontal&quot;,&quot;chip_types&quot;:[&quot;text&quot;,&quot;header&quot;]}]]"/>
  <p:tag name="KSO_WM_SLIDE_ID" val="diagram2020617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0"/>
  <p:tag name="KSO_WM_SLIDE_POSITION" val="0*0"/>
  <p:tag name="KSO_WM_TAG_VERSION" val="1.0"/>
  <p:tag name="KSO_WM_SLIDE_LAYOUT" val="a_d"/>
  <p:tag name="KSO_WM_SLIDE_LAYOUT_CNT" val="1_1"/>
  <p:tag name="KSO_WM_CHIP_GROUPID" val="5e9e5c7a73d2384101fd9cde"/>
  <p:tag name="KSO_WM_SLIDE_BK_DARK_LIGHT" val="2"/>
  <p:tag name="KSO_WM_SLIDE_BACKGROUND_TYPE" val="leftRight"/>
  <p:tag name="KSO_WM_TEMPLATE_ASSEMBLE_XID" val="5eb26fd817ecafedae9cf1a3"/>
  <p:tag name="KSO_WM_TEMPLATE_ASSEMBLE_GROUPID" val="5eb26fd817ecafedae9cf1a3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5"/>
  <p:tag name="KSO_WM_UNIT_ID" val="diagram20202576_1*i*5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187487_5*l_h_i*1_2_4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7487_5*l_h_i*1_2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7487_5*l_h_i*1_2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4"/>
  <p:tag name="KSO_WM_UNIT_ID" val="diagram20187487_5*l_h_i*1_5_4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187487_5*l_h_i*1_5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87487_5*l_h_i*1_5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187487_5*l_h_i*1_1_4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7487_5*l_h_i*1_1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7487_5*l_h_i*1_1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4"/>
  <p:tag name="KSO_WM_UNIT_ID" val="diagram20187487_5*l_h_i*1_6_4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p="http://schemas.openxmlformats.org/presentationml/2006/main">
  <p:tag name="REFSHAPE" val="2063156436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6"/>
  <p:tag name="KSO_WM_UNIT_ID" val="diagram20202576_1*i*6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3"/>
  <p:tag name="KSO_WM_UNIT_ID" val="diagram20187487_5*l_h_i*1_6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20187487_5*l_h_i*1_6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487_5*l_h_i*1_1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20187487_5*l_h_i*1_6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LINE_FORE_SCHEMECOLOR_INDEX" val="9"/>
  <p:tag name="KSO_WM_UNIT_LINE_FILL_TYPE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87487_5*l_h_i*1_5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LINE_FORE_SCHEMECOLOR_INDEX" val="10"/>
  <p:tag name="KSO_WM_UNIT_LINE_FILL_TYPE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7487_5*l_h_i*1_2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206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87487_5*l_h_a*1_5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0"/>
  <p:tag name="KSO_WM_UNIT_TEXT_FILL_TYPE" val="1"/>
</p:tagLst>
</file>

<file path=ppt/tags/tag207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6_1"/>
  <p:tag name="KSO_WM_UNIT_ID" val="diagram20187487_5*l_h_a*1_6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9"/>
  <p:tag name="KSO_WM_UNIT_TEXT_FILL_TYPE" val="1"/>
</p:tagLst>
</file>

<file path=ppt/tags/tag208.xml><?xml version="1.0" encoding="utf-8"?>
<p:tagLst xmlns:p="http://schemas.openxmlformats.org/presentationml/2006/main"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6_1"/>
  <p:tag name="KSO_WM_UNIT_ID" val="diagram20187487_5*l_h_f*1_6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09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487_5*l_h_a*1_2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7"/>
  <p:tag name="KSO_WM_UNIT_ID" val="diagram20202576_1*i*7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187487_5*l_h_f*1_1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11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487_5*l_h_a*1_1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6"/>
  <p:tag name="KSO_WM_UNIT_TEXT_FILL_TYPE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7487_5*l_h_i*1_3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7487_5*l_h_i*1_3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87487_5*l_h_i*1_3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0187487_5*l_h_i*1_4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87487_5*l_h_i*1_4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87487_5*l_h_i*1_4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20187487_5*l_h_i*1_4_4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LINE_FORE_SCHEMECOLOR_INDEX" val="7"/>
  <p:tag name="KSO_WM_UNIT_LINE_FILL_TYPE" val="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187487_5*l_h_i*1_3_4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LINE_FORE_SCHEMECOLOR_INDEX" val="8"/>
  <p:tag name="KSO_WM_UNIT_LINE_FILL_TYPE" val="2"/>
</p:tagLst>
</file>

<file path=ppt/tags/tag22.xml><?xml version="1.0" encoding="utf-8"?>
<p:tagLst xmlns:p="http://schemas.openxmlformats.org/presentationml/2006/main">
  <p:tag name="KSO_WM_UNIT_TEXT_PART_ID_V2" val="d-3-1"/>
  <p:tag name="KSO_WM_UNIT_PRESET_TEXT" val="单击此处添加小标题&#13;点击此处添加正文，文字是您思想的提炼，为了最终呈现发布的良好效果，请尽量言简意赅的阐述观点；根据需要可酌情增减文字。&#13;您的正文已经字字珠玑，但信息却千丝万缕，需要用更多的文字来表达&#13;但请您尽可能提炼思想的精髓&#13;恰如其分的表达观点，往往事半功倍&#13;为了能让您有更直观的字数感受，并进一步方便使用，我们为您标注了最适合的位置。您输入的文字到这里时，就是最佳视觉效果。"/>
  <p:tag name="KSO_WM_UNIT_NOCLEAR" val="1"/>
  <p:tag name="KSO_WM_UNIT_SHOW_EDIT_AREA_INDICATION" val="0"/>
  <p:tag name="KSO_WM_UNIT_VALUE" val="351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f"/>
  <p:tag name="KSO_WM_UNIT_INDEX" val="2"/>
  <p:tag name="KSO_WM_UNIT_ID" val="diagram20202576_1*f*2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87487_5*l_h_a*1_4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7"/>
  <p:tag name="KSO_WM_UNIT_TEXT_FILL_TYPE" val="1"/>
</p:tagLst>
</file>

<file path=ppt/tags/tag221.xml><?xml version="1.0" encoding="utf-8"?>
<p:tagLst xmlns:p="http://schemas.openxmlformats.org/presentationml/2006/main"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87487_5*l_h_f*1_3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7487_5*l_h_a*1_3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8"/>
  <p:tag name="KSO_WM_UNIT_TEXT_FILL_TYPE" val="1"/>
</p:tagLst>
</file>

<file path=ppt/tags/tag223.xml><?xml version="1.0" encoding="utf-8"?>
<p:tagLst xmlns:p="http://schemas.openxmlformats.org/presentationml/2006/main"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87487_5*l_h_f*1_4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TAG_VERSION" val="1.0"/>
  <p:tag name="KSO_WM_SLIDE_ITEM_CNT" val="3"/>
  <p:tag name="KSO_WM_SLIDE_LAYOUT" val="a_q"/>
  <p:tag name="KSO_WM_SLIDE_LAYOUT_CNT" val="1_1"/>
  <p:tag name="KSO_WM_SLIDE_TYPE" val="text"/>
  <p:tag name="KSO_WM_BEAUTIFY_FLAG" val="#wm#"/>
  <p:tag name="KSO_WM_SLIDE_POSITION" val="42*145"/>
  <p:tag name="KSO_WM_SLIDE_SIZE" val="872*327"/>
  <p:tag name="KSO_WM_COMBINE_RELATE_SLIDE_ID" val="diagram20174677_3"/>
  <p:tag name="KSO_WM_TEMPLATE_CATEGORY" val="custom"/>
  <p:tag name="KSO_WM_TEMPLATE_INDEX" val="20176710"/>
  <p:tag name="KSO_WM_SLIDE_ID" val="custom20176710_19"/>
  <p:tag name="KSO_WM_SLIDE_INDEX" val="19"/>
  <p:tag name="KSO_WM_DIAGRAM_GROUP_CODE" val="q1-1"/>
  <p:tag name="KSO_WM_TEMPLATE_SUBCATEGORY" val="combine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"/>
  <p:tag name="KSO_WM_UNIT_ID" val="diagram20202576_1*i*1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2"/>
  <p:tag name="KSO_WM_UNIT_ID" val="diagram20202576_1*i*2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3"/>
  <p:tag name="KSO_WM_UNIT_ID" val="diagram20202576_1*i*3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4"/>
  <p:tag name="KSO_WM_UNIT_ID" val="diagram20202576_1*i*4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5"/>
  <p:tag name="KSO_WM_UNIT_ID" val="diagram20202576_1*i*5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8"/>
  <p:tag name="KSO_WM_UNIT_ID" val="diagram20202576_1*i*8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6"/>
  <p:tag name="KSO_WM_UNIT_ID" val="diagram20202576_1*i*6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7"/>
  <p:tag name="KSO_WM_UNIT_ID" val="diagram20202576_1*i*7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TEXT_PART_ID_V2" val="d-3-1"/>
  <p:tag name="KSO_WM_UNIT_PRESET_TEXT" val="单击此处添加小标题&#13;点击此处添加正文，文字是您思想的提炼，为了最终呈现发布的良好效果，请尽量言简意赅的阐述观点；根据需要可酌情增减文字。&#13;您的正文已经字字珠玑，但信息却千丝万缕，需要用更多的文字来表达&#13;但请您尽可能提炼思想的精髓&#13;恰如其分的表达观点，往往事半功倍&#13;为了能让您有更直观的字数感受，并进一步方便使用，我们为您标注了最适合的位置。您输入的文字到这里时，就是最佳视觉效果。"/>
  <p:tag name="KSO_WM_UNIT_NOCLEAR" val="1"/>
  <p:tag name="KSO_WM_UNIT_SHOW_EDIT_AREA_INDICATION" val="0"/>
  <p:tag name="KSO_WM_UNIT_VALUE" val="351"/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f"/>
  <p:tag name="KSO_WM_UNIT_INDEX" val="2"/>
  <p:tag name="KSO_WM_UNIT_ID" val="diagram20202576_1*f*2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8"/>
  <p:tag name="KSO_WM_UNIT_ID" val="diagram20202576_1*i*8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9"/>
  <p:tag name="KSO_WM_UNIT_ID" val="diagram20202576_1*i*9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0"/>
  <p:tag name="KSO_WM_UNIT_ID" val="diagram20202576_1*i*10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1"/>
  <p:tag name="KSO_WM_UNIT_ID" val="diagram20202576_1*i*11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2"/>
  <p:tag name="KSO_WM_UNIT_ID" val="diagram20202576_1*i*12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3"/>
  <p:tag name="KSO_WM_UNIT_ID" val="diagram20202576_1*i*13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BEAUTIFY_FLAG" val="#wm#"/>
  <p:tag name="KSO_WM_TEMPLATE_CATEGORY" val="diagram"/>
  <p:tag name="KSO_WM_TEMPLATE_INDEX" val="20202576"/>
  <p:tag name="KSO_WM_SLIDE_ID" val="diagram20202576_1"/>
  <p:tag name="KSO_WM_SLIDE_ITEM_CNT" val="0"/>
  <p:tag name="KSO_WM_SLIDE_INDEX" val="1"/>
  <p:tag name="KSO_WM_TAG_VERSION" val="1.0"/>
  <p:tag name="KSO_WM_SLIDE_TYPE" val="text"/>
  <p:tag name="KSO_WM_SLIDE_SUBTYPE" val="pureTxt"/>
  <p:tag name="KSO_WM_SLIDE_SIZE" val="960*540"/>
  <p:tag name="KSO_WM_SLIDE_POSITION" val="0*0"/>
  <p:tag name="KSO_WM_SLIDE_LAYOUT" val="f"/>
  <p:tag name="KSO_WM_SLIDE_LAYOUT_CNT" val="2"/>
  <p:tag name="KSO_WM_TEMPLATE_SUBCATEGORY" val="0"/>
  <p:tag name="KSO_WM_TEMPLATE_MASTER_TYPE" val="0"/>
  <p:tag name="KSO_WM_TEMPLATE_COLOR_TYPE" val="0"/>
  <p:tag name="KSO_WM_TEMPLATE_MASTER_THUMB_INDEX" val="0"/>
  <p:tag name="KSO_WM_UNIT_SHOW_EDIT_AREA_INDICATION" val="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9"/>
  <p:tag name="KSO_WM_UNIT_ID" val="diagram20202576_1*i*9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0"/>
  <p:tag name="KSO_WM_UNIT_ID" val="diagram20202576_1*i*10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1"/>
  <p:tag name="KSO_WM_UNIT_ID" val="diagram20202576_1*i*11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2"/>
  <p:tag name="KSO_WM_UNIT_ID" val="diagram20202576_1*i*12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_NEED_ADD_PATH_ANIM" val="0"/>
  <p:tag name="KSO_WM_UNIT_DIAGRAM_ISREFERUNIT" val="0"/>
  <p:tag name="KSO_WM_UNIT_TYPE" val="i"/>
  <p:tag name="KSO_WM_UNIT_INDEX" val="13"/>
  <p:tag name="KSO_WM_UNIT_ID" val="diagram20202576_1*i*13"/>
  <p:tag name="KSO_WM_TEMPLATE_CATEGORY" val="diagram"/>
  <p:tag name="KSO_WM_TEMPLATE_INDEX" val="20202576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BEAUTIFY_FLAG" val="#wm#"/>
  <p:tag name="KSO_WM_TEMPLATE_CATEGORY" val="diagram"/>
  <p:tag name="KSO_WM_TEMPLATE_INDEX" val="20202576"/>
  <p:tag name="KSO_WM_SLIDE_ID" val="diagram20202576_1"/>
  <p:tag name="KSO_WM_SLIDE_ITEM_CNT" val="0"/>
  <p:tag name="KSO_WM_SLIDE_INDEX" val="1"/>
  <p:tag name="KSO_WM_TAG_VERSION" val="1.0"/>
  <p:tag name="KSO_WM_SLIDE_TYPE" val="text"/>
  <p:tag name="KSO_WM_SLIDE_SUBTYPE" val="pureTxt"/>
  <p:tag name="KSO_WM_SLIDE_SIZE" val="960*540"/>
  <p:tag name="KSO_WM_SLIDE_POSITION" val="0*0"/>
  <p:tag name="KSO_WM_SLIDE_LAYOUT" val="f"/>
  <p:tag name="KSO_WM_SLIDE_LAYOUT_CNT" val="2"/>
  <p:tag name="KSO_WM_TEMPLATE_SUBCATEGORY" val="0"/>
  <p:tag name="KSO_WM_TEMPLATE_MASTER_TYPE" val="0"/>
  <p:tag name="KSO_WM_TEMPLATE_COLOR_TYPE" val="0"/>
  <p:tag name="KSO_WM_TEMPLATE_MASTER_THUMB_INDEX" val="0"/>
  <p:tag name="KSO_WM_UNIT_SHOW_EDIT_AREA_INDICATION" val="0"/>
</p:tagLst>
</file>

<file path=ppt/tags/tag3.xml><?xml version="1.0" encoding="utf-8"?>
<p:tagLst xmlns:p="http://schemas.openxmlformats.org/presentationml/2006/main">
  <p:tag name="REFSHAPE" val="2063158204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773_6*l_h_i*1_1_1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773_6*l_h_i*1_2_1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LINE_FORE_SCHEMECOLOR_INDEX" val="6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773_6*l_h_i*1_3_1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LINE_FORE_SCHEMECOLOR_INDEX" val="7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773_6*l_h_i*1_4_1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LINE_FORE_SCHEMECOLOR_INDEX" val="8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773_6*l_h_i*1_5_1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LINE_FORE_SCHEMECOLOR_INDEX" val="9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773_6*l_h_i*1_6_1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LINE_FORE_SCHEMECOLOR_INDEX" val="10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773_6*l_h_i*1_1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9"/>
  <p:tag name="KSO_WM_UNIT_TEXT_FILL_TYPE" val="1"/>
  <p:tag name="KSO_WM_UNIT_USESOURCEFORMAT_APPLY" val="1"/>
</p:tagLst>
</file>

<file path=ppt/tags/tag3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773_6*l_h_i*1_2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8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773_6*l_h_i*1_5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39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773_6*l_h_i*1_3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REFSHAPE" val="2063148276"/>
</p:tagLst>
</file>

<file path=ppt/tags/tag4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773_6*l_h_i*1_4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773_6*l_h_i*1_6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5"/>
  <p:tag name="KSO_WM_UNIT_TEXT_FILL_TYPE" val="1"/>
  <p:tag name="KSO_WM_UNIT_USESOURCEFORMAT_APPLY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4"/>
  <p:tag name="KSO_WM_UNIT_ID" val="diagram773_6*l_i*1_4"/>
  <p:tag name="KSO_WM_TEMPLATE_CATEGORY" val="diagram"/>
  <p:tag name="KSO_WM_TEMPLATE_INDEX" val="773"/>
  <p:tag name="KSO_WM_UNIT_LAYERLEVEL" val="1_1"/>
  <p:tag name="KSO_WM_TAG_VERSION" val="1.0"/>
  <p:tag name="KSO_WM_BEAUTIFY_FLAG" val="#wm#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773_6*l_i*1_5"/>
  <p:tag name="KSO_WM_TEMPLATE_CATEGORY" val="diagram"/>
  <p:tag name="KSO_WM_TEMPLATE_INDEX" val="773"/>
  <p:tag name="KSO_WM_UNIT_LAYERLEVEL" val="1_1"/>
  <p:tag name="KSO_WM_TAG_VERSION" val="1.0"/>
  <p:tag name="KSO_WM_BEAUTIFY_FLAG" val="#wm#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6"/>
  <p:tag name="KSO_WM_UNIT_ID" val="diagram773_6*l_i*1_6"/>
  <p:tag name="KSO_WM_TEMPLATE_CATEGORY" val="diagram"/>
  <p:tag name="KSO_WM_TEMPLATE_INDEX" val="773"/>
  <p:tag name="KSO_WM_UNIT_LAYERLEVEL" val="1_1"/>
  <p:tag name="KSO_WM_TAG_VERSION" val="1.0"/>
  <p:tag name="KSO_WM_BEAUTIFY_FLAG" val="#wm#"/>
  <p:tag name="KSO_WM_UNIT_LINE_FORE_SCHEMECOLOR_INDEX" val="13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2"/>
  <p:tag name="KSO_WM_UNIT_ID" val="diagram773_6*l_h_f*1_2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2"/>
  <p:tag name="KSO_WM_UNIT_ID" val="diagram773_6*l_h_f*1_4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  <p:tag name="KSO_WM_UNIT_USESOURCEFORMAT_APPLY" val="1"/>
</p:tagLst>
</file>

<file path=ppt/tags/tag47.xml><?xml version="1.0" encoding="utf-8"?>
<p:tagLst xmlns:p="http://schemas.openxmlformats.org/presentationml/2006/main">
  <p:tag name="PA" val="v5.2.7"/>
  <p:tag name="PAMAINTYPE" val="4"/>
  <p:tag name="PATYPE" val="150"/>
  <p:tag name="PASUBTYPE" val="152"/>
  <p:tag name="RESOURCELIBID_SHAPE" val="274260"/>
  <p:tag name="RESOURCELIB_SHAPETYPE" val="4"/>
  <p:tag name="KSO_WM_UNIT_VALUE" val="128*12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1"/>
  <p:tag name="KSO_WM_UNIT_ID" val="diagram773_6*l_x*1_1"/>
  <p:tag name="KSO_WM_TEMPLATE_CATEGORY" val="diagram"/>
  <p:tag name="KSO_WM_TEMPLATE_INDEX" val="773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  <p:tag name="KSO_WM_UNIT_ICON_FILEID" val="3140401"/>
  <p:tag name="KSO_WM_UNIT_ICON_STYLE" val="2"/>
</p:tagLst>
</file>

<file path=ppt/tags/tag48.xml><?xml version="1.0" encoding="utf-8"?>
<p:tagLst xmlns:p="http://schemas.openxmlformats.org/presentationml/2006/main">
  <p:tag name="PA" val="v5.2.7"/>
</p:tagLst>
</file>

<file path=ppt/tags/tag49.xml><?xml version="1.0" encoding="utf-8"?>
<p:tagLst xmlns:p="http://schemas.openxmlformats.org/presentationml/2006/main">
  <p:tag name="PA" val="v5.2.7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PA" val="v5.2.7"/>
</p:tagLst>
</file>

<file path=ppt/tags/tag51.xml><?xml version="1.0" encoding="utf-8"?>
<p:tagLst xmlns:p="http://schemas.openxmlformats.org/presentationml/2006/main">
  <p:tag name="PA" val="v5.2.7"/>
</p:tagLst>
</file>

<file path=ppt/tags/tag52.xml><?xml version="1.0" encoding="utf-8"?>
<p:tagLst xmlns:p="http://schemas.openxmlformats.org/presentationml/2006/main">
  <p:tag name="PA" val="v5.2.7"/>
</p:tagLst>
</file>

<file path=ppt/tags/tag53.xml><?xml version="1.0" encoding="utf-8"?>
<p:tagLst xmlns:p="http://schemas.openxmlformats.org/presentationml/2006/main">
  <p:tag name="PA" val="v5.2.7"/>
</p:tagLst>
</file>

<file path=ppt/tags/tag54.xml><?xml version="1.0" encoding="utf-8"?>
<p:tagLst xmlns:p="http://schemas.openxmlformats.org/presentationml/2006/main">
  <p:tag name="PA" val="v5.2.7"/>
</p:tagLst>
</file>

<file path=ppt/tags/tag55.xml><?xml version="1.0" encoding="utf-8"?>
<p:tagLst xmlns:p="http://schemas.openxmlformats.org/presentationml/2006/main">
  <p:tag name="PA" val="v5.2.7"/>
</p:tagLst>
</file>

<file path=ppt/tags/tag56.xml><?xml version="1.0" encoding="utf-8"?>
<p:tagLst xmlns:p="http://schemas.openxmlformats.org/presentationml/2006/main">
  <p:tag name="PA" val="v5.2.7"/>
  <p:tag name="PAMAINTYPE" val="4"/>
  <p:tag name="PATYPE" val="150"/>
  <p:tag name="PASUBTYPE" val="152"/>
  <p:tag name="RESOURCELIBID_SHAPE" val="274260"/>
  <p:tag name="RESOURCELIB_SHAPETYPE" val="4"/>
  <p:tag name="KSO_WM_UNIT_VALUE" val="118*10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2"/>
  <p:tag name="KSO_WM_UNIT_ID" val="diagram773_6*l_x*1_2"/>
  <p:tag name="KSO_WM_TEMPLATE_CATEGORY" val="diagram"/>
  <p:tag name="KSO_WM_TEMPLATE_INDEX" val="773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  <p:tag name="KSO_WM_UNIT_ICON_FILEID" val="3140401"/>
  <p:tag name="KSO_WM_UNIT_ICON_STYLE" val="2"/>
</p:tagLst>
</file>

<file path=ppt/tags/tag57.xml><?xml version="1.0" encoding="utf-8"?>
<p:tagLst xmlns:p="http://schemas.openxmlformats.org/presentationml/2006/main">
  <p:tag name="PA" val="v5.2.7"/>
</p:tagLst>
</file>

<file path=ppt/tags/tag58.xml><?xml version="1.0" encoding="utf-8"?>
<p:tagLst xmlns:p="http://schemas.openxmlformats.org/presentationml/2006/main">
  <p:tag name="PA" val="v5.2.7"/>
</p:tagLst>
</file>

<file path=ppt/tags/tag59.xml><?xml version="1.0" encoding="utf-8"?>
<p:tagLst xmlns:p="http://schemas.openxmlformats.org/presentationml/2006/main">
  <p:tag name="PA" val="v5.2.7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PA" val="v5.2.7"/>
</p:tagLst>
</file>

<file path=ppt/tags/tag61.xml><?xml version="1.0" encoding="utf-8"?>
<p:tagLst xmlns:p="http://schemas.openxmlformats.org/presentationml/2006/main">
  <p:tag name="PA" val="v5.2.7"/>
</p:tagLst>
</file>

<file path=ppt/tags/tag62.xml><?xml version="1.0" encoding="utf-8"?>
<p:tagLst xmlns:p="http://schemas.openxmlformats.org/presentationml/2006/main">
  <p:tag name="PA" val="v5.2.7"/>
</p:tagLst>
</file>

<file path=ppt/tags/tag63.xml><?xml version="1.0" encoding="utf-8"?>
<p:tagLst xmlns:p="http://schemas.openxmlformats.org/presentationml/2006/main">
  <p:tag name="PA" val="v5.2.7"/>
</p:tagLst>
</file>

<file path=ppt/tags/tag64.xml><?xml version="1.0" encoding="utf-8"?>
<p:tagLst xmlns:p="http://schemas.openxmlformats.org/presentationml/2006/main">
  <p:tag name="PA" val="v5.2.7"/>
</p:tagLst>
</file>

<file path=ppt/tags/tag65.xml><?xml version="1.0" encoding="utf-8"?>
<p:tagLst xmlns:p="http://schemas.openxmlformats.org/presentationml/2006/main">
  <p:tag name="PA" val="v5.2.7"/>
  <p:tag name="PAMAINTYPE" val="4"/>
  <p:tag name="PATYPE" val="150"/>
  <p:tag name="PASUBTYPE" val="152"/>
  <p:tag name="RESOURCELIBID_SHAPE" val="274260"/>
  <p:tag name="RESOURCELIB_SHAPETYPE" val="4"/>
  <p:tag name="KSO_WM_UNIT_VALUE" val="96*10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x"/>
  <p:tag name="KSO_WM_UNIT_INDEX" val="1_3"/>
  <p:tag name="KSO_WM_UNIT_ID" val="diagram773_6*l_x*1_3"/>
  <p:tag name="KSO_WM_TEMPLATE_CATEGORY" val="diagram"/>
  <p:tag name="KSO_WM_TEMPLATE_INDEX" val="773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  <p:tag name="KSO_WM_UNIT_ICON_FILEID" val="3140401"/>
  <p:tag name="KSO_WM_UNIT_ICON_STYLE" val="2"/>
</p:tagLst>
</file>

<file path=ppt/tags/tag66.xml><?xml version="1.0" encoding="utf-8"?>
<p:tagLst xmlns:p="http://schemas.openxmlformats.org/presentationml/2006/main">
  <p:tag name="PA" val="v5.2.7"/>
</p:tagLst>
</file>

<file path=ppt/tags/tag67.xml><?xml version="1.0" encoding="utf-8"?>
<p:tagLst xmlns:p="http://schemas.openxmlformats.org/presentationml/2006/main">
  <p:tag name="PA" val="v5.2.7"/>
</p:tagLst>
</file>

<file path=ppt/tags/tag68.xml><?xml version="1.0" encoding="utf-8"?>
<p:tagLst xmlns:p="http://schemas.openxmlformats.org/presentationml/2006/main">
  <p:tag name="PA" val="v5.2.7"/>
</p:tagLst>
</file>

<file path=ppt/tags/tag69.xml><?xml version="1.0" encoding="utf-8"?>
<p:tagLst xmlns:p="http://schemas.openxmlformats.org/presentationml/2006/main">
  <p:tag name="PA" val="v5.2.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PA" val="v5.2.7"/>
</p:tagLst>
</file>

<file path=ppt/tags/tag71.xml><?xml version="1.0" encoding="utf-8"?>
<p:tagLst xmlns:p="http://schemas.openxmlformats.org/presentationml/2006/main">
  <p:tag name="PA" val="v5.2.7"/>
</p:tagLst>
</file>

<file path=ppt/tags/tag72.xml><?xml version="1.0" encoding="utf-8"?>
<p:tagLst xmlns:p="http://schemas.openxmlformats.org/presentationml/2006/main">
  <p:tag name="PA" val="v5.2.7"/>
</p:tagLst>
</file>

<file path=ppt/tags/tag73.xml><?xml version="1.0" encoding="utf-8"?>
<p:tagLst xmlns:p="http://schemas.openxmlformats.org/presentationml/2006/main">
  <p:tag name="PA" val="v5.2.7"/>
</p:tagLst>
</file>

<file path=ppt/tags/tag7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6178_1*a*1"/>
  <p:tag name="KSO_WM_TEMPLATE_CATEGORY" val="diagram"/>
  <p:tag name="KSO_WM_TEMPLATE_INDEX" val="20206178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CHIP_GROUPID" val="5e7881253197e252a37019b5"/>
  <p:tag name="KSO_WM_CHIP_XID" val="5e7881253197e252a37019b6"/>
  <p:tag name="KSO_WM_ASSEMBLE_CHIP_INDEX" val="8a41b4e8c707428dba54f191bf193aa4"/>
  <p:tag name="KSO_WM_UNIT_TEXT_FILL_FORE_SCHEMECOLOR_INDEX_BRIGHTNESS" val="0"/>
  <p:tag name="KSO_WM_UNIT_TEXT_FILL_FORE_SCHEMECOLOR_INDEX" val="13"/>
  <p:tag name="KSO_WM_UNIT_TEXT_FILL_TYPE" val="1"/>
  <p:tag name="KSO_WM_TEMPLATE_ASSEMBLE_XID" val="5eb26fd817ecafedae9cf1a3"/>
  <p:tag name="KSO_WM_TEMPLATE_ASSEMBLE_GROUPID" val="5eb26fd817ecafedae9cf1a3"/>
  <p:tag name="KSO_WM_UNIT_SMARTLAYOUT_COMPRESS_INFO" val="{&#10;    &quot;id&quot;: &quot;2020-05-06T16:07:27&quot;,&#10;    &quot;max&quot;: 42.098897637795261,&#10;    &quot;topChanged&quot;: 16.350521025508709&#10;}&#10;"/>
</p:tagLst>
</file>

<file path=ppt/tags/tag75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2"/>
  <p:tag name="KSO_WM_UNIT_ID" val="diagram773_6*l_h_f*1_2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  <p:tag name="KSO_WM_UNIT_USESOURCEFORMAT_APPLY" val="1"/>
</p:tagLst>
</file>

<file path=ppt/tags/tag76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2"/>
  <p:tag name="KSO_WM_UNIT_ID" val="diagram773_6*l_h_f*1_2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  <p:tag name="KSO_WM_UNIT_USESOURCEFORMAT_APPLY" val="1"/>
</p:tagLst>
</file>

<file path=ppt/tags/tag7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2"/>
  <p:tag name="KSO_WM_UNIT_ID" val="diagram773_6*l_h_f*1_4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  <p:tag name="KSO_WM_UNIT_USESOURCEFORMAT_APPLY" val="1"/>
</p:tagLst>
</file>

<file path=ppt/tags/tag78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2"/>
  <p:tag name="KSO_WM_UNIT_ID" val="diagram773_6*l_h_f*1_4_2"/>
  <p:tag name="KSO_WM_TEMPLATE_CATEGORY" val="diagram"/>
  <p:tag name="KSO_WM_TEMPLATE_INDEX" val="773"/>
  <p:tag name="KSO_WM_UNIT_LAYERLEVEL" val="1_1_1"/>
  <p:tag name="KSO_WM_TAG_VERSION" val="1.0"/>
  <p:tag name="KSO_WM_BEAUTIFY_FLAG" val="#wm#"/>
  <p:tag name="KSO_WM_UNIT_PRESET_TEXT" val="单击此处添加文本具体内容"/>
  <p:tag name="KSO_WM_UNIT_TEXT_FILL_FORE_SCHEMECOLOR_INDEX" val="14"/>
  <p:tag name="KSO_WM_UNIT_TEXT_FILL_TYPE" val="1"/>
  <p:tag name="KSO_WM_UNIT_USESOURCEFORMAT_APPLY" val="1"/>
</p:tagLst>
</file>

<file path=ppt/tags/tag79.xml><?xml version="1.0" encoding="utf-8"?>
<p:tagLst xmlns:p="http://schemas.openxmlformats.org/presentationml/2006/main">
  <p:tag name="KSO_WM_BEAUTIFY_FLAG" val="#wm#"/>
  <p:tag name="KSO_WM_TEMPLATE_CATEGORY" val="diagram"/>
  <p:tag name="KSO_WM_TEMPLATE_INDEX" val="20206178"/>
  <p:tag name="KSO_WM_SLIDE_LAYOUT_INFO" val="{&#10;    &quot;direction&quot;: 1,&#10;    &quot;id&quot;: &quot;2020-05-06T16:07:27&quot;,&#10;    &quot;maxSize&quot;: {&#10;        &quot;size1&quot;: 35&#10;    },&#10;    &quot;minSize&quot;: {&#10;        &quot;size1&quot;: 35&#10;    },&#10;    &quot;normalSize&quot;: {&#10;        &quot;size1&quot;: 35&#10;    },&#10;    &quot;subLayout&quot;: [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-0.071428574600000003,&#10;                    &quot;rightAbs&quot;: false,&#10;                    &quot;top&quot;: 0,&#10;                    &quot;topAbs&quot;: false,&#10;                    &quot;type&quot;: &quot;leftRight&quot;&#10;                }&#10;            ],&#10;            &quot;id&quot;: &quot;2020-05-06T16:07:27&quot;,&#10;            &quot;margin&quot;: {&#10;                &quot;bottom&quot;: 2.752000093460083,&#10;                &quot;left&quot;: 2.1170001029968262,&#10;                &quot;right&quot;: 1.2699999809265137,&#10;                &quot;top&quot;: 2.6809999942779541&#10;            },&#10;            &quot;type&quot;: 0&#10;        },&#10;        {&#10;            &quot;id&quot;: &quot;2020-05-06T16:07:27&quot;,&#10;            &quot;margin&quot;: {&#10;                &quot;bottom&quot;: 0,&#10;                &quot;left&quot;: 0.84700000286102295,&#10;                &quot;right&quot;: 0,&#10;                &quot;top&quot;: 0&#10;            },&#10;            &quot;type&quot;: 0&#10;        }&#10;    ],&#10;    &quot;type&quot;: 0&#10;}&#10;"/>
  <p:tag name="KSO_WM_SLIDE_BACKGROUND" val="[&quot;leftRight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9e5c7a73d2384101fd9cdf"/>
  <p:tag name="KSO_WM_CHIP_FILLPROP" val="[[{&quot;fill_id&quot;:&quot;64c88a2f93074d78ad317745c10fcd9a&quot;,&quot;fill_align&quot;:&quot;cm&quot;,&quot;text_align&quot;:&quot;cm&quot;,&quot;text_direction&quot;:&quot;horizontal&quot;,&quot;chip_types&quot;:[&quot;diagram&quot;,&quot;picture&quot;,&quot;chart&quot;,&quot;table&quot;,&quot;video&quot;]},{&quot;fill_id&quot;:&quot;de16023a2a2f4285a53407bd63298359&quot;,&quot;fill_align&quot;:&quot;lm&quot;,&quot;text_align&quot;:&quot;lm&quot;,&quot;text_direction&quot;:&quot;horizontal&quot;,&quot;chip_types&quot;:[&quot;text&quot;,&quot;header&quot;]}],[{&quot;fill_id&quot;:&quot;64c88a2f93074d78ad317745c10fcd9a&quot;,&quot;fill_align&quot;:&quot;cm&quot;,&quot;text_align&quot;:&quot;lm&quot;,&quot;text_direction&quot;:&quot;horizontal&quot;,&quot;chip_types&quot;:[&quot;diagram&quot;,&quot;picture&quot;,&quot;chart&quot;,&quot;table&quot;,&quot;video&quot;]},{&quot;fill_id&quot;:&quot;de16023a2a2f4285a53407bd63298359&quot;,&quot;fill_align&quot;:&quot;lm&quot;,&quot;text_align&quot;:&quot;lm&quot;,&quot;text_direction&quot;:&quot;horizontal&quot;,&quot;chip_types&quot;:[&quot;text&quot;,&quot;header&quot;]}]]"/>
  <p:tag name="KSO_WM_SLIDE_ID" val="diagram2020617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40"/>
  <p:tag name="KSO_WM_SLIDE_POSITION" val="0*0"/>
  <p:tag name="KSO_WM_TAG_VERSION" val="1.0"/>
  <p:tag name="KSO_WM_SLIDE_LAYOUT" val="a_d"/>
  <p:tag name="KSO_WM_SLIDE_LAYOUT_CNT" val="1_1"/>
  <p:tag name="KSO_WM_CHIP_GROUPID" val="5e9e5c7a73d2384101fd9cde"/>
  <p:tag name="KSO_WM_SLIDE_BK_DARK_LIGHT" val="2"/>
  <p:tag name="KSO_WM_SLIDE_BACKGROUND_TYPE" val="leftRight"/>
  <p:tag name="KSO_WM_TEMPLATE_ASSEMBLE_XID" val="5eb26fd817ecafedae9cf1a3"/>
  <p:tag name="KSO_WM_TEMPLATE_ASSEMBLE_GROUPID" val="5eb26fd817ecafedae9cf1a3"/>
</p:tagLst>
</file>

<file path=ppt/tags/tag8.xml><?xml version="1.0" encoding="utf-8"?>
<p:tagLst xmlns:p="http://schemas.openxmlformats.org/presentationml/2006/main">
  <p:tag name="REFSHAPE" val="2063158476"/>
</p:tagLst>
</file>

<file path=ppt/tags/tag80.xml><?xml version="1.0" encoding="utf-8"?>
<p:tagLst xmlns:p="http://schemas.openxmlformats.org/presentationml/2006/main">
  <p:tag name="REFSHAPE" val="924953148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187487_5*l_h_i*1_2_4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7487_5*l_h_i*1_2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7487_5*l_h_i*1_2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4"/>
  <p:tag name="KSO_WM_UNIT_ID" val="diagram20187487_5*l_h_i*1_5_4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3"/>
  <p:tag name="KSO_WM_UNIT_ID" val="diagram20187487_5*l_h_i*1_5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2"/>
  <p:tag name="KSO_WM_UNIT_ID" val="diagram20187487_5*l_h_i*1_5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187487_5*l_h_i*1_1_4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7487_5*l_h_i*1_1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7487_5*l_h_i*1_1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p="http://schemas.openxmlformats.org/presentationml/2006/main">
  <p:tag name="REFSHAPE" val="2063156844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4"/>
  <p:tag name="KSO_WM_UNIT_ID" val="diagram20187487_5*l_h_i*1_6_4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3"/>
  <p:tag name="KSO_WM_UNIT_ID" val="diagram20187487_5*l_h_i*1_6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2"/>
  <p:tag name="KSO_WM_UNIT_ID" val="diagram20187487_5*l_h_i*1_6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87487_5*l_h_i*1_1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6_1"/>
  <p:tag name="KSO_WM_UNIT_ID" val="diagram20187487_5*l_h_i*1_6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LINE_FORE_SCHEMECOLOR_INDEX" val="9"/>
  <p:tag name="KSO_WM_UNIT_LINE_FILL_TYPE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87487_5*l_h_i*1_5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LINE_FORE_SCHEMECOLOR_INDEX" val="10"/>
  <p:tag name="KSO_WM_UNIT_LINE_FILL_TYPE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87487_5*l_h_i*1_2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97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87487_5*l_h_a*1_5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0"/>
  <p:tag name="KSO_WM_UNIT_TEXT_FILL_TYPE" val="1"/>
</p:tagLst>
</file>

<file path=ppt/tags/tag98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6_1"/>
  <p:tag name="KSO_WM_UNIT_ID" val="diagram20187487_5*l_h_a*1_6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9"/>
  <p:tag name="KSO_WM_UNIT_TEXT_FILL_TYPE" val="1"/>
</p:tagLst>
</file>

<file path=ppt/tags/tag99.xml><?xml version="1.0" encoding="utf-8"?>
<p:tagLst xmlns:p="http://schemas.openxmlformats.org/presentationml/2006/main">
  <p:tag name="KSO_WM_UNIT_ISCONTENTS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487_5*l_h_a*1_2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网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86D0"/>
      </a:accent1>
      <a:accent2>
        <a:srgbClr val="00C0CD"/>
      </a:accent2>
      <a:accent3>
        <a:srgbClr val="84B4FE"/>
      </a:accent3>
      <a:accent4>
        <a:srgbClr val="F7C86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网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86D0"/>
      </a:accent1>
      <a:accent2>
        <a:srgbClr val="00C0CD"/>
      </a:accent2>
      <a:accent3>
        <a:srgbClr val="84B4FE"/>
      </a:accent3>
      <a:accent4>
        <a:srgbClr val="F7C869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949</Words>
  <Application>WPS 文字</Application>
  <PresentationFormat>宽屏</PresentationFormat>
  <Paragraphs>132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31" baseType="lpstr">
      <vt:lpstr>Arial</vt:lpstr>
      <vt:lpstr>方正书宋_GBK</vt:lpstr>
      <vt:lpstr>Wingdings</vt:lpstr>
      <vt:lpstr>宋体</vt:lpstr>
      <vt:lpstr>汉仪书宋二KW</vt:lpstr>
      <vt:lpstr>微软雅黑</vt:lpstr>
      <vt:lpstr>汉仪旗黑KW</vt:lpstr>
      <vt:lpstr>Times New Roman</vt:lpstr>
      <vt:lpstr>WPS-Bullets</vt:lpstr>
      <vt:lpstr>苹方-简</vt:lpstr>
      <vt:lpstr>Wingdings</vt:lpstr>
      <vt:lpstr>Calibri</vt:lpstr>
      <vt:lpstr>Helvetica Neue</vt:lpstr>
      <vt:lpstr>等线</vt:lpstr>
      <vt:lpstr>汉仪中等线KW</vt:lpstr>
      <vt:lpstr>宋体</vt:lpstr>
      <vt:lpstr>Arial Unicode MS</vt:lpstr>
      <vt:lpstr>等线 Light</vt:lpstr>
      <vt:lpstr>宋体-简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Zhou xiaofan</dc:creator>
  <cp:lastModifiedBy>liangyingyin</cp:lastModifiedBy>
  <cp:revision>21</cp:revision>
  <dcterms:created xsi:type="dcterms:W3CDTF">2020-05-17T17:36:40Z</dcterms:created>
  <dcterms:modified xsi:type="dcterms:W3CDTF">2020-05-17T17:36:40Z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2052-2.2.0.3563</vt:lpwstr>
  </property>
</Properties>
</file>