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88" r:id="rId5"/>
    <p:sldId id="295" r:id="rId6"/>
    <p:sldId id="296" r:id="rId7"/>
    <p:sldId id="297" r:id="rId8"/>
    <p:sldId id="298" r:id="rId9"/>
    <p:sldId id="305" r:id="rId10"/>
    <p:sldId id="302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1B4"/>
    <a:srgbClr val="93B8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tags" Target="../tags/tag175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6" Type="http://schemas.openxmlformats.org/officeDocument/2006/relationships/tags" Target="../tags/tag240.xml"/><Relationship Id="rId45" Type="http://schemas.openxmlformats.org/officeDocument/2006/relationships/tags" Target="../tags/tag239.xml"/><Relationship Id="rId44" Type="http://schemas.openxmlformats.org/officeDocument/2006/relationships/tags" Target="../tags/tag238.xml"/><Relationship Id="rId43" Type="http://schemas.openxmlformats.org/officeDocument/2006/relationships/tags" Target="../tags/tag237.xml"/><Relationship Id="rId42" Type="http://schemas.openxmlformats.org/officeDocument/2006/relationships/tags" Target="../tags/tag236.xml"/><Relationship Id="rId41" Type="http://schemas.openxmlformats.org/officeDocument/2006/relationships/tags" Target="../tags/tag235.xml"/><Relationship Id="rId40" Type="http://schemas.openxmlformats.org/officeDocument/2006/relationships/tags" Target="../tags/tag234.xml"/><Relationship Id="rId4" Type="http://schemas.openxmlformats.org/officeDocument/2006/relationships/tags" Target="../tags/tag198.xml"/><Relationship Id="rId39" Type="http://schemas.openxmlformats.org/officeDocument/2006/relationships/tags" Target="../tags/tag233.xml"/><Relationship Id="rId38" Type="http://schemas.openxmlformats.org/officeDocument/2006/relationships/tags" Target="../tags/tag232.xml"/><Relationship Id="rId37" Type="http://schemas.openxmlformats.org/officeDocument/2006/relationships/tags" Target="../tags/tag231.xml"/><Relationship Id="rId36" Type="http://schemas.openxmlformats.org/officeDocument/2006/relationships/tags" Target="../tags/tag230.xml"/><Relationship Id="rId35" Type="http://schemas.openxmlformats.org/officeDocument/2006/relationships/tags" Target="../tags/tag229.xml"/><Relationship Id="rId34" Type="http://schemas.openxmlformats.org/officeDocument/2006/relationships/tags" Target="../tags/tag228.xml"/><Relationship Id="rId33" Type="http://schemas.openxmlformats.org/officeDocument/2006/relationships/tags" Target="../tags/tag227.xml"/><Relationship Id="rId32" Type="http://schemas.openxmlformats.org/officeDocument/2006/relationships/tags" Target="../tags/tag226.xml"/><Relationship Id="rId31" Type="http://schemas.openxmlformats.org/officeDocument/2006/relationships/tags" Target="../tags/tag225.xml"/><Relationship Id="rId30" Type="http://schemas.openxmlformats.org/officeDocument/2006/relationships/tags" Target="../tags/tag224.xml"/><Relationship Id="rId3" Type="http://schemas.openxmlformats.org/officeDocument/2006/relationships/tags" Target="../tags/tag197.xml"/><Relationship Id="rId29" Type="http://schemas.openxmlformats.org/officeDocument/2006/relationships/tags" Target="../tags/tag223.xml"/><Relationship Id="rId28" Type="http://schemas.openxmlformats.org/officeDocument/2006/relationships/tags" Target="../tags/tag222.xml"/><Relationship Id="rId27" Type="http://schemas.openxmlformats.org/officeDocument/2006/relationships/tags" Target="../tags/tag221.xml"/><Relationship Id="rId26" Type="http://schemas.openxmlformats.org/officeDocument/2006/relationships/tags" Target="../tags/tag220.xml"/><Relationship Id="rId25" Type="http://schemas.openxmlformats.org/officeDocument/2006/relationships/tags" Target="../tags/tag219.xml"/><Relationship Id="rId24" Type="http://schemas.openxmlformats.org/officeDocument/2006/relationships/tags" Target="../tags/tag218.xml"/><Relationship Id="rId23" Type="http://schemas.openxmlformats.org/officeDocument/2006/relationships/tags" Target="../tags/tag217.xml"/><Relationship Id="rId22" Type="http://schemas.openxmlformats.org/officeDocument/2006/relationships/tags" Target="../tags/tag216.xml"/><Relationship Id="rId21" Type="http://schemas.openxmlformats.org/officeDocument/2006/relationships/tags" Target="../tags/tag215.xml"/><Relationship Id="rId20" Type="http://schemas.openxmlformats.org/officeDocument/2006/relationships/tags" Target="../tags/tag214.xml"/><Relationship Id="rId2" Type="http://schemas.openxmlformats.org/officeDocument/2006/relationships/tags" Target="../tags/tag196.xml"/><Relationship Id="rId19" Type="http://schemas.openxmlformats.org/officeDocument/2006/relationships/tags" Target="../tags/tag213.xml"/><Relationship Id="rId18" Type="http://schemas.openxmlformats.org/officeDocument/2006/relationships/tags" Target="../tags/tag212.xml"/><Relationship Id="rId17" Type="http://schemas.openxmlformats.org/officeDocument/2006/relationships/tags" Target="../tags/tag211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4" Type="http://schemas.openxmlformats.org/officeDocument/2006/relationships/tags" Target="../tags/tag263.xml"/><Relationship Id="rId23" Type="http://schemas.openxmlformats.org/officeDocument/2006/relationships/tags" Target="../tags/tag262.xml"/><Relationship Id="rId22" Type="http://schemas.openxmlformats.org/officeDocument/2006/relationships/tags" Target="../tags/tag261.xml"/><Relationship Id="rId21" Type="http://schemas.openxmlformats.org/officeDocument/2006/relationships/tags" Target="../tags/tag260.xml"/><Relationship Id="rId20" Type="http://schemas.openxmlformats.org/officeDocument/2006/relationships/tags" Target="../tags/tag259.xml"/><Relationship Id="rId2" Type="http://schemas.openxmlformats.org/officeDocument/2006/relationships/tags" Target="../tags/tag241.xml"/><Relationship Id="rId19" Type="http://schemas.openxmlformats.org/officeDocument/2006/relationships/tags" Target="../tags/tag258.xml"/><Relationship Id="rId18" Type="http://schemas.openxmlformats.org/officeDocument/2006/relationships/tags" Target="../tags/tag257.xml"/><Relationship Id="rId17" Type="http://schemas.openxmlformats.org/officeDocument/2006/relationships/tags" Target="../tags/tag256.xml"/><Relationship Id="rId16" Type="http://schemas.openxmlformats.org/officeDocument/2006/relationships/tags" Target="../tags/tag255.xml"/><Relationship Id="rId15" Type="http://schemas.openxmlformats.org/officeDocument/2006/relationships/tags" Target="../tags/tag254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8" Type="http://schemas.openxmlformats.org/officeDocument/2006/relationships/tags" Target="../tags/tag280.xml"/><Relationship Id="rId17" Type="http://schemas.openxmlformats.org/officeDocument/2006/relationships/tags" Target="../tags/tag279.xml"/><Relationship Id="rId16" Type="http://schemas.openxmlformats.org/officeDocument/2006/relationships/tags" Target="../tags/tag278.xml"/><Relationship Id="rId15" Type="http://schemas.openxmlformats.org/officeDocument/2006/relationships/tags" Target="../tags/tag277.xml"/><Relationship Id="rId14" Type="http://schemas.openxmlformats.org/officeDocument/2006/relationships/tags" Target="../tags/tag276.xml"/><Relationship Id="rId13" Type="http://schemas.openxmlformats.org/officeDocument/2006/relationships/tags" Target="../tags/tag275.xml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tags" Target="../tags/tag27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5" Type="http://schemas.openxmlformats.org/officeDocument/2006/relationships/tags" Target="../tags/tag318.xml"/><Relationship Id="rId24" Type="http://schemas.openxmlformats.org/officeDocument/2006/relationships/tags" Target="../tags/tag317.xml"/><Relationship Id="rId23" Type="http://schemas.openxmlformats.org/officeDocument/2006/relationships/tags" Target="../tags/tag316.xml"/><Relationship Id="rId22" Type="http://schemas.openxmlformats.org/officeDocument/2006/relationships/tags" Target="../tags/tag315.xml"/><Relationship Id="rId21" Type="http://schemas.openxmlformats.org/officeDocument/2006/relationships/tags" Target="../tags/tag314.xml"/><Relationship Id="rId20" Type="http://schemas.openxmlformats.org/officeDocument/2006/relationships/tags" Target="../tags/tag313.xml"/><Relationship Id="rId2" Type="http://schemas.openxmlformats.org/officeDocument/2006/relationships/tags" Target="../tags/tag295.xml"/><Relationship Id="rId19" Type="http://schemas.openxmlformats.org/officeDocument/2006/relationships/tags" Target="../tags/tag312.xml"/><Relationship Id="rId18" Type="http://schemas.openxmlformats.org/officeDocument/2006/relationships/tags" Target="../tags/tag311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5" Type="http://schemas.openxmlformats.org/officeDocument/2006/relationships/tags" Target="../tags/tag342.xml"/><Relationship Id="rId24" Type="http://schemas.openxmlformats.org/officeDocument/2006/relationships/tags" Target="../tags/tag341.xml"/><Relationship Id="rId23" Type="http://schemas.openxmlformats.org/officeDocument/2006/relationships/tags" Target="../tags/tag340.xml"/><Relationship Id="rId22" Type="http://schemas.openxmlformats.org/officeDocument/2006/relationships/tags" Target="../tags/tag339.xml"/><Relationship Id="rId21" Type="http://schemas.openxmlformats.org/officeDocument/2006/relationships/tags" Target="../tags/tag338.xml"/><Relationship Id="rId20" Type="http://schemas.openxmlformats.org/officeDocument/2006/relationships/tags" Target="../tags/tag337.xml"/><Relationship Id="rId2" Type="http://schemas.openxmlformats.org/officeDocument/2006/relationships/tags" Target="../tags/tag319.xml"/><Relationship Id="rId19" Type="http://schemas.openxmlformats.org/officeDocument/2006/relationships/tags" Target="../tags/tag336.xml"/><Relationship Id="rId18" Type="http://schemas.openxmlformats.org/officeDocument/2006/relationships/tags" Target="../tags/tag335.xml"/><Relationship Id="rId17" Type="http://schemas.openxmlformats.org/officeDocument/2006/relationships/tags" Target="../tags/tag334.xml"/><Relationship Id="rId16" Type="http://schemas.openxmlformats.org/officeDocument/2006/relationships/tags" Target="../tags/tag333.xml"/><Relationship Id="rId15" Type="http://schemas.openxmlformats.org/officeDocument/2006/relationships/tags" Target="../tags/tag332.xml"/><Relationship Id="rId14" Type="http://schemas.openxmlformats.org/officeDocument/2006/relationships/tags" Target="../tags/tag331.xml"/><Relationship Id="rId13" Type="http://schemas.openxmlformats.org/officeDocument/2006/relationships/tags" Target="../tags/tag330.xml"/><Relationship Id="rId12" Type="http://schemas.openxmlformats.org/officeDocument/2006/relationships/tags" Target="../tags/tag329.xml"/><Relationship Id="rId11" Type="http://schemas.openxmlformats.org/officeDocument/2006/relationships/tags" Target="../tags/tag328.xml"/><Relationship Id="rId10" Type="http://schemas.openxmlformats.org/officeDocument/2006/relationships/tags" Target="../tags/tag32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7" Type="http://schemas.openxmlformats.org/officeDocument/2006/relationships/tags" Target="../tags/tag368.xml"/><Relationship Id="rId26" Type="http://schemas.openxmlformats.org/officeDocument/2006/relationships/tags" Target="../tags/tag367.xml"/><Relationship Id="rId25" Type="http://schemas.openxmlformats.org/officeDocument/2006/relationships/tags" Target="../tags/tag366.xml"/><Relationship Id="rId24" Type="http://schemas.openxmlformats.org/officeDocument/2006/relationships/tags" Target="../tags/tag365.xml"/><Relationship Id="rId23" Type="http://schemas.openxmlformats.org/officeDocument/2006/relationships/tags" Target="../tags/tag364.xml"/><Relationship Id="rId22" Type="http://schemas.openxmlformats.org/officeDocument/2006/relationships/tags" Target="../tags/tag363.xml"/><Relationship Id="rId21" Type="http://schemas.openxmlformats.org/officeDocument/2006/relationships/tags" Target="../tags/tag362.xml"/><Relationship Id="rId20" Type="http://schemas.openxmlformats.org/officeDocument/2006/relationships/tags" Target="../tags/tag361.xml"/><Relationship Id="rId2" Type="http://schemas.openxmlformats.org/officeDocument/2006/relationships/tags" Target="../tags/tag343.xml"/><Relationship Id="rId19" Type="http://schemas.openxmlformats.org/officeDocument/2006/relationships/tags" Target="../tags/tag360.xml"/><Relationship Id="rId18" Type="http://schemas.openxmlformats.org/officeDocument/2006/relationships/tags" Target="../tags/tag359.xml"/><Relationship Id="rId17" Type="http://schemas.openxmlformats.org/officeDocument/2006/relationships/tags" Target="../tags/tag358.xml"/><Relationship Id="rId16" Type="http://schemas.openxmlformats.org/officeDocument/2006/relationships/tags" Target="../tags/tag357.xml"/><Relationship Id="rId15" Type="http://schemas.openxmlformats.org/officeDocument/2006/relationships/tags" Target="../tags/tag356.xml"/><Relationship Id="rId14" Type="http://schemas.openxmlformats.org/officeDocument/2006/relationships/tags" Target="../tags/tag355.xml"/><Relationship Id="rId13" Type="http://schemas.openxmlformats.org/officeDocument/2006/relationships/tags" Target="../tags/tag354.xml"/><Relationship Id="rId12" Type="http://schemas.openxmlformats.org/officeDocument/2006/relationships/tags" Target="../tags/tag353.xml"/><Relationship Id="rId11" Type="http://schemas.openxmlformats.org/officeDocument/2006/relationships/tags" Target="../tags/tag352.xml"/><Relationship Id="rId10" Type="http://schemas.openxmlformats.org/officeDocument/2006/relationships/tags" Target="../tags/tag35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4" Type="http://schemas.openxmlformats.org/officeDocument/2006/relationships/tags" Target="../tags/tag391.xml"/><Relationship Id="rId23" Type="http://schemas.openxmlformats.org/officeDocument/2006/relationships/tags" Target="../tags/tag390.xml"/><Relationship Id="rId22" Type="http://schemas.openxmlformats.org/officeDocument/2006/relationships/tags" Target="../tags/tag389.xml"/><Relationship Id="rId21" Type="http://schemas.openxmlformats.org/officeDocument/2006/relationships/tags" Target="../tags/tag388.xml"/><Relationship Id="rId20" Type="http://schemas.openxmlformats.org/officeDocument/2006/relationships/tags" Target="../tags/tag387.xml"/><Relationship Id="rId2" Type="http://schemas.openxmlformats.org/officeDocument/2006/relationships/tags" Target="../tags/tag369.xml"/><Relationship Id="rId19" Type="http://schemas.openxmlformats.org/officeDocument/2006/relationships/tags" Target="../tags/tag386.xml"/><Relationship Id="rId18" Type="http://schemas.openxmlformats.org/officeDocument/2006/relationships/tags" Target="../tags/tag385.xml"/><Relationship Id="rId17" Type="http://schemas.openxmlformats.org/officeDocument/2006/relationships/tags" Target="../tags/tag384.xml"/><Relationship Id="rId16" Type="http://schemas.openxmlformats.org/officeDocument/2006/relationships/tags" Target="../tags/tag383.xml"/><Relationship Id="rId15" Type="http://schemas.openxmlformats.org/officeDocument/2006/relationships/tags" Target="../tags/tag382.xml"/><Relationship Id="rId14" Type="http://schemas.openxmlformats.org/officeDocument/2006/relationships/tags" Target="../tags/tag381.xml"/><Relationship Id="rId13" Type="http://schemas.openxmlformats.org/officeDocument/2006/relationships/tags" Target="../tags/tag380.xml"/><Relationship Id="rId12" Type="http://schemas.openxmlformats.org/officeDocument/2006/relationships/tags" Target="../tags/tag379.xml"/><Relationship Id="rId11" Type="http://schemas.openxmlformats.org/officeDocument/2006/relationships/tags" Target="../tags/tag378.xml"/><Relationship Id="rId10" Type="http://schemas.openxmlformats.org/officeDocument/2006/relationships/tags" Target="../tags/tag37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2.jpeg"/><Relationship Id="rId2" Type="http://schemas.openxmlformats.org/officeDocument/2006/relationships/tags" Target="../tags/tag46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4" Type="http://schemas.openxmlformats.org/officeDocument/2006/relationships/tags" Target="../tags/tag81.xml"/><Relationship Id="rId23" Type="http://schemas.openxmlformats.org/officeDocument/2006/relationships/tags" Target="../tags/tag80.xml"/><Relationship Id="rId22" Type="http://schemas.openxmlformats.org/officeDocument/2006/relationships/tags" Target="../tags/tag79.xml"/><Relationship Id="rId21" Type="http://schemas.openxmlformats.org/officeDocument/2006/relationships/tags" Target="../tags/tag78.xml"/><Relationship Id="rId20" Type="http://schemas.openxmlformats.org/officeDocument/2006/relationships/tags" Target="../tags/tag77.xml"/><Relationship Id="rId2" Type="http://schemas.openxmlformats.org/officeDocument/2006/relationships/tags" Target="../tags/tag59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0" Type="http://schemas.openxmlformats.org/officeDocument/2006/relationships/tags" Target="../tags/tag100.xml"/><Relationship Id="rId2" Type="http://schemas.openxmlformats.org/officeDocument/2006/relationships/tags" Target="../tags/tag82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7" Type="http://schemas.openxmlformats.org/officeDocument/2006/relationships/tags" Target="../tags/tag126.xml"/><Relationship Id="rId26" Type="http://schemas.openxmlformats.org/officeDocument/2006/relationships/tags" Target="../tags/tag125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tags" Target="../tags/tag130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tags" Target="../tags/tag153.xml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17"/>
          <p:cNvSpPr/>
          <p:nvPr>
            <p:custDataLst>
              <p:tags r:id="rId2"/>
            </p:custDataLst>
          </p:nvPr>
        </p:nvSpPr>
        <p:spPr>
          <a:xfrm>
            <a:off x="308610" y="342900"/>
            <a:ext cx="1592580" cy="4025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8255" y="6299835"/>
            <a:ext cx="12183745" cy="5581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C:\Users\Administrator.USER-20190207SV\Desktop\金融\股市业务\blue-click-pen-near-white-document-papers-on-top-of-brown-95916.jpgblue-click-pen-near-white-document-papers-on-top-of-brown-959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132830" y="744855"/>
            <a:ext cx="4897120" cy="4718685"/>
          </a:xfrm>
          <a:prstGeom prst="ellipse">
            <a:avLst/>
          </a:prstGeom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 flipV="1">
            <a:off x="0" y="4821555"/>
            <a:ext cx="5165090" cy="7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空心弧 9"/>
          <p:cNvSpPr/>
          <p:nvPr>
            <p:custDataLst>
              <p:tags r:id="rId7"/>
            </p:custDataLst>
          </p:nvPr>
        </p:nvSpPr>
        <p:spPr>
          <a:xfrm rot="2400000">
            <a:off x="5650230" y="342265"/>
            <a:ext cx="5861685" cy="5828665"/>
          </a:xfrm>
          <a:prstGeom prst="blockArc">
            <a:avLst>
              <a:gd name="adj1" fmla="val 11258982"/>
              <a:gd name="adj2" fmla="val 19992426"/>
              <a:gd name="adj3" fmla="val 11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>
            <p:custDataLst>
              <p:tags r:id="rId8"/>
            </p:custDataLst>
          </p:nvPr>
        </p:nvSpPr>
        <p:spPr>
          <a:xfrm rot="11160000" flipH="1">
            <a:off x="5650230" y="27305"/>
            <a:ext cx="5861685" cy="5828665"/>
          </a:xfrm>
          <a:prstGeom prst="blockArc">
            <a:avLst>
              <a:gd name="adj1" fmla="val 11258982"/>
              <a:gd name="adj2" fmla="val 19992426"/>
              <a:gd name="adj3" fmla="val 11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" name="图形 123"/>
          <p:cNvGrpSpPr/>
          <p:nvPr>
            <p:custDataLst>
              <p:tags r:id="rId9"/>
            </p:custDataLst>
          </p:nvPr>
        </p:nvGrpSpPr>
        <p:grpSpPr>
          <a:xfrm>
            <a:off x="4832985" y="1424305"/>
            <a:ext cx="1355725" cy="110045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13" name="任意多边形: 形状 12"/>
            <p:cNvSpPr/>
            <p:nvPr>
              <p:custDataLst>
                <p:tags r:id="rId10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11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12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4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任意多边形: 形状 20"/>
            <p:cNvSpPr/>
            <p:nvPr>
              <p:custDataLst>
                <p:tags r:id="rId15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图形 123"/>
          <p:cNvGrpSpPr/>
          <p:nvPr>
            <p:custDataLst>
              <p:tags r:id="rId16"/>
            </p:custDataLst>
          </p:nvPr>
        </p:nvGrpSpPr>
        <p:grpSpPr>
          <a:xfrm>
            <a:off x="11172190" y="4126865"/>
            <a:ext cx="643255" cy="45148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23" name="任意多边形: 形状 22"/>
            <p:cNvSpPr/>
            <p:nvPr>
              <p:custDataLst>
                <p:tags r:id="rId17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/>
            <p:cNvSpPr/>
            <p:nvPr>
              <p:custDataLst>
                <p:tags r:id="rId18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/>
            <p:cNvSpPr/>
            <p:nvPr>
              <p:custDataLst>
                <p:tags r:id="rId19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20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/>
            <p:cNvSpPr/>
            <p:nvPr>
              <p:custDataLst>
                <p:tags r:id="rId22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/>
            <p:cNvSpPr/>
            <p:nvPr>
              <p:custDataLst>
                <p:tags r:id="rId23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/>
            <p:cNvSpPr/>
            <p:nvPr>
              <p:custDataLst>
                <p:tags r:id="rId25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/>
            <p:cNvSpPr/>
            <p:nvPr>
              <p:custDataLst>
                <p:tags r:id="rId26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7"/>
            </p:custDataLst>
          </p:nvPr>
        </p:nvSpPr>
        <p:spPr>
          <a:xfrm>
            <a:off x="441960" y="1901488"/>
            <a:ext cx="4982845" cy="1938992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zh-CN" altLang="en-US" sz="6000" spc="600" baseline="0" dirty="0">
                <a:solidFill>
                  <a:schemeClr val="accent6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8"/>
            </p:custDataLst>
          </p:nvPr>
        </p:nvSpPr>
        <p:spPr>
          <a:xfrm>
            <a:off x="441325" y="3943350"/>
            <a:ext cx="4983480" cy="72263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lang="zh-CN" altLang="en-US" sz="2000" spc="4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228600" lvl="0" indent="-228600">
              <a:lnSpc>
                <a:spcPct val="100000"/>
              </a:lnSpc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3505" y="86360"/>
            <a:ext cx="11977370" cy="729615"/>
            <a:chOff x="103505" y="86360"/>
            <a:chExt cx="11977370" cy="729615"/>
          </a:xfrm>
        </p:grpSpPr>
        <p:grpSp>
          <p:nvGrpSpPr>
            <p:cNvPr id="8" name="图形 123"/>
            <p:cNvGrpSpPr/>
            <p:nvPr userDrawn="1"/>
          </p:nvGrpSpPr>
          <p:grpSpPr>
            <a:xfrm>
              <a:off x="11105515" y="86360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6" name="任意多边形: 形状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图形 123"/>
            <p:cNvGrpSpPr/>
            <p:nvPr userDrawn="1"/>
          </p:nvGrpSpPr>
          <p:grpSpPr>
            <a:xfrm>
              <a:off x="103505" y="86360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2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255" y="6299835"/>
            <a:ext cx="12183745" cy="5581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 rot="1200000">
            <a:off x="3118485" y="30480"/>
            <a:ext cx="5861050" cy="6123940"/>
            <a:chOff x="5478" y="133"/>
            <a:chExt cx="9230" cy="9644"/>
          </a:xfrm>
        </p:grpSpPr>
        <p:sp>
          <p:nvSpPr>
            <p:cNvPr id="8" name="空心弧 7"/>
            <p:cNvSpPr/>
            <p:nvPr>
              <p:custDataLst>
                <p:tags r:id="rId4"/>
              </p:custDataLst>
            </p:nvPr>
          </p:nvSpPr>
          <p:spPr>
            <a:xfrm rot="2400000">
              <a:off x="5478" y="599"/>
              <a:ext cx="9231" cy="9179"/>
            </a:xfrm>
            <a:prstGeom prst="blockArc">
              <a:avLst>
                <a:gd name="adj1" fmla="val 11258982"/>
                <a:gd name="adj2" fmla="val 19992426"/>
                <a:gd name="adj3" fmla="val 115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空心弧 8"/>
            <p:cNvSpPr/>
            <p:nvPr>
              <p:custDataLst>
                <p:tags r:id="rId5"/>
              </p:custDataLst>
            </p:nvPr>
          </p:nvSpPr>
          <p:spPr>
            <a:xfrm rot="11160000" flipH="1">
              <a:off x="5478" y="133"/>
              <a:ext cx="9231" cy="9179"/>
            </a:xfrm>
            <a:prstGeom prst="blockArc">
              <a:avLst>
                <a:gd name="adj1" fmla="val 11258982"/>
                <a:gd name="adj2" fmla="val 19992426"/>
                <a:gd name="adj3" fmla="val 115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图形 123"/>
          <p:cNvGrpSpPr/>
          <p:nvPr>
            <p:custDataLst>
              <p:tags r:id="rId6"/>
            </p:custDataLst>
          </p:nvPr>
        </p:nvGrpSpPr>
        <p:grpSpPr>
          <a:xfrm>
            <a:off x="8943340" y="1631315"/>
            <a:ext cx="975360" cy="72961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>
              <a:off x="4176824" y="-106"/>
              <a:ext cx="2886934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9"/>
              </p:custDataLst>
            </p:nvPr>
          </p:nvSpPr>
          <p:spPr>
            <a:xfrm>
              <a:off x="4527264" y="462755"/>
              <a:ext cx="2848225" cy="1792022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4887730" y="921972"/>
              <a:ext cx="2846270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11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12"/>
              </p:custDataLst>
            </p:nvPr>
          </p:nvSpPr>
          <p:spPr>
            <a:xfrm>
              <a:off x="4368549" y="220777"/>
              <a:ext cx="2503827" cy="1394036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/>
            <p:cNvSpPr/>
            <p:nvPr>
              <p:custDataLst>
                <p:tags r:id="rId13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/>
            <p:cNvSpPr/>
            <p:nvPr>
              <p:custDataLst>
                <p:tags r:id="rId14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5"/>
              </p:custDataLst>
            </p:nvPr>
          </p:nvSpPr>
          <p:spPr>
            <a:xfrm>
              <a:off x="4618422" y="750017"/>
              <a:ext cx="249800" cy="292044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6"/>
              </p:custDataLst>
            </p:nvPr>
          </p:nvSpPr>
          <p:spPr>
            <a:xfrm>
              <a:off x="6307563" y="750099"/>
              <a:ext cx="249461" cy="291869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图形 123"/>
          <p:cNvGrpSpPr/>
          <p:nvPr>
            <p:custDataLst>
              <p:tags r:id="rId17"/>
            </p:custDataLst>
          </p:nvPr>
        </p:nvGrpSpPr>
        <p:grpSpPr>
          <a:xfrm>
            <a:off x="2806700" y="4759960"/>
            <a:ext cx="871855" cy="78676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22" name="任意多边形: 形状 21"/>
            <p:cNvSpPr/>
            <p:nvPr>
              <p:custDataLst>
                <p:tags r:id="rId18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/>
            <p:cNvSpPr/>
            <p:nvPr>
              <p:custDataLst>
                <p:tags r:id="rId19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/>
            <p:cNvSpPr/>
            <p:nvPr>
              <p:custDataLst>
                <p:tags r:id="rId20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/>
            <p:cNvSpPr/>
            <p:nvPr>
              <p:custDataLst>
                <p:tags r:id="rId21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22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/>
            <p:cNvSpPr/>
            <p:nvPr>
              <p:custDataLst>
                <p:tags r:id="rId23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图形 123"/>
          <p:cNvGrpSpPr/>
          <p:nvPr>
            <p:custDataLst>
              <p:tags r:id="rId24"/>
            </p:custDataLst>
          </p:nvPr>
        </p:nvGrpSpPr>
        <p:grpSpPr>
          <a:xfrm>
            <a:off x="8903335" y="4627245"/>
            <a:ext cx="671195" cy="52260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29" name="任意多边形: 形状 137"/>
            <p:cNvSpPr/>
            <p:nvPr>
              <p:custDataLst>
                <p:tags r:id="rId25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138"/>
            <p:cNvSpPr/>
            <p:nvPr>
              <p:custDataLst>
                <p:tags r:id="rId26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139"/>
            <p:cNvSpPr/>
            <p:nvPr>
              <p:custDataLst>
                <p:tags r:id="rId27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140"/>
            <p:cNvSpPr/>
            <p:nvPr>
              <p:custDataLst>
                <p:tags r:id="rId28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141"/>
            <p:cNvSpPr/>
            <p:nvPr>
              <p:custDataLst>
                <p:tags r:id="rId29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142"/>
            <p:cNvSpPr/>
            <p:nvPr>
              <p:custDataLst>
                <p:tags r:id="rId30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图形 123"/>
          <p:cNvGrpSpPr/>
          <p:nvPr>
            <p:custDataLst>
              <p:tags r:id="rId31"/>
            </p:custDataLst>
          </p:nvPr>
        </p:nvGrpSpPr>
        <p:grpSpPr>
          <a:xfrm>
            <a:off x="3248025" y="741680"/>
            <a:ext cx="1490980" cy="113093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36" name="任意多边形: 形状 126"/>
            <p:cNvSpPr/>
            <p:nvPr>
              <p:custDataLst>
                <p:tags r:id="rId32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任意多边形: 形状 127"/>
            <p:cNvSpPr/>
            <p:nvPr>
              <p:custDataLst>
                <p:tags r:id="rId33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128"/>
            <p:cNvSpPr/>
            <p:nvPr>
              <p:custDataLst>
                <p:tags r:id="rId34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129"/>
            <p:cNvSpPr/>
            <p:nvPr>
              <p:custDataLst>
                <p:tags r:id="rId35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130"/>
            <p:cNvSpPr/>
            <p:nvPr>
              <p:custDataLst>
                <p:tags r:id="rId36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131"/>
            <p:cNvSpPr/>
            <p:nvPr>
              <p:custDataLst>
                <p:tags r:id="rId37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任意多边形: 形状 132"/>
            <p:cNvSpPr/>
            <p:nvPr>
              <p:custDataLst>
                <p:tags r:id="rId38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任意多边形: 形状 133"/>
            <p:cNvSpPr/>
            <p:nvPr>
              <p:custDataLst>
                <p:tags r:id="rId39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134"/>
            <p:cNvSpPr/>
            <p:nvPr>
              <p:custDataLst>
                <p:tags r:id="rId40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135"/>
            <p:cNvSpPr/>
            <p:nvPr>
              <p:custDataLst>
                <p:tags r:id="rId41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5"/>
            </p:custDataLst>
          </p:nvPr>
        </p:nvSpPr>
        <p:spPr>
          <a:xfrm>
            <a:off x="3678555" y="1903730"/>
            <a:ext cx="4982845" cy="130873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6000" spc="600" baseline="0">
                <a:solidFill>
                  <a:schemeClr val="accent6"/>
                </a:solidFill>
                <a:latin typeface="Arial" panose="020B0604020202090204" pitchFamily="34" charset="0"/>
                <a:ea typeface="汉仪旗黑-85S" panose="00020600040101010101" pitchFamily="18" charset="-122"/>
                <a:sym typeface="+mn-ea"/>
              </a:defRPr>
            </a:lvl1pPr>
          </a:lstStyle>
          <a:p>
            <a:pPr marL="0" lvl="0" algn="ctr"/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13"/>
            <p:custDataLst>
              <p:tags r:id="rId46"/>
            </p:custDataLst>
          </p:nvPr>
        </p:nvSpPr>
        <p:spPr>
          <a:xfrm>
            <a:off x="3678556" y="3354705"/>
            <a:ext cx="4982845" cy="72263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lang="zh-CN" altLang="en-US" sz="2000" dirty="0" smtClean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lang="zh-CN" altLang="en-US" sz="1800" dirty="0" smtClean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lang="zh-CN" altLang="en-US" dirty="0" smtClean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lang="zh-CN" altLang="en-US" dirty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6" name="图形 123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7" name="任意多边形: 形状 126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任意多边形: 形状 127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任意多边形: 形状 128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: 形状 129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任意多边形: 形状 130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任意多边形: 形状 131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" name="任意多边形: 形状 132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任意多边形: 形状 133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任意多边形: 形状 1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任意多边形: 形状 135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7" name="图形 123"/>
            <p:cNvGrpSpPr/>
            <p:nvPr userDrawn="1">
              <p:custDataLst>
                <p:tags r:id="rId14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18" name="任意多边形: 形状 17"/>
              <p:cNvSpPr/>
              <p:nvPr>
                <p:custDataLst>
                  <p:tags r:id="rId15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6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8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9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20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图形 123"/>
          <p:cNvGrpSpPr/>
          <p:nvPr>
            <p:custDataLst>
              <p:tags r:id="rId3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19050" y="0"/>
            <a:ext cx="4823460" cy="6866255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0" name="图形 123"/>
          <p:cNvGrpSpPr/>
          <p:nvPr>
            <p:custDataLst>
              <p:tags r:id="rId3"/>
            </p:custDataLst>
          </p:nvPr>
        </p:nvGrpSpPr>
        <p:grpSpPr>
          <a:xfrm>
            <a:off x="147955" y="5721985"/>
            <a:ext cx="1258570" cy="101790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7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8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9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3505" y="86360"/>
            <a:ext cx="11977370" cy="729615"/>
            <a:chOff x="103505" y="86360"/>
            <a:chExt cx="11977370" cy="729615"/>
          </a:xfrm>
        </p:grpSpPr>
        <p:grpSp>
          <p:nvGrpSpPr>
            <p:cNvPr id="11" name="图形 123"/>
            <p:cNvGrpSpPr/>
            <p:nvPr userDrawn="1"/>
          </p:nvGrpSpPr>
          <p:grpSpPr>
            <a:xfrm>
              <a:off x="11105515" y="86360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2" name="任意多边形: 形状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图形 123"/>
            <p:cNvGrpSpPr/>
            <p:nvPr userDrawn="1"/>
          </p:nvGrpSpPr>
          <p:grpSpPr>
            <a:xfrm>
              <a:off x="103505" y="86360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3" name="任意多边形: 形状 22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6680" y="72390"/>
            <a:ext cx="11977370" cy="729615"/>
            <a:chOff x="106680" y="72390"/>
            <a:chExt cx="11977370" cy="729615"/>
          </a:xfrm>
        </p:grpSpPr>
        <p:grpSp>
          <p:nvGrpSpPr>
            <p:cNvPr id="10" name="图形 123"/>
            <p:cNvGrpSpPr/>
            <p:nvPr userDrawn="1"/>
          </p:nvGrpSpPr>
          <p:grpSpPr>
            <a:xfrm>
              <a:off x="11108690" y="72390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1" name="任意多边形: 形状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图形 123"/>
            <p:cNvGrpSpPr/>
            <p:nvPr userDrawn="1"/>
          </p:nvGrpSpPr>
          <p:grpSpPr>
            <a:xfrm>
              <a:off x="106680" y="72390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2" name="任意多边形: 形状 21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40" y="0"/>
            <a:ext cx="12192000" cy="914400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12" name="图形 123"/>
            <p:cNvGrpSpPr/>
            <p:nvPr userDrawn="1"/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4" name="任意多边形: 形状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图形 123"/>
            <p:cNvGrpSpPr/>
            <p:nvPr userDrawn="1"/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5" name="任意多边形: 形状 24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2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270" y="959224"/>
            <a:ext cx="12192000" cy="4939553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207010" y="149225"/>
            <a:ext cx="11918315" cy="6608445"/>
            <a:chOff x="207010" y="149225"/>
            <a:chExt cx="11918315" cy="6608445"/>
          </a:xfrm>
        </p:grpSpPr>
        <p:grpSp>
          <p:nvGrpSpPr>
            <p:cNvPr id="8" name="图形 123"/>
            <p:cNvGrpSpPr/>
            <p:nvPr userDrawn="1"/>
          </p:nvGrpSpPr>
          <p:grpSpPr>
            <a:xfrm>
              <a:off x="10177780" y="5223510"/>
              <a:ext cx="1947545" cy="1534160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9" name="任意多边形: 形状 8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图形 123"/>
            <p:cNvGrpSpPr/>
            <p:nvPr userDrawn="1"/>
          </p:nvGrpSpPr>
          <p:grpSpPr>
            <a:xfrm>
              <a:off x="207010" y="149225"/>
              <a:ext cx="1799590" cy="166941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图形 123"/>
          <p:cNvGrpSpPr/>
          <p:nvPr>
            <p:custDataLst>
              <p:tags r:id="rId2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27" name="任意多边形: 形状 26"/>
            <p:cNvSpPr/>
            <p:nvPr>
              <p:custDataLst>
                <p:tags r:id="rId3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/>
            <p:cNvSpPr/>
            <p:nvPr>
              <p:custDataLst>
                <p:tags r:id="rId4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/>
            <p:cNvSpPr/>
            <p:nvPr>
              <p:custDataLst>
                <p:tags r:id="rId5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/>
            <p:cNvSpPr/>
            <p:nvPr>
              <p:custDataLst>
                <p:tags r:id="rId6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/>
            <p:cNvSpPr/>
            <p:nvPr>
              <p:custDataLst>
                <p:tags r:id="rId7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/>
            <p:cNvSpPr/>
            <p:nvPr>
              <p:custDataLst>
                <p:tags r:id="rId8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/>
            <p:cNvSpPr/>
            <p:nvPr>
              <p:custDataLst>
                <p:tags r:id="rId9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/>
            <p:cNvSpPr/>
            <p:nvPr>
              <p:custDataLst>
                <p:tags r:id="rId10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11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任意多边形: 形状 35"/>
            <p:cNvSpPr/>
            <p:nvPr>
              <p:custDataLst>
                <p:tags r:id="rId12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金融\股市业务\bitcoins-and-u-s-dollar-bills-730547.jpgbitcoins-and-u-s-dollar-bills-7305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635"/>
            <a:ext cx="5551805" cy="6857365"/>
          </a:xfrm>
          <a:prstGeom prst="rect">
            <a:avLst/>
          </a:prstGeom>
          <a:solidFill>
            <a:srgbClr val="2871B4">
              <a:alpha val="33000"/>
            </a:srgbClr>
          </a:solidFill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551805" y="3335020"/>
            <a:ext cx="6640830" cy="22447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图形 123"/>
          <p:cNvGrpSpPr/>
          <p:nvPr>
            <p:custDataLst>
              <p:tags r:id="rId5"/>
            </p:custDataLst>
          </p:nvPr>
        </p:nvGrpSpPr>
        <p:grpSpPr>
          <a:xfrm>
            <a:off x="9744710" y="1487170"/>
            <a:ext cx="1372235" cy="121221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10" name="任意多边形: 形状 9"/>
            <p:cNvSpPr/>
            <p:nvPr>
              <p:custDataLst>
                <p:tags r:id="rId6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9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11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880000" y="3580220"/>
            <a:ext cx="5984440" cy="1754326"/>
          </a:xfr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5400" b="0" u="none" strike="noStrike" kern="1200" cap="none" spc="300" normalizeH="0" baseline="0">
                <a:solidFill>
                  <a:schemeClr val="bg1"/>
                </a:solidFill>
                <a:effectLst/>
                <a:uFillTx/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9" name="图形 123"/>
            <p:cNvGrpSpPr/>
            <p:nvPr userDrawn="1"/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7" name="任意多边形: 形状 1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图形 123"/>
            <p:cNvGrpSpPr/>
            <p:nvPr userDrawn="1"/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11" name="任意多边形: 形状 10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0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1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 123"/>
          <p:cNvGrpSpPr/>
          <p:nvPr>
            <p:custDataLst>
              <p:tags r:id="rId2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1" name="任意多边形: 形状 10"/>
            <p:cNvSpPr/>
            <p:nvPr>
              <p:custDataLst>
                <p:tags r:id="rId3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8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/>
            <p:cNvSpPr/>
            <p:nvPr>
              <p:custDataLst>
                <p:tags r:id="rId9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/>
            <p:cNvSpPr/>
            <p:nvPr>
              <p:custDataLst>
                <p:tags r:id="rId10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1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6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7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图形 123"/>
          <p:cNvGrpSpPr/>
          <p:nvPr>
            <p:custDataLst>
              <p:tags r:id="rId6"/>
            </p:custDataLst>
          </p:nvPr>
        </p:nvGrpSpPr>
        <p:grpSpPr>
          <a:xfrm>
            <a:off x="7154545" y="676275"/>
            <a:ext cx="975360" cy="72961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/>
            <p:cNvSpPr/>
            <p:nvPr>
              <p:custDataLst>
                <p:tags r:id="rId8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/>
            <p:cNvSpPr/>
            <p:nvPr>
              <p:custDataLst>
                <p:tags r:id="rId9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11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12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13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14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15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16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图形 123"/>
          <p:cNvGrpSpPr/>
          <p:nvPr>
            <p:custDataLst>
              <p:tags r:id="rId17"/>
            </p:custDataLst>
          </p:nvPr>
        </p:nvGrpSpPr>
        <p:grpSpPr>
          <a:xfrm flipH="1">
            <a:off x="3961765" y="679450"/>
            <a:ext cx="1114425" cy="72961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8" name="任意多边形: 形状 126"/>
            <p:cNvSpPr/>
            <p:nvPr>
              <p:custDataLst>
                <p:tags r:id="rId18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27"/>
            <p:cNvSpPr/>
            <p:nvPr>
              <p:custDataLst>
                <p:tags r:id="rId19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任意多边形: 形状 128"/>
            <p:cNvSpPr/>
            <p:nvPr>
              <p:custDataLst>
                <p:tags r:id="rId20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任意多边形: 形状 129"/>
            <p:cNvSpPr/>
            <p:nvPr>
              <p:custDataLst>
                <p:tags r:id="rId21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130"/>
            <p:cNvSpPr/>
            <p:nvPr>
              <p:custDataLst>
                <p:tags r:id="rId22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131"/>
            <p:cNvSpPr/>
            <p:nvPr>
              <p:custDataLst>
                <p:tags r:id="rId23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132"/>
            <p:cNvSpPr/>
            <p:nvPr>
              <p:custDataLst>
                <p:tags r:id="rId24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133"/>
            <p:cNvSpPr/>
            <p:nvPr>
              <p:custDataLst>
                <p:tags r:id="rId25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134"/>
            <p:cNvSpPr/>
            <p:nvPr>
              <p:custDataLst>
                <p:tags r:id="rId26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135"/>
            <p:cNvSpPr/>
            <p:nvPr>
              <p:custDataLst>
                <p:tags r:id="rId27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29" name="图形 123"/>
            <p:cNvGrpSpPr/>
            <p:nvPr userDrawn="1"/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37" name="任意多边形: 形状 3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任意多边形: 形状 3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任意多边形: 形状 4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任意多边形: 形状 4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任意多边形: 形状 4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图形 123"/>
            <p:cNvGrpSpPr/>
            <p:nvPr userDrawn="1"/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31" name="任意多边形: 形状 30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9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0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03505" y="86360"/>
            <a:ext cx="11977370" cy="729615"/>
            <a:chOff x="103505" y="86360"/>
            <a:chExt cx="11977370" cy="729615"/>
          </a:xfrm>
        </p:grpSpPr>
        <p:grpSp>
          <p:nvGrpSpPr>
            <p:cNvPr id="8" name="图形 123"/>
            <p:cNvGrpSpPr/>
            <p:nvPr userDrawn="1"/>
          </p:nvGrpSpPr>
          <p:grpSpPr>
            <a:xfrm>
              <a:off x="11105515" y="86360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6" name="任意多边形: 形状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图形 123"/>
            <p:cNvGrpSpPr/>
            <p:nvPr userDrawn="1"/>
          </p:nvGrpSpPr>
          <p:grpSpPr>
            <a:xfrm>
              <a:off x="103505" y="86360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397.xml"/><Relationship Id="rId24" Type="http://schemas.openxmlformats.org/officeDocument/2006/relationships/tags" Target="../tags/tag396.xml"/><Relationship Id="rId23" Type="http://schemas.openxmlformats.org/officeDocument/2006/relationships/tags" Target="../tags/tag395.xml"/><Relationship Id="rId22" Type="http://schemas.openxmlformats.org/officeDocument/2006/relationships/tags" Target="../tags/tag394.xml"/><Relationship Id="rId21" Type="http://schemas.openxmlformats.org/officeDocument/2006/relationships/tags" Target="../tags/tag393.xml"/><Relationship Id="rId20" Type="http://schemas.openxmlformats.org/officeDocument/2006/relationships/tags" Target="../tags/tag392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00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45" Type="http://schemas.openxmlformats.org/officeDocument/2006/relationships/slideLayout" Target="../slideLayouts/slideLayout7.xml"/><Relationship Id="rId44" Type="http://schemas.openxmlformats.org/officeDocument/2006/relationships/tags" Target="../tags/tag443.xml"/><Relationship Id="rId43" Type="http://schemas.openxmlformats.org/officeDocument/2006/relationships/tags" Target="../tags/tag442.xml"/><Relationship Id="rId42" Type="http://schemas.openxmlformats.org/officeDocument/2006/relationships/tags" Target="../tags/tag441.xml"/><Relationship Id="rId41" Type="http://schemas.openxmlformats.org/officeDocument/2006/relationships/tags" Target="../tags/tag440.xml"/><Relationship Id="rId40" Type="http://schemas.openxmlformats.org/officeDocument/2006/relationships/tags" Target="../tags/tag439.xml"/><Relationship Id="rId4" Type="http://schemas.openxmlformats.org/officeDocument/2006/relationships/tags" Target="../tags/tag404.xml"/><Relationship Id="rId39" Type="http://schemas.openxmlformats.org/officeDocument/2006/relationships/tags" Target="../tags/tag438.xml"/><Relationship Id="rId38" Type="http://schemas.openxmlformats.org/officeDocument/2006/relationships/tags" Target="../tags/tag437.xml"/><Relationship Id="rId37" Type="http://schemas.openxmlformats.org/officeDocument/2006/relationships/tags" Target="../tags/tag436.xml"/><Relationship Id="rId36" Type="http://schemas.openxmlformats.org/officeDocument/2006/relationships/tags" Target="../tags/tag435.xml"/><Relationship Id="rId35" Type="http://schemas.openxmlformats.org/officeDocument/2006/relationships/tags" Target="../tags/tag434.xml"/><Relationship Id="rId34" Type="http://schemas.openxmlformats.org/officeDocument/2006/relationships/tags" Target="../tags/tag433.xml"/><Relationship Id="rId33" Type="http://schemas.openxmlformats.org/officeDocument/2006/relationships/tags" Target="../tags/tag432.xml"/><Relationship Id="rId32" Type="http://schemas.openxmlformats.org/officeDocument/2006/relationships/tags" Target="../tags/tag431.xml"/><Relationship Id="rId31" Type="http://schemas.openxmlformats.org/officeDocument/2006/relationships/tags" Target="../tags/tag430.xml"/><Relationship Id="rId30" Type="http://schemas.openxmlformats.org/officeDocument/2006/relationships/tags" Target="../tags/tag429.xml"/><Relationship Id="rId3" Type="http://schemas.openxmlformats.org/officeDocument/2006/relationships/tags" Target="../tags/tag403.xml"/><Relationship Id="rId29" Type="http://schemas.openxmlformats.org/officeDocument/2006/relationships/tags" Target="../tags/tag428.xml"/><Relationship Id="rId28" Type="http://schemas.openxmlformats.org/officeDocument/2006/relationships/tags" Target="../tags/tag427.xml"/><Relationship Id="rId27" Type="http://schemas.openxmlformats.org/officeDocument/2006/relationships/tags" Target="../tags/tag426.xml"/><Relationship Id="rId26" Type="http://schemas.openxmlformats.org/officeDocument/2006/relationships/tags" Target="../tags/tag425.xml"/><Relationship Id="rId25" Type="http://schemas.openxmlformats.org/officeDocument/2006/relationships/tags" Target="../tags/tag424.xml"/><Relationship Id="rId24" Type="http://schemas.openxmlformats.org/officeDocument/2006/relationships/tags" Target="../tags/tag423.xml"/><Relationship Id="rId23" Type="http://schemas.openxmlformats.org/officeDocument/2006/relationships/image" Target="../media/image4.png"/><Relationship Id="rId22" Type="http://schemas.openxmlformats.org/officeDocument/2006/relationships/tags" Target="../tags/tag422.xml"/><Relationship Id="rId21" Type="http://schemas.openxmlformats.org/officeDocument/2006/relationships/tags" Target="../tags/tag421.xml"/><Relationship Id="rId20" Type="http://schemas.openxmlformats.org/officeDocument/2006/relationships/tags" Target="../tags/tag420.xml"/><Relationship Id="rId2" Type="http://schemas.openxmlformats.org/officeDocument/2006/relationships/tags" Target="../tags/tag402.xml"/><Relationship Id="rId19" Type="http://schemas.openxmlformats.org/officeDocument/2006/relationships/tags" Target="../tags/tag419.xml"/><Relationship Id="rId18" Type="http://schemas.openxmlformats.org/officeDocument/2006/relationships/tags" Target="../tags/tag418.xml"/><Relationship Id="rId17" Type="http://schemas.openxmlformats.org/officeDocument/2006/relationships/tags" Target="../tags/tag417.xml"/><Relationship Id="rId16" Type="http://schemas.openxmlformats.org/officeDocument/2006/relationships/tags" Target="../tags/tag416.xml"/><Relationship Id="rId15" Type="http://schemas.openxmlformats.org/officeDocument/2006/relationships/tags" Target="../tags/tag415.xml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tags" Target="../tags/tag410.xml"/><Relationship Id="rId1" Type="http://schemas.openxmlformats.org/officeDocument/2006/relationships/tags" Target="../tags/tag40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52.xml"/><Relationship Id="rId8" Type="http://schemas.openxmlformats.org/officeDocument/2006/relationships/tags" Target="../tags/tag451.xml"/><Relationship Id="rId7" Type="http://schemas.openxmlformats.org/officeDocument/2006/relationships/tags" Target="../tags/tag450.xml"/><Relationship Id="rId6" Type="http://schemas.openxmlformats.org/officeDocument/2006/relationships/tags" Target="../tags/tag449.xml"/><Relationship Id="rId5" Type="http://schemas.openxmlformats.org/officeDocument/2006/relationships/tags" Target="../tags/tag448.xml"/><Relationship Id="rId4" Type="http://schemas.openxmlformats.org/officeDocument/2006/relationships/tags" Target="../tags/tag447.xml"/><Relationship Id="rId3" Type="http://schemas.openxmlformats.org/officeDocument/2006/relationships/tags" Target="../tags/tag446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463.xml"/><Relationship Id="rId23" Type="http://schemas.openxmlformats.org/officeDocument/2006/relationships/image" Target="../media/image8.png"/><Relationship Id="rId22" Type="http://schemas.openxmlformats.org/officeDocument/2006/relationships/tags" Target="../tags/tag462.xml"/><Relationship Id="rId21" Type="http://schemas.openxmlformats.org/officeDocument/2006/relationships/image" Target="../media/image7.png"/><Relationship Id="rId20" Type="http://schemas.openxmlformats.org/officeDocument/2006/relationships/tags" Target="../tags/tag461.xml"/><Relationship Id="rId2" Type="http://schemas.openxmlformats.org/officeDocument/2006/relationships/tags" Target="../tags/tag445.xml"/><Relationship Id="rId19" Type="http://schemas.openxmlformats.org/officeDocument/2006/relationships/image" Target="../media/image6.png"/><Relationship Id="rId18" Type="http://schemas.openxmlformats.org/officeDocument/2006/relationships/tags" Target="../tags/tag460.xml"/><Relationship Id="rId17" Type="http://schemas.openxmlformats.org/officeDocument/2006/relationships/tags" Target="../tags/tag459.xml"/><Relationship Id="rId16" Type="http://schemas.openxmlformats.org/officeDocument/2006/relationships/image" Target="../media/image5.png"/><Relationship Id="rId15" Type="http://schemas.openxmlformats.org/officeDocument/2006/relationships/tags" Target="../tags/tag458.xml"/><Relationship Id="rId14" Type="http://schemas.openxmlformats.org/officeDocument/2006/relationships/tags" Target="../tags/tag457.xml"/><Relationship Id="rId13" Type="http://schemas.openxmlformats.org/officeDocument/2006/relationships/tags" Target="../tags/tag456.xml"/><Relationship Id="rId12" Type="http://schemas.openxmlformats.org/officeDocument/2006/relationships/tags" Target="../tags/tag455.xml"/><Relationship Id="rId11" Type="http://schemas.openxmlformats.org/officeDocument/2006/relationships/tags" Target="../tags/tag454.xml"/><Relationship Id="rId10" Type="http://schemas.openxmlformats.org/officeDocument/2006/relationships/tags" Target="../tags/tag453.xml"/><Relationship Id="rId1" Type="http://schemas.openxmlformats.org/officeDocument/2006/relationships/tags" Target="../tags/tag44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69.xml"/><Relationship Id="rId8" Type="http://schemas.openxmlformats.org/officeDocument/2006/relationships/tags" Target="../tags/tag468.xml"/><Relationship Id="rId7" Type="http://schemas.openxmlformats.org/officeDocument/2006/relationships/image" Target="../media/image5.png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6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78.xml"/><Relationship Id="rId8" Type="http://schemas.openxmlformats.org/officeDocument/2006/relationships/tags" Target="../tags/tag477.xml"/><Relationship Id="rId7" Type="http://schemas.openxmlformats.org/officeDocument/2006/relationships/tags" Target="../tags/tag476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tags" Target="../tags/tag472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494.xml"/><Relationship Id="rId25" Type="http://schemas.openxmlformats.org/officeDocument/2006/relationships/image" Target="../media/image4.png"/><Relationship Id="rId24" Type="http://schemas.openxmlformats.org/officeDocument/2006/relationships/tags" Target="../tags/tag493.xml"/><Relationship Id="rId23" Type="http://schemas.openxmlformats.org/officeDocument/2006/relationships/tags" Target="../tags/tag492.xml"/><Relationship Id="rId22" Type="http://schemas.openxmlformats.org/officeDocument/2006/relationships/tags" Target="../tags/tag491.xml"/><Relationship Id="rId21" Type="http://schemas.openxmlformats.org/officeDocument/2006/relationships/tags" Target="../tags/tag490.xml"/><Relationship Id="rId20" Type="http://schemas.openxmlformats.org/officeDocument/2006/relationships/tags" Target="../tags/tag489.xml"/><Relationship Id="rId2" Type="http://schemas.openxmlformats.org/officeDocument/2006/relationships/tags" Target="../tags/tag471.xml"/><Relationship Id="rId19" Type="http://schemas.openxmlformats.org/officeDocument/2006/relationships/tags" Target="../tags/tag488.xml"/><Relationship Id="rId18" Type="http://schemas.openxmlformats.org/officeDocument/2006/relationships/tags" Target="../tags/tag487.xml"/><Relationship Id="rId17" Type="http://schemas.openxmlformats.org/officeDocument/2006/relationships/tags" Target="../tags/tag486.xml"/><Relationship Id="rId16" Type="http://schemas.openxmlformats.org/officeDocument/2006/relationships/tags" Target="../tags/tag485.xml"/><Relationship Id="rId15" Type="http://schemas.openxmlformats.org/officeDocument/2006/relationships/tags" Target="../tags/tag484.xml"/><Relationship Id="rId14" Type="http://schemas.openxmlformats.org/officeDocument/2006/relationships/tags" Target="../tags/tag483.xml"/><Relationship Id="rId13" Type="http://schemas.openxmlformats.org/officeDocument/2006/relationships/tags" Target="../tags/tag482.xml"/><Relationship Id="rId12" Type="http://schemas.openxmlformats.org/officeDocument/2006/relationships/tags" Target="../tags/tag481.xml"/><Relationship Id="rId11" Type="http://schemas.openxmlformats.org/officeDocument/2006/relationships/tags" Target="../tags/tag480.xml"/><Relationship Id="rId10" Type="http://schemas.openxmlformats.org/officeDocument/2006/relationships/tags" Target="../tags/tag479.xml"/><Relationship Id="rId1" Type="http://schemas.openxmlformats.org/officeDocument/2006/relationships/tags" Target="../tags/tag47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03.xml"/><Relationship Id="rId8" Type="http://schemas.openxmlformats.org/officeDocument/2006/relationships/tags" Target="../tags/tag502.xml"/><Relationship Id="rId7" Type="http://schemas.openxmlformats.org/officeDocument/2006/relationships/tags" Target="../tags/tag501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4" Type="http://schemas.openxmlformats.org/officeDocument/2006/relationships/tags" Target="../tags/tag498.xml"/><Relationship Id="rId3" Type="http://schemas.openxmlformats.org/officeDocument/2006/relationships/tags" Target="../tags/tag497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519.xml"/><Relationship Id="rId25" Type="http://schemas.openxmlformats.org/officeDocument/2006/relationships/image" Target="../media/image4.png"/><Relationship Id="rId24" Type="http://schemas.openxmlformats.org/officeDocument/2006/relationships/tags" Target="../tags/tag518.xml"/><Relationship Id="rId23" Type="http://schemas.openxmlformats.org/officeDocument/2006/relationships/tags" Target="../tags/tag517.xml"/><Relationship Id="rId22" Type="http://schemas.openxmlformats.org/officeDocument/2006/relationships/tags" Target="../tags/tag516.xml"/><Relationship Id="rId21" Type="http://schemas.openxmlformats.org/officeDocument/2006/relationships/tags" Target="../tags/tag515.xml"/><Relationship Id="rId20" Type="http://schemas.openxmlformats.org/officeDocument/2006/relationships/tags" Target="../tags/tag514.xml"/><Relationship Id="rId2" Type="http://schemas.openxmlformats.org/officeDocument/2006/relationships/tags" Target="../tags/tag496.xml"/><Relationship Id="rId19" Type="http://schemas.openxmlformats.org/officeDocument/2006/relationships/tags" Target="../tags/tag513.xml"/><Relationship Id="rId18" Type="http://schemas.openxmlformats.org/officeDocument/2006/relationships/tags" Target="../tags/tag512.xml"/><Relationship Id="rId17" Type="http://schemas.openxmlformats.org/officeDocument/2006/relationships/tags" Target="../tags/tag511.xml"/><Relationship Id="rId16" Type="http://schemas.openxmlformats.org/officeDocument/2006/relationships/tags" Target="../tags/tag510.xml"/><Relationship Id="rId15" Type="http://schemas.openxmlformats.org/officeDocument/2006/relationships/tags" Target="../tags/tag509.xml"/><Relationship Id="rId14" Type="http://schemas.openxmlformats.org/officeDocument/2006/relationships/tags" Target="../tags/tag508.xml"/><Relationship Id="rId13" Type="http://schemas.openxmlformats.org/officeDocument/2006/relationships/tags" Target="../tags/tag507.xml"/><Relationship Id="rId12" Type="http://schemas.openxmlformats.org/officeDocument/2006/relationships/tags" Target="../tags/tag506.xml"/><Relationship Id="rId11" Type="http://schemas.openxmlformats.org/officeDocument/2006/relationships/tags" Target="../tags/tag505.xml"/><Relationship Id="rId10" Type="http://schemas.openxmlformats.org/officeDocument/2006/relationships/tags" Target="../tags/tag504.xml"/><Relationship Id="rId1" Type="http://schemas.openxmlformats.org/officeDocument/2006/relationships/tags" Target="../tags/tag49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28.xml"/><Relationship Id="rId8" Type="http://schemas.openxmlformats.org/officeDocument/2006/relationships/tags" Target="../tags/tag527.xml"/><Relationship Id="rId7" Type="http://schemas.openxmlformats.org/officeDocument/2006/relationships/tags" Target="../tags/tag526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556.xml"/><Relationship Id="rId36" Type="http://schemas.openxmlformats.org/officeDocument/2006/relationships/tags" Target="../tags/tag555.xml"/><Relationship Id="rId35" Type="http://schemas.openxmlformats.org/officeDocument/2006/relationships/tags" Target="../tags/tag554.xml"/><Relationship Id="rId34" Type="http://schemas.openxmlformats.org/officeDocument/2006/relationships/tags" Target="../tags/tag553.xml"/><Relationship Id="rId33" Type="http://schemas.openxmlformats.org/officeDocument/2006/relationships/tags" Target="../tags/tag552.xml"/><Relationship Id="rId32" Type="http://schemas.openxmlformats.org/officeDocument/2006/relationships/tags" Target="../tags/tag551.xml"/><Relationship Id="rId31" Type="http://schemas.openxmlformats.org/officeDocument/2006/relationships/tags" Target="../tags/tag550.xml"/><Relationship Id="rId30" Type="http://schemas.openxmlformats.org/officeDocument/2006/relationships/tags" Target="../tags/tag549.xml"/><Relationship Id="rId3" Type="http://schemas.openxmlformats.org/officeDocument/2006/relationships/tags" Target="../tags/tag522.xml"/><Relationship Id="rId29" Type="http://schemas.openxmlformats.org/officeDocument/2006/relationships/tags" Target="../tags/tag548.xml"/><Relationship Id="rId28" Type="http://schemas.openxmlformats.org/officeDocument/2006/relationships/tags" Target="../tags/tag547.xml"/><Relationship Id="rId27" Type="http://schemas.openxmlformats.org/officeDocument/2006/relationships/tags" Target="../tags/tag546.xml"/><Relationship Id="rId26" Type="http://schemas.openxmlformats.org/officeDocument/2006/relationships/tags" Target="../tags/tag545.xml"/><Relationship Id="rId25" Type="http://schemas.openxmlformats.org/officeDocument/2006/relationships/tags" Target="../tags/tag544.xml"/><Relationship Id="rId24" Type="http://schemas.openxmlformats.org/officeDocument/2006/relationships/tags" Target="../tags/tag543.xml"/><Relationship Id="rId23" Type="http://schemas.openxmlformats.org/officeDocument/2006/relationships/tags" Target="../tags/tag542.xml"/><Relationship Id="rId22" Type="http://schemas.openxmlformats.org/officeDocument/2006/relationships/tags" Target="../tags/tag541.xml"/><Relationship Id="rId21" Type="http://schemas.openxmlformats.org/officeDocument/2006/relationships/tags" Target="../tags/tag540.xml"/><Relationship Id="rId20" Type="http://schemas.openxmlformats.org/officeDocument/2006/relationships/tags" Target="../tags/tag539.xml"/><Relationship Id="rId2" Type="http://schemas.openxmlformats.org/officeDocument/2006/relationships/tags" Target="../tags/tag521.xml"/><Relationship Id="rId19" Type="http://schemas.openxmlformats.org/officeDocument/2006/relationships/tags" Target="../tags/tag538.xml"/><Relationship Id="rId18" Type="http://schemas.openxmlformats.org/officeDocument/2006/relationships/tags" Target="../tags/tag537.xml"/><Relationship Id="rId17" Type="http://schemas.openxmlformats.org/officeDocument/2006/relationships/tags" Target="../tags/tag536.xml"/><Relationship Id="rId16" Type="http://schemas.openxmlformats.org/officeDocument/2006/relationships/tags" Target="../tags/tag535.xml"/><Relationship Id="rId15" Type="http://schemas.openxmlformats.org/officeDocument/2006/relationships/tags" Target="../tags/tag534.xml"/><Relationship Id="rId14" Type="http://schemas.openxmlformats.org/officeDocument/2006/relationships/tags" Target="../tags/tag533.xml"/><Relationship Id="rId13" Type="http://schemas.openxmlformats.org/officeDocument/2006/relationships/tags" Target="../tags/tag532.xml"/><Relationship Id="rId12" Type="http://schemas.openxmlformats.org/officeDocument/2006/relationships/tags" Target="../tags/tag531.xml"/><Relationship Id="rId11" Type="http://schemas.openxmlformats.org/officeDocument/2006/relationships/tags" Target="../tags/tag530.xml"/><Relationship Id="rId10" Type="http://schemas.openxmlformats.org/officeDocument/2006/relationships/tags" Target="../tags/tag529.xml"/><Relationship Id="rId1" Type="http://schemas.openxmlformats.org/officeDocument/2006/relationships/tags" Target="../tags/tag52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65.xml"/><Relationship Id="rId8" Type="http://schemas.openxmlformats.org/officeDocument/2006/relationships/tags" Target="../tags/tag564.xml"/><Relationship Id="rId7" Type="http://schemas.openxmlformats.org/officeDocument/2006/relationships/tags" Target="../tags/tag563.xml"/><Relationship Id="rId6" Type="http://schemas.openxmlformats.org/officeDocument/2006/relationships/tags" Target="../tags/tag562.xml"/><Relationship Id="rId5" Type="http://schemas.openxmlformats.org/officeDocument/2006/relationships/tags" Target="../tags/tag561.xml"/><Relationship Id="rId41" Type="http://schemas.openxmlformats.org/officeDocument/2006/relationships/slideLayout" Target="../slideLayouts/slideLayout7.xml"/><Relationship Id="rId40" Type="http://schemas.openxmlformats.org/officeDocument/2006/relationships/tags" Target="../tags/tag595.xml"/><Relationship Id="rId4" Type="http://schemas.openxmlformats.org/officeDocument/2006/relationships/tags" Target="../tags/tag560.xml"/><Relationship Id="rId39" Type="http://schemas.openxmlformats.org/officeDocument/2006/relationships/tags" Target="../tags/tag594.xml"/><Relationship Id="rId38" Type="http://schemas.openxmlformats.org/officeDocument/2006/relationships/tags" Target="../tags/tag593.xml"/><Relationship Id="rId37" Type="http://schemas.openxmlformats.org/officeDocument/2006/relationships/tags" Target="../tags/tag592.xml"/><Relationship Id="rId36" Type="http://schemas.openxmlformats.org/officeDocument/2006/relationships/tags" Target="../tags/tag591.xml"/><Relationship Id="rId35" Type="http://schemas.openxmlformats.org/officeDocument/2006/relationships/tags" Target="../tags/tag590.xml"/><Relationship Id="rId34" Type="http://schemas.openxmlformats.org/officeDocument/2006/relationships/tags" Target="../tags/tag589.xml"/><Relationship Id="rId33" Type="http://schemas.openxmlformats.org/officeDocument/2006/relationships/tags" Target="../tags/tag588.xml"/><Relationship Id="rId32" Type="http://schemas.openxmlformats.org/officeDocument/2006/relationships/tags" Target="../tags/tag587.xml"/><Relationship Id="rId31" Type="http://schemas.openxmlformats.org/officeDocument/2006/relationships/tags" Target="../tags/tag586.xml"/><Relationship Id="rId30" Type="http://schemas.openxmlformats.org/officeDocument/2006/relationships/tags" Target="../tags/tag585.xml"/><Relationship Id="rId3" Type="http://schemas.openxmlformats.org/officeDocument/2006/relationships/tags" Target="../tags/tag559.xml"/><Relationship Id="rId29" Type="http://schemas.openxmlformats.org/officeDocument/2006/relationships/tags" Target="../tags/tag584.xml"/><Relationship Id="rId28" Type="http://schemas.openxmlformats.org/officeDocument/2006/relationships/tags" Target="../tags/tag583.xml"/><Relationship Id="rId27" Type="http://schemas.openxmlformats.org/officeDocument/2006/relationships/tags" Target="../tags/tag582.xml"/><Relationship Id="rId26" Type="http://schemas.openxmlformats.org/officeDocument/2006/relationships/tags" Target="../tags/tag581.xml"/><Relationship Id="rId25" Type="http://schemas.openxmlformats.org/officeDocument/2006/relationships/tags" Target="../tags/tag580.xml"/><Relationship Id="rId24" Type="http://schemas.openxmlformats.org/officeDocument/2006/relationships/image" Target="../media/image4.png"/><Relationship Id="rId23" Type="http://schemas.openxmlformats.org/officeDocument/2006/relationships/tags" Target="../tags/tag579.xml"/><Relationship Id="rId22" Type="http://schemas.openxmlformats.org/officeDocument/2006/relationships/tags" Target="../tags/tag578.xml"/><Relationship Id="rId21" Type="http://schemas.openxmlformats.org/officeDocument/2006/relationships/tags" Target="../tags/tag577.xml"/><Relationship Id="rId20" Type="http://schemas.openxmlformats.org/officeDocument/2006/relationships/tags" Target="../tags/tag576.xml"/><Relationship Id="rId2" Type="http://schemas.openxmlformats.org/officeDocument/2006/relationships/tags" Target="../tags/tag558.xml"/><Relationship Id="rId19" Type="http://schemas.openxmlformats.org/officeDocument/2006/relationships/tags" Target="../tags/tag575.xml"/><Relationship Id="rId18" Type="http://schemas.openxmlformats.org/officeDocument/2006/relationships/tags" Target="../tags/tag574.xml"/><Relationship Id="rId17" Type="http://schemas.openxmlformats.org/officeDocument/2006/relationships/tags" Target="../tags/tag573.xml"/><Relationship Id="rId16" Type="http://schemas.openxmlformats.org/officeDocument/2006/relationships/tags" Target="../tags/tag572.xml"/><Relationship Id="rId15" Type="http://schemas.openxmlformats.org/officeDocument/2006/relationships/tags" Target="../tags/tag571.xml"/><Relationship Id="rId14" Type="http://schemas.openxmlformats.org/officeDocument/2006/relationships/tags" Target="../tags/tag570.xml"/><Relationship Id="rId13" Type="http://schemas.openxmlformats.org/officeDocument/2006/relationships/tags" Target="../tags/tag569.xml"/><Relationship Id="rId12" Type="http://schemas.openxmlformats.org/officeDocument/2006/relationships/tags" Target="../tags/tag568.xml"/><Relationship Id="rId11" Type="http://schemas.openxmlformats.org/officeDocument/2006/relationships/tags" Target="../tags/tag567.xml"/><Relationship Id="rId10" Type="http://schemas.openxmlformats.org/officeDocument/2006/relationships/tags" Target="../tags/tag566.xml"/><Relationship Id="rId1" Type="http://schemas.openxmlformats.org/officeDocument/2006/relationships/tags" Target="../tags/tag5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4212590" y="1031875"/>
            <a:ext cx="1975485" cy="15760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505585" y="1735455"/>
            <a:ext cx="2585720" cy="7321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94510" y="1713230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第二章</a:t>
            </a:r>
            <a:endParaRPr lang="zh-CN" altLang="en-US" sz="4800" b="1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0335" y="3348990"/>
            <a:ext cx="6155690" cy="1440180"/>
          </a:xfrm>
        </p:spPr>
        <p:txBody>
          <a:bodyPr>
            <a:no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 </a:t>
            </a:r>
            <a:br>
              <a:rPr lang="zh-CN" altLang="en-US" sz="3200"/>
            </a:br>
            <a:r>
              <a:rPr lang="zh-CN" altLang="en-US" sz="5000"/>
              <a:t>网络新闻编辑学</a:t>
            </a:r>
            <a:br>
              <a:rPr lang="zh-CN" altLang="en-US" sz="5000"/>
            </a:br>
            <a:r>
              <a:rPr lang="zh-CN" altLang="en-US" sz="5000"/>
              <a:t>与其他学科的关系</a:t>
            </a:r>
            <a:endParaRPr lang="zh-CN" altLang="en-US" sz="5000"/>
          </a:p>
        </p:txBody>
      </p:sp>
      <p:sp>
        <p:nvSpPr>
          <p:cNvPr id="10" name="矩形 9"/>
          <p:cNvSpPr/>
          <p:nvPr/>
        </p:nvSpPr>
        <p:spPr>
          <a:xfrm>
            <a:off x="140335" y="43180"/>
            <a:ext cx="2418715" cy="1254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网络新闻编辑的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基本伦理规范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417685" y="1275715"/>
            <a:ext cx="1975485" cy="15760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rcRect l="7249" r="38870"/>
          <a:stretch>
            <a:fillRect/>
          </a:stretch>
        </p:blipFill>
        <p:spPr>
          <a:xfrm>
            <a:off x="0" y="0"/>
            <a:ext cx="5555615" cy="6858000"/>
          </a:xfrm>
          <a:prstGeom prst="rect">
            <a:avLst/>
          </a:prstGeom>
        </p:spPr>
      </p:pic>
      <p:pic>
        <p:nvPicPr>
          <p:cNvPr id="5" name="图片 4" descr="ed438cd814f3fda6683d22b52a955b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35" y="1228725"/>
            <a:ext cx="2319020" cy="23190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4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0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: 形状 4"/>
          <p:cNvSpPr/>
          <p:nvPr>
            <p:custDataLst>
              <p:tags r:id="rId20"/>
            </p:custDataLst>
          </p:nvPr>
        </p:nvSpPr>
        <p:spPr>
          <a:xfrm>
            <a:off x="6609386" y="-1"/>
            <a:ext cx="3416259" cy="6858002"/>
          </a:xfrm>
          <a:custGeom>
            <a:avLst/>
            <a:gdLst>
              <a:gd name="connsiteX0" fmla="*/ 3012597 w 3416259"/>
              <a:gd name="connsiteY0" fmla="*/ 0 h 6858002"/>
              <a:gd name="connsiteX1" fmla="*/ 3416259 w 3416259"/>
              <a:gd name="connsiteY1" fmla="*/ 0 h 6858002"/>
              <a:gd name="connsiteX2" fmla="*/ 403662 w 3416259"/>
              <a:gd name="connsiteY2" fmla="*/ 6858002 h 6858002"/>
              <a:gd name="connsiteX3" fmla="*/ 0 w 3416259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259" h="6858002">
                <a:moveTo>
                  <a:pt x="3012597" y="0"/>
                </a:moveTo>
                <a:lnTo>
                  <a:pt x="3416259" y="0"/>
                </a:lnTo>
                <a:lnTo>
                  <a:pt x="40366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21"/>
            </p:custDataLst>
          </p:nvPr>
        </p:nvSpPr>
        <p:spPr>
          <a:xfrm>
            <a:off x="7203062" y="-1"/>
            <a:ext cx="4989538" cy="6858002"/>
          </a:xfrm>
          <a:custGeom>
            <a:avLst/>
            <a:gdLst>
              <a:gd name="connsiteX0" fmla="*/ 3006417 w 4989538"/>
              <a:gd name="connsiteY0" fmla="*/ 0 h 6858002"/>
              <a:gd name="connsiteX1" fmla="*/ 4989538 w 4989538"/>
              <a:gd name="connsiteY1" fmla="*/ 0 h 6858002"/>
              <a:gd name="connsiteX2" fmla="*/ 4989538 w 4989538"/>
              <a:gd name="connsiteY2" fmla="*/ 2584276 h 6858002"/>
              <a:gd name="connsiteX3" fmla="*/ 3116018 w 4989538"/>
              <a:gd name="connsiteY3" fmla="*/ 6858002 h 6858002"/>
              <a:gd name="connsiteX4" fmla="*/ 0 w 4989538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38" h="6858002">
                <a:moveTo>
                  <a:pt x="3006417" y="0"/>
                </a:moveTo>
                <a:lnTo>
                  <a:pt x="4989538" y="0"/>
                </a:lnTo>
                <a:lnTo>
                  <a:pt x="4989538" y="2584276"/>
                </a:lnTo>
                <a:lnTo>
                  <a:pt x="3116018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-635" y="1052195"/>
            <a:ext cx="12192000" cy="485584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D0D0D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325" y="6005195"/>
            <a:ext cx="16637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ed438cd814f3fda6683d22b52a955be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325" y="4987290"/>
            <a:ext cx="2319020" cy="23190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430530" y="1913255"/>
            <a:ext cx="11284585" cy="2836545"/>
            <a:chOff x="831" y="2792"/>
            <a:chExt cx="17771" cy="4467"/>
          </a:xfrm>
        </p:grpSpPr>
        <p:grpSp>
          <p:nvGrpSpPr>
            <p:cNvPr id="34" name="组合 33"/>
            <p:cNvGrpSpPr/>
            <p:nvPr>
              <p:custDataLst>
                <p:tags r:id="rId24"/>
              </p:custDataLst>
            </p:nvPr>
          </p:nvGrpSpPr>
          <p:grpSpPr>
            <a:xfrm>
              <a:off x="831" y="2792"/>
              <a:ext cx="5318" cy="1049"/>
              <a:chOff x="2845335" y="2097881"/>
              <a:chExt cx="6501330" cy="987185"/>
            </a:xfrm>
          </p:grpSpPr>
          <p:sp>
            <p:nvSpPr>
              <p:cNvPr id="35" name="矩形 34"/>
              <p:cNvSpPr/>
              <p:nvPr>
                <p:custDataLst>
                  <p:tags r:id="rId25"/>
                </p:custDataLst>
              </p:nvPr>
            </p:nvSpPr>
            <p:spPr>
              <a:xfrm>
                <a:off x="8359480" y="2098969"/>
                <a:ext cx="496060" cy="985009"/>
              </a:xfrm>
              <a:prstGeom prst="rect">
                <a:avLst/>
              </a:prstGeom>
              <a:solidFill>
                <a:srgbClr val="DEAB81">
                  <a:lumMod val="50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endParaRPr lang="zh-CN" altLang="en-US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36" name="矩形 35"/>
              <p:cNvSpPr/>
              <p:nvPr>
                <p:custDataLst>
                  <p:tags r:id="rId26"/>
                </p:custDataLst>
              </p:nvPr>
            </p:nvSpPr>
            <p:spPr>
              <a:xfrm>
                <a:off x="2845335" y="2255831"/>
                <a:ext cx="5972199" cy="671286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r>
                  <a:rPr lang="zh-CN" altLang="zh-CN" dirty="0">
                    <a:solidFill>
                      <a:srgbClr val="5F5F5F"/>
                    </a:solidFill>
                    <a:sym typeface="Arial" panose="020B0604020202090204" pitchFamily="34" charset="0"/>
                  </a:rPr>
                  <a:t>网络的开放性</a:t>
                </a:r>
                <a:endParaRPr lang="zh-CN" altLang="zh-CN" dirty="0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37" name="燕尾形 36"/>
              <p:cNvSpPr/>
              <p:nvPr>
                <p:custDataLst>
                  <p:tags r:id="rId27"/>
                </p:custDataLst>
              </p:nvPr>
            </p:nvSpPr>
            <p:spPr>
              <a:xfrm>
                <a:off x="8359480" y="2097881"/>
                <a:ext cx="987185" cy="987185"/>
              </a:xfrm>
              <a:prstGeom prst="chevron">
                <a:avLst>
                  <a:gd name="adj" fmla="val 45500"/>
                </a:avLst>
              </a:prstGeom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tIns="36000" bIns="36000" rtlCol="0" anchor="ctr">
                <a:normAutofit/>
              </a:bodyPr>
              <a:p>
                <a:pPr algn="r"/>
                <a:endParaRPr lang="zh-CN" altLang="en-US" sz="2400" dirty="0">
                  <a:solidFill>
                    <a:srgbClr val="FFFFFF"/>
                  </a:solidFill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38" name="组合 37"/>
            <p:cNvGrpSpPr/>
            <p:nvPr>
              <p:custDataLst>
                <p:tags r:id="rId28"/>
              </p:custDataLst>
            </p:nvPr>
          </p:nvGrpSpPr>
          <p:grpSpPr>
            <a:xfrm>
              <a:off x="831" y="4464"/>
              <a:ext cx="5318" cy="1049"/>
              <a:chOff x="2845335" y="3463648"/>
              <a:chExt cx="6501330" cy="987185"/>
            </a:xfrm>
          </p:grpSpPr>
          <p:sp>
            <p:nvSpPr>
              <p:cNvPr id="39" name="矩形 38"/>
              <p:cNvSpPr/>
              <p:nvPr>
                <p:custDataLst>
                  <p:tags r:id="rId29"/>
                </p:custDataLst>
              </p:nvPr>
            </p:nvSpPr>
            <p:spPr>
              <a:xfrm>
                <a:off x="8359480" y="3464736"/>
                <a:ext cx="496060" cy="985009"/>
              </a:xfrm>
              <a:prstGeom prst="rect">
                <a:avLst/>
              </a:prstGeom>
              <a:solidFill>
                <a:srgbClr val="869ACD">
                  <a:lumMod val="50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endParaRPr lang="zh-CN" altLang="en-US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40" name="矩形 39"/>
              <p:cNvSpPr/>
              <p:nvPr>
                <p:custDataLst>
                  <p:tags r:id="rId30"/>
                </p:custDataLst>
              </p:nvPr>
            </p:nvSpPr>
            <p:spPr>
              <a:xfrm>
                <a:off x="2845335" y="3621598"/>
                <a:ext cx="5972199" cy="671286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r>
                  <a:rPr lang="zh-CN" altLang="en-US" dirty="0">
                    <a:solidFill>
                      <a:srgbClr val="5F5F5F"/>
                    </a:solidFill>
                    <a:sym typeface="Arial" panose="020B0604020202090204" pitchFamily="34" charset="0"/>
                  </a:rPr>
                  <a:t>网络使用者的多样性</a:t>
                </a:r>
                <a:endParaRPr lang="zh-CN" altLang="en-US" dirty="0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41" name="燕尾形 40"/>
              <p:cNvSpPr/>
              <p:nvPr>
                <p:custDataLst>
                  <p:tags r:id="rId31"/>
                </p:custDataLst>
              </p:nvPr>
            </p:nvSpPr>
            <p:spPr>
              <a:xfrm>
                <a:off x="8359480" y="3463648"/>
                <a:ext cx="987185" cy="987185"/>
              </a:xfrm>
              <a:prstGeom prst="chevron">
                <a:avLst>
                  <a:gd name="adj" fmla="val 45500"/>
                </a:avLst>
              </a:prstGeom>
              <a:solidFill>
                <a:srgbClr val="869ACD"/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endParaRPr lang="zh-CN" altLang="en-US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>
              <p:custDataLst>
                <p:tags r:id="rId32"/>
              </p:custDataLst>
            </p:nvPr>
          </p:nvGrpSpPr>
          <p:grpSpPr>
            <a:xfrm>
              <a:off x="832" y="6211"/>
              <a:ext cx="5282" cy="1049"/>
              <a:chOff x="2845335" y="4829415"/>
              <a:chExt cx="6501330" cy="987185"/>
            </a:xfrm>
          </p:grpSpPr>
          <p:sp>
            <p:nvSpPr>
              <p:cNvPr id="43" name="矩形 42"/>
              <p:cNvSpPr/>
              <p:nvPr>
                <p:custDataLst>
                  <p:tags r:id="rId33"/>
                </p:custDataLst>
              </p:nvPr>
            </p:nvSpPr>
            <p:spPr>
              <a:xfrm>
                <a:off x="8359480" y="4830503"/>
                <a:ext cx="496060" cy="985009"/>
              </a:xfrm>
              <a:prstGeom prst="rect">
                <a:avLst/>
              </a:prstGeom>
              <a:solidFill>
                <a:srgbClr val="D26078">
                  <a:lumMod val="50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endParaRPr lang="zh-CN" altLang="en-US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44" name="矩形 43"/>
              <p:cNvSpPr/>
              <p:nvPr>
                <p:custDataLst>
                  <p:tags r:id="rId34"/>
                </p:custDataLst>
              </p:nvPr>
            </p:nvSpPr>
            <p:spPr>
              <a:xfrm>
                <a:off x="2845335" y="4987365"/>
                <a:ext cx="5972199" cy="671286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r>
                  <a:rPr lang="zh-CN" altLang="en-US" dirty="0">
                    <a:solidFill>
                      <a:srgbClr val="5F5F5F"/>
                    </a:solidFill>
                    <a:sym typeface="Arial" panose="020B0604020202090204" pitchFamily="34" charset="0"/>
                  </a:rPr>
                  <a:t>网络使用者的素质参差不齐</a:t>
                </a:r>
                <a:endParaRPr lang="zh-CN" altLang="en-US" dirty="0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45" name="燕尾形 44"/>
              <p:cNvSpPr/>
              <p:nvPr>
                <p:custDataLst>
                  <p:tags r:id="rId35"/>
                </p:custDataLst>
              </p:nvPr>
            </p:nvSpPr>
            <p:spPr>
              <a:xfrm>
                <a:off x="8359480" y="4829415"/>
                <a:ext cx="987185" cy="987185"/>
              </a:xfrm>
              <a:prstGeom prst="chevron">
                <a:avLst>
                  <a:gd name="adj" fmla="val 45500"/>
                </a:avLst>
              </a:prstGeom>
              <a:solidFill>
                <a:srgbClr val="D26078"/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tIns="36000" bIns="36000" rtlCol="0" anchor="ctr">
                <a:normAutofit/>
              </a:bodyPr>
              <a:p>
                <a:pPr algn="r"/>
                <a:endParaRPr lang="zh-CN" altLang="en-US" sz="2400" dirty="0">
                  <a:solidFill>
                    <a:srgbClr val="FFFFFF"/>
                  </a:solidFill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46" name="组合 45"/>
            <p:cNvGrpSpPr/>
            <p:nvPr>
              <p:custDataLst>
                <p:tags r:id="rId36"/>
              </p:custDataLst>
            </p:nvPr>
          </p:nvGrpSpPr>
          <p:grpSpPr>
            <a:xfrm>
              <a:off x="6746" y="3991"/>
              <a:ext cx="6076" cy="2302"/>
              <a:chOff x="2845335" y="3463648"/>
              <a:chExt cx="6501330" cy="987185"/>
            </a:xfrm>
          </p:grpSpPr>
          <p:sp>
            <p:nvSpPr>
              <p:cNvPr id="47" name="矩形 46"/>
              <p:cNvSpPr/>
              <p:nvPr>
                <p:custDataLst>
                  <p:tags r:id="rId37"/>
                </p:custDataLst>
              </p:nvPr>
            </p:nvSpPr>
            <p:spPr>
              <a:xfrm>
                <a:off x="8359480" y="3464736"/>
                <a:ext cx="496060" cy="985009"/>
              </a:xfrm>
              <a:prstGeom prst="rect">
                <a:avLst/>
              </a:prstGeom>
              <a:solidFill>
                <a:srgbClr val="869ACD">
                  <a:lumMod val="50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endParaRPr lang="zh-CN" altLang="en-US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48" name="矩形 47"/>
              <p:cNvSpPr/>
              <p:nvPr>
                <p:custDataLst>
                  <p:tags r:id="rId38"/>
                </p:custDataLst>
              </p:nvPr>
            </p:nvSpPr>
            <p:spPr>
              <a:xfrm>
                <a:off x="2845335" y="3621460"/>
                <a:ext cx="6134164" cy="6711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l"/>
                <a:r>
                  <a:rPr lang="zh-CN" altLang="en-US" dirty="0">
                    <a:solidFill>
                      <a:srgbClr val="5F5F5F"/>
                    </a:solidFill>
                    <a:sym typeface="+mn-ea"/>
                  </a:rPr>
                  <a:t>网络信息真假难辨，各种观点</a:t>
                </a:r>
                <a:endParaRPr lang="zh-CN" altLang="en-US" dirty="0">
                  <a:solidFill>
                    <a:srgbClr val="5F5F5F"/>
                  </a:solidFill>
                  <a:sym typeface="+mn-ea"/>
                </a:endParaRPr>
              </a:p>
              <a:p>
                <a:pPr algn="l"/>
                <a:r>
                  <a:rPr lang="zh-CN" altLang="en-US" dirty="0">
                    <a:solidFill>
                      <a:srgbClr val="5F5F5F"/>
                    </a:solidFill>
                    <a:sym typeface="+mn-ea"/>
                  </a:rPr>
                  <a:t>交融碰撞，网络环境不容乐观。</a:t>
                </a:r>
                <a:endParaRPr lang="zh-CN" altLang="en-US" dirty="0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49" name="燕尾形 48"/>
              <p:cNvSpPr/>
              <p:nvPr>
                <p:custDataLst>
                  <p:tags r:id="rId39"/>
                </p:custDataLst>
              </p:nvPr>
            </p:nvSpPr>
            <p:spPr>
              <a:xfrm>
                <a:off x="8359480" y="3463648"/>
                <a:ext cx="987185" cy="987185"/>
              </a:xfrm>
              <a:prstGeom prst="chevron">
                <a:avLst>
                  <a:gd name="adj" fmla="val 45500"/>
                </a:avLst>
              </a:prstGeom>
              <a:solidFill>
                <a:srgbClr val="869ACD"/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endParaRPr lang="zh-CN" altLang="en-US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50" name="组合 49"/>
            <p:cNvGrpSpPr/>
            <p:nvPr>
              <p:custDataLst>
                <p:tags r:id="rId40"/>
              </p:custDataLst>
            </p:nvPr>
          </p:nvGrpSpPr>
          <p:grpSpPr>
            <a:xfrm>
              <a:off x="13262" y="4047"/>
              <a:ext cx="5340" cy="2302"/>
              <a:chOff x="2845335" y="3463648"/>
              <a:chExt cx="6501330" cy="987185"/>
            </a:xfrm>
          </p:grpSpPr>
          <p:sp>
            <p:nvSpPr>
              <p:cNvPr id="51" name="矩形 50"/>
              <p:cNvSpPr/>
              <p:nvPr>
                <p:custDataLst>
                  <p:tags r:id="rId41"/>
                </p:custDataLst>
              </p:nvPr>
            </p:nvSpPr>
            <p:spPr>
              <a:xfrm>
                <a:off x="8359480" y="3464736"/>
                <a:ext cx="496060" cy="985009"/>
              </a:xfrm>
              <a:prstGeom prst="rect">
                <a:avLst/>
              </a:prstGeom>
              <a:solidFill>
                <a:srgbClr val="869ACD">
                  <a:lumMod val="50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endParaRPr lang="zh-CN" altLang="en-US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52" name="矩形 51"/>
              <p:cNvSpPr/>
              <p:nvPr>
                <p:custDataLst>
                  <p:tags r:id="rId42"/>
                </p:custDataLst>
              </p:nvPr>
            </p:nvSpPr>
            <p:spPr>
              <a:xfrm>
                <a:off x="2845335" y="3621460"/>
                <a:ext cx="6134164" cy="67113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just"/>
                <a:r>
                  <a:rPr lang="zh-CN" altLang="en-US" dirty="0">
                    <a:solidFill>
                      <a:srgbClr val="5F5F5F"/>
                    </a:solidFill>
                    <a:sym typeface="+mn-ea"/>
                  </a:rPr>
                  <a:t>网络新闻编辑应遵守新闻、</a:t>
                </a:r>
                <a:endParaRPr lang="zh-CN" altLang="en-US" dirty="0">
                  <a:solidFill>
                    <a:srgbClr val="5F5F5F"/>
                  </a:solidFill>
                  <a:sym typeface="+mn-ea"/>
                </a:endParaRPr>
              </a:p>
              <a:p>
                <a:pPr algn="just"/>
                <a:r>
                  <a:rPr lang="zh-CN" altLang="en-US" dirty="0">
                    <a:solidFill>
                      <a:srgbClr val="5F5F5F"/>
                    </a:solidFill>
                    <a:sym typeface="+mn-ea"/>
                  </a:rPr>
                  <a:t>社会的基本伦理规范，</a:t>
                </a:r>
                <a:endParaRPr lang="zh-CN" altLang="en-US" dirty="0">
                  <a:solidFill>
                    <a:srgbClr val="5F5F5F"/>
                  </a:solidFill>
                  <a:sym typeface="+mn-ea"/>
                </a:endParaRPr>
              </a:p>
              <a:p>
                <a:pPr algn="just"/>
                <a:r>
                  <a:rPr lang="zh-CN" altLang="en-US" dirty="0">
                    <a:solidFill>
                      <a:srgbClr val="5F5F5F"/>
                    </a:solidFill>
                    <a:sym typeface="+mn-ea"/>
                  </a:rPr>
                  <a:t>当好“把关人”角色</a:t>
                </a:r>
                <a:endParaRPr lang="zh-CN" altLang="en-US" dirty="0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  <p:sp>
            <p:nvSpPr>
              <p:cNvPr id="53" name="燕尾形 52"/>
              <p:cNvSpPr/>
              <p:nvPr>
                <p:custDataLst>
                  <p:tags r:id="rId43"/>
                </p:custDataLst>
              </p:nvPr>
            </p:nvSpPr>
            <p:spPr>
              <a:xfrm>
                <a:off x="8359480" y="3463648"/>
                <a:ext cx="987185" cy="987185"/>
              </a:xfrm>
              <a:prstGeom prst="chevron">
                <a:avLst>
                  <a:gd name="adj" fmla="val 45500"/>
                </a:avLst>
              </a:prstGeom>
              <a:solidFill>
                <a:srgbClr val="869ACD"/>
              </a:solidFill>
              <a:ln>
                <a:noFill/>
              </a:ln>
            </p:spPr>
            <p:style>
              <a:lnRef idx="2">
                <a:srgbClr val="DEAB81">
                  <a:shade val="50000"/>
                </a:srgbClr>
              </a:lnRef>
              <a:fillRef idx="1">
                <a:srgbClr val="DEAB81"/>
              </a:fillRef>
              <a:effectRef idx="0">
                <a:srgbClr val="DEAB81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/>
                <a:endParaRPr lang="zh-CN" altLang="en-US">
                  <a:solidFill>
                    <a:srgbClr val="5F5F5F"/>
                  </a:solidFill>
                  <a:sym typeface="Arial" panose="020B0604020202090204" pitchFamily="34" charset="0"/>
                </a:endParaRPr>
              </a:p>
            </p:txBody>
          </p:sp>
        </p:grpSp>
      </p:grpSp>
    </p:spTree>
    <p:custDataLst>
      <p:tags r:id="rId4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" name="矩形 25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rgbClr val="EFF1F5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图形 123"/>
          <p:cNvGrpSpPr/>
          <p:nvPr userDrawn="1">
            <p:custDataLst>
              <p:tags r:id="rId2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6" name="任意多边形: 形状 9"/>
            <p:cNvSpPr/>
            <p:nvPr>
              <p:custDataLst>
                <p:tags r:id="rId3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0"/>
            <p:cNvSpPr/>
            <p:nvPr>
              <p:custDataLst>
                <p:tags r:id="rId4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任意多边形: 形状 11"/>
            <p:cNvSpPr/>
            <p:nvPr>
              <p:custDataLst>
                <p:tags r:id="rId5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: 形状 12"/>
            <p:cNvSpPr/>
            <p:nvPr>
              <p:custDataLst>
                <p:tags r:id="rId6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3"/>
            <p:cNvSpPr/>
            <p:nvPr>
              <p:custDataLst>
                <p:tags r:id="rId7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: 形状 14"/>
            <p:cNvSpPr/>
            <p:nvPr>
              <p:custDataLst>
                <p:tags r:id="rId8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: 形状 15"/>
            <p:cNvSpPr/>
            <p:nvPr>
              <p:custDataLst>
                <p:tags r:id="rId9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: 形状 16"/>
            <p:cNvSpPr/>
            <p:nvPr>
              <p:custDataLst>
                <p:tags r:id="rId10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: 形状 17"/>
            <p:cNvSpPr/>
            <p:nvPr>
              <p:custDataLst>
                <p:tags r:id="rId11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: 形状 18"/>
            <p:cNvSpPr/>
            <p:nvPr>
              <p:custDataLst>
                <p:tags r:id="rId12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6742430" y="684530"/>
            <a:ext cx="5005070" cy="56629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Title 6"/>
          <p:cNvSpPr txBox="1"/>
          <p:nvPr>
            <p:custDataLst>
              <p:tags r:id="rId14"/>
            </p:custDataLst>
          </p:nvPr>
        </p:nvSpPr>
        <p:spPr>
          <a:xfrm>
            <a:off x="7630795" y="2877820"/>
            <a:ext cx="3618865" cy="16065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ctr" anchorCtr="1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zh-CN" altLang="en-US" sz="4000" b="1" spc="300" noProof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信息发布的独立自主所带来的问题</a:t>
            </a:r>
            <a:endParaRPr kumimoji="0" lang="zh-CN" altLang="en-US" sz="4000" b="1" i="0" kern="1200" cap="none" spc="300" normalizeH="0" noProof="0">
              <a:ln w="3175">
                <a:noFill/>
                <a:prstDash val="dash"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形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81190" y="1548411"/>
            <a:ext cx="869950" cy="746935"/>
          </a:xfrm>
          <a:prstGeom prst="rect">
            <a:avLst/>
          </a:prstGeom>
        </p:spPr>
      </p:pic>
      <p:pic>
        <p:nvPicPr>
          <p:cNvPr id="8" name="图形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 rot="10800000">
            <a:off x="10379675" y="4956467"/>
            <a:ext cx="869950" cy="746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76250" y="913130"/>
            <a:ext cx="2901315" cy="532955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479165" y="591185"/>
            <a:ext cx="2690495" cy="304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b="24357"/>
          <a:stretch>
            <a:fillRect/>
          </a:stretch>
        </p:blipFill>
        <p:spPr>
          <a:xfrm>
            <a:off x="3468370" y="3724275"/>
            <a:ext cx="2690495" cy="2687955"/>
          </a:xfrm>
          <a:prstGeom prst="rect">
            <a:avLst/>
          </a:prstGeom>
        </p:spPr>
      </p:pic>
    </p:spTree>
    <p:custDataLst>
      <p:tags r:id="rId2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" name="矩形 25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rgbClr val="EFF1F5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" y="540385"/>
            <a:ext cx="2665095" cy="5776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25" y="540385"/>
            <a:ext cx="3251835" cy="578294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774815" y="673735"/>
            <a:ext cx="5005070" cy="56629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7663180" y="2867025"/>
            <a:ext cx="3618865" cy="16065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ctr" anchorCtr="1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zh-CN" altLang="en-US" sz="4000" b="1" spc="300" noProof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信息发布的独立自主所带来的问题</a:t>
            </a:r>
            <a:endParaRPr kumimoji="0" lang="zh-CN" altLang="en-US" sz="4000" b="1" i="0" kern="1200" cap="none" spc="300" normalizeH="0" noProof="0">
              <a:ln w="3175">
                <a:noFill/>
                <a:prstDash val="dash"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形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13575" y="1537616"/>
            <a:ext cx="869950" cy="746935"/>
          </a:xfrm>
          <a:prstGeom prst="rect">
            <a:avLst/>
          </a:prstGeom>
        </p:spPr>
      </p:pic>
      <p:pic>
        <p:nvPicPr>
          <p:cNvPr id="13" name="图形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0800000">
            <a:off x="10412060" y="4945672"/>
            <a:ext cx="869950" cy="74693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4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0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: 形状 4"/>
          <p:cNvSpPr/>
          <p:nvPr>
            <p:custDataLst>
              <p:tags r:id="rId20"/>
            </p:custDataLst>
          </p:nvPr>
        </p:nvSpPr>
        <p:spPr>
          <a:xfrm>
            <a:off x="6609386" y="-1"/>
            <a:ext cx="3416259" cy="6858002"/>
          </a:xfrm>
          <a:custGeom>
            <a:avLst/>
            <a:gdLst>
              <a:gd name="connsiteX0" fmla="*/ 3012597 w 3416259"/>
              <a:gd name="connsiteY0" fmla="*/ 0 h 6858002"/>
              <a:gd name="connsiteX1" fmla="*/ 3416259 w 3416259"/>
              <a:gd name="connsiteY1" fmla="*/ 0 h 6858002"/>
              <a:gd name="connsiteX2" fmla="*/ 403662 w 3416259"/>
              <a:gd name="connsiteY2" fmla="*/ 6858002 h 6858002"/>
              <a:gd name="connsiteX3" fmla="*/ 0 w 3416259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259" h="6858002">
                <a:moveTo>
                  <a:pt x="3012597" y="0"/>
                </a:moveTo>
                <a:lnTo>
                  <a:pt x="3416259" y="0"/>
                </a:lnTo>
                <a:lnTo>
                  <a:pt x="40366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21"/>
            </p:custDataLst>
          </p:nvPr>
        </p:nvSpPr>
        <p:spPr>
          <a:xfrm>
            <a:off x="7203062" y="-1"/>
            <a:ext cx="4989538" cy="6858002"/>
          </a:xfrm>
          <a:custGeom>
            <a:avLst/>
            <a:gdLst>
              <a:gd name="connsiteX0" fmla="*/ 3006417 w 4989538"/>
              <a:gd name="connsiteY0" fmla="*/ 0 h 6858002"/>
              <a:gd name="connsiteX1" fmla="*/ 4989538 w 4989538"/>
              <a:gd name="connsiteY1" fmla="*/ 0 h 6858002"/>
              <a:gd name="connsiteX2" fmla="*/ 4989538 w 4989538"/>
              <a:gd name="connsiteY2" fmla="*/ 2584276 h 6858002"/>
              <a:gd name="connsiteX3" fmla="*/ 3116018 w 4989538"/>
              <a:gd name="connsiteY3" fmla="*/ 6858002 h 6858002"/>
              <a:gd name="connsiteX4" fmla="*/ 0 w 4989538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38" h="6858002">
                <a:moveTo>
                  <a:pt x="3006417" y="0"/>
                </a:moveTo>
                <a:lnTo>
                  <a:pt x="4989538" y="0"/>
                </a:lnTo>
                <a:lnTo>
                  <a:pt x="4989538" y="2584276"/>
                </a:lnTo>
                <a:lnTo>
                  <a:pt x="3116018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-635" y="1828800"/>
            <a:ext cx="12192000" cy="40792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D0D0D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8" name="文本框 1"/>
          <p:cNvSpPr txBox="1"/>
          <p:nvPr>
            <p:custDataLst>
              <p:tags r:id="rId23"/>
            </p:custDataLst>
          </p:nvPr>
        </p:nvSpPr>
        <p:spPr>
          <a:xfrm>
            <a:off x="930380" y="2049461"/>
            <a:ext cx="10585024" cy="30372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网络编辑要对信息进行有效管理, 保证内容的健康、合法; 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要确保自己以及他人在网页上张贴的信息不违反地方法律; 明确张贴者对张贴信息的行为和张贴的内容全权负责; 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不准张贴、转贴和传播任何具有污蔑、诽谤、诋毁、淫秽、黄色、辱骂性质的信息; 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不得骚扰、威胁他人或使他人尴尬; 不得使用冒犯民族和种族的语言等；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要担负起净化网络环境, 防止网络资源被污染和浪费的情况发生。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None/>
            </a:pP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>
            <p:custDataLst>
              <p:tags r:id="rId24"/>
            </p:custDataLst>
          </p:nvPr>
        </p:nvSpPr>
        <p:spPr>
          <a:xfrm>
            <a:off x="1037997" y="713425"/>
            <a:ext cx="10113466" cy="7673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信息内容无害</a:t>
            </a:r>
            <a:endParaRPr lang="zh-CN" altLang="en-US" sz="400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4000" b="1" spc="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325" y="6005195"/>
            <a:ext cx="16637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ed438cd814f3fda6683d22b52a955be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2245" y="4798695"/>
            <a:ext cx="2319020" cy="231902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4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0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: 形状 4"/>
          <p:cNvSpPr/>
          <p:nvPr>
            <p:custDataLst>
              <p:tags r:id="rId20"/>
            </p:custDataLst>
          </p:nvPr>
        </p:nvSpPr>
        <p:spPr>
          <a:xfrm>
            <a:off x="6609386" y="-1"/>
            <a:ext cx="3416259" cy="6858002"/>
          </a:xfrm>
          <a:custGeom>
            <a:avLst/>
            <a:gdLst>
              <a:gd name="connsiteX0" fmla="*/ 3012597 w 3416259"/>
              <a:gd name="connsiteY0" fmla="*/ 0 h 6858002"/>
              <a:gd name="connsiteX1" fmla="*/ 3416259 w 3416259"/>
              <a:gd name="connsiteY1" fmla="*/ 0 h 6858002"/>
              <a:gd name="connsiteX2" fmla="*/ 403662 w 3416259"/>
              <a:gd name="connsiteY2" fmla="*/ 6858002 h 6858002"/>
              <a:gd name="connsiteX3" fmla="*/ 0 w 3416259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259" h="6858002">
                <a:moveTo>
                  <a:pt x="3012597" y="0"/>
                </a:moveTo>
                <a:lnTo>
                  <a:pt x="3416259" y="0"/>
                </a:lnTo>
                <a:lnTo>
                  <a:pt x="40366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21"/>
            </p:custDataLst>
          </p:nvPr>
        </p:nvSpPr>
        <p:spPr>
          <a:xfrm>
            <a:off x="7203062" y="-1"/>
            <a:ext cx="4989538" cy="6858002"/>
          </a:xfrm>
          <a:custGeom>
            <a:avLst/>
            <a:gdLst>
              <a:gd name="connsiteX0" fmla="*/ 3006417 w 4989538"/>
              <a:gd name="connsiteY0" fmla="*/ 0 h 6858002"/>
              <a:gd name="connsiteX1" fmla="*/ 4989538 w 4989538"/>
              <a:gd name="connsiteY1" fmla="*/ 0 h 6858002"/>
              <a:gd name="connsiteX2" fmla="*/ 4989538 w 4989538"/>
              <a:gd name="connsiteY2" fmla="*/ 2584276 h 6858002"/>
              <a:gd name="connsiteX3" fmla="*/ 3116018 w 4989538"/>
              <a:gd name="connsiteY3" fmla="*/ 6858002 h 6858002"/>
              <a:gd name="connsiteX4" fmla="*/ 0 w 4989538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38" h="6858002">
                <a:moveTo>
                  <a:pt x="3006417" y="0"/>
                </a:moveTo>
                <a:lnTo>
                  <a:pt x="4989538" y="0"/>
                </a:lnTo>
                <a:lnTo>
                  <a:pt x="4989538" y="2584276"/>
                </a:lnTo>
                <a:lnTo>
                  <a:pt x="3116018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-635" y="1828800"/>
            <a:ext cx="12192000" cy="40792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D0D0D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8" name="文本框 1"/>
          <p:cNvSpPr txBox="1"/>
          <p:nvPr>
            <p:custDataLst>
              <p:tags r:id="rId23"/>
            </p:custDataLst>
          </p:nvPr>
        </p:nvSpPr>
        <p:spPr>
          <a:xfrm>
            <a:off x="930380" y="2049461"/>
            <a:ext cx="10585024" cy="30372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一是保护个人隐私, 包括一般公民的隐私、被报道对象及名人的个人隐私、未成年人身份隐私。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二是要保护知识产权, 包括其他机构、作者、网站的知识产权, 以及自身网站的产权利益。保护知识产权的原则要求编辑未经允许不准张贴受版权保护的图片、商标和文集; 对其他机构、网站、作者的新闻, 要注明消息来源; 对自己网站原创和特色的东西进行一定手段的保护。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>
            <p:custDataLst>
              <p:tags r:id="rId24"/>
            </p:custDataLst>
          </p:nvPr>
        </p:nvSpPr>
        <p:spPr>
          <a:xfrm>
            <a:off x="1037997" y="713425"/>
            <a:ext cx="10113466" cy="7673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信息内容保护</a:t>
            </a:r>
            <a:endParaRPr lang="zh-CN" altLang="en-US" sz="400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4000" b="1" spc="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325" y="6005195"/>
            <a:ext cx="16637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ed438cd814f3fda6683d22b52a955be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2245" y="4798695"/>
            <a:ext cx="2319020" cy="231902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4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0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: 形状 4"/>
          <p:cNvSpPr/>
          <p:nvPr>
            <p:custDataLst>
              <p:tags r:id="rId20"/>
            </p:custDataLst>
          </p:nvPr>
        </p:nvSpPr>
        <p:spPr>
          <a:xfrm>
            <a:off x="6609386" y="-1"/>
            <a:ext cx="3416259" cy="6858002"/>
          </a:xfrm>
          <a:custGeom>
            <a:avLst/>
            <a:gdLst>
              <a:gd name="connsiteX0" fmla="*/ 3012597 w 3416259"/>
              <a:gd name="connsiteY0" fmla="*/ 0 h 6858002"/>
              <a:gd name="connsiteX1" fmla="*/ 3416259 w 3416259"/>
              <a:gd name="connsiteY1" fmla="*/ 0 h 6858002"/>
              <a:gd name="connsiteX2" fmla="*/ 403662 w 3416259"/>
              <a:gd name="connsiteY2" fmla="*/ 6858002 h 6858002"/>
              <a:gd name="connsiteX3" fmla="*/ 0 w 3416259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259" h="6858002">
                <a:moveTo>
                  <a:pt x="3012597" y="0"/>
                </a:moveTo>
                <a:lnTo>
                  <a:pt x="3416259" y="0"/>
                </a:lnTo>
                <a:lnTo>
                  <a:pt x="40366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21"/>
            </p:custDataLst>
          </p:nvPr>
        </p:nvSpPr>
        <p:spPr>
          <a:xfrm>
            <a:off x="7203062" y="-1"/>
            <a:ext cx="4989538" cy="6858002"/>
          </a:xfrm>
          <a:custGeom>
            <a:avLst/>
            <a:gdLst>
              <a:gd name="connsiteX0" fmla="*/ 3006417 w 4989538"/>
              <a:gd name="connsiteY0" fmla="*/ 0 h 6858002"/>
              <a:gd name="connsiteX1" fmla="*/ 4989538 w 4989538"/>
              <a:gd name="connsiteY1" fmla="*/ 0 h 6858002"/>
              <a:gd name="connsiteX2" fmla="*/ 4989538 w 4989538"/>
              <a:gd name="connsiteY2" fmla="*/ 2584276 h 6858002"/>
              <a:gd name="connsiteX3" fmla="*/ 3116018 w 4989538"/>
              <a:gd name="connsiteY3" fmla="*/ 6858002 h 6858002"/>
              <a:gd name="connsiteX4" fmla="*/ 0 w 4989538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38" h="6858002">
                <a:moveTo>
                  <a:pt x="3006417" y="0"/>
                </a:moveTo>
                <a:lnTo>
                  <a:pt x="4989538" y="0"/>
                </a:lnTo>
                <a:lnTo>
                  <a:pt x="4989538" y="2584276"/>
                </a:lnTo>
                <a:lnTo>
                  <a:pt x="3116018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-635" y="1590675"/>
            <a:ext cx="12192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D0D0D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9" name="文本框 2"/>
          <p:cNvSpPr txBox="1"/>
          <p:nvPr>
            <p:custDataLst>
              <p:tags r:id="rId23"/>
            </p:custDataLst>
          </p:nvPr>
        </p:nvSpPr>
        <p:spPr>
          <a:xfrm>
            <a:off x="1037997" y="713425"/>
            <a:ext cx="10113466" cy="7673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网络新闻编辑中的法律规范</a:t>
            </a:r>
            <a:endParaRPr lang="zh-CN" altLang="en-US" sz="4000" b="1" spc="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400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4000" b="1" spc="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325" y="6005195"/>
            <a:ext cx="16637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016635" y="1938020"/>
            <a:ext cx="10120630" cy="4079240"/>
            <a:chOff x="1958" y="2355"/>
            <a:chExt cx="15938" cy="6424"/>
          </a:xfrm>
        </p:grpSpPr>
        <p:sp>
          <p:nvSpPr>
            <p:cNvPr id="46" name="圆角矩形 7"/>
            <p:cNvSpPr/>
            <p:nvPr>
              <p:custDataLst>
                <p:tags r:id="rId24"/>
              </p:custDataLst>
            </p:nvPr>
          </p:nvSpPr>
          <p:spPr bwMode="auto">
            <a:xfrm flipH="1">
              <a:off x="10979" y="7517"/>
              <a:ext cx="1263" cy="1263"/>
            </a:xfrm>
            <a:prstGeom prst="roundRect">
              <a:avLst/>
            </a:prstGeom>
            <a:solidFill>
              <a:srgbClr val="1AA3AA"/>
            </a:solidFill>
            <a:ln w="57150">
              <a:solidFill>
                <a:sysClr val="window" lastClr="FFFFFF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sz="28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sz="28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圆角矩形 5"/>
            <p:cNvSpPr/>
            <p:nvPr>
              <p:custDataLst>
                <p:tags r:id="rId25"/>
              </p:custDataLst>
            </p:nvPr>
          </p:nvSpPr>
          <p:spPr bwMode="auto">
            <a:xfrm rot="19781968">
              <a:off x="10301" y="2362"/>
              <a:ext cx="1263" cy="1263"/>
            </a:xfrm>
            <a:prstGeom prst="roundRect">
              <a:avLst/>
            </a:prstGeom>
            <a:solidFill>
              <a:srgbClr val="3498DB"/>
            </a:solidFill>
            <a:ln w="57150">
              <a:solidFill>
                <a:sysClr val="window" lastClr="FFFFFF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sz="28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等腰三角形 30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8538" y="5762"/>
              <a:ext cx="2412" cy="691"/>
            </a:xfrm>
            <a:prstGeom prst="triangle">
              <a:avLst/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等腰三角形 31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 rot="14400000">
              <a:off x="8861" y="5184"/>
              <a:ext cx="2412" cy="691"/>
            </a:xfrm>
            <a:prstGeom prst="triangle">
              <a:avLst/>
            </a:pr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等腰三角形 32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 rot="7172367">
              <a:off x="8214" y="5197"/>
              <a:ext cx="2412" cy="691"/>
            </a:xfrm>
            <a:prstGeom prst="triangle">
              <a:avLst/>
            </a:prstGeom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: 形状 31"/>
            <p:cNvSpPr/>
            <p:nvPr>
              <p:custDataLst>
                <p:tags r:id="rId29"/>
              </p:custDataLst>
            </p:nvPr>
          </p:nvSpPr>
          <p:spPr bwMode="auto">
            <a:xfrm rot="1746011">
              <a:off x="6840" y="4249"/>
              <a:ext cx="2243" cy="1758"/>
            </a:xfrm>
            <a:custGeom>
              <a:avLst/>
              <a:gdLst>
                <a:gd name="connsiteX0" fmla="*/ 0 w 1265863"/>
                <a:gd name="connsiteY0" fmla="*/ 992036 h 992036"/>
                <a:gd name="connsiteX1" fmla="*/ 0 w 1265863"/>
                <a:gd name="connsiteY1" fmla="*/ 819392 h 992036"/>
                <a:gd name="connsiteX2" fmla="*/ 819392 w 1265863"/>
                <a:gd name="connsiteY2" fmla="*/ 0 h 992036"/>
                <a:gd name="connsiteX3" fmla="*/ 1265863 w 1265863"/>
                <a:gd name="connsiteY3" fmla="*/ 0 h 992036"/>
                <a:gd name="connsiteX4" fmla="*/ 1265863 w 1265863"/>
                <a:gd name="connsiteY4" fmla="*/ 627413 h 992036"/>
                <a:gd name="connsiteX5" fmla="*/ 819392 w 1265863"/>
                <a:gd name="connsiteY5" fmla="*/ 627413 h 992036"/>
                <a:gd name="connsiteX6" fmla="*/ 627413 w 1265863"/>
                <a:gd name="connsiteY6" fmla="*/ 819392 h 992036"/>
                <a:gd name="connsiteX7" fmla="*/ 627413 w 1265863"/>
                <a:gd name="connsiteY7" fmla="*/ 992036 h 992036"/>
                <a:gd name="connsiteX8" fmla="*/ 0 w 1265863"/>
                <a:gd name="connsiteY8" fmla="*/ 992036 h 9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863" h="992036">
                  <a:moveTo>
                    <a:pt x="0" y="992036"/>
                  </a:moveTo>
                  <a:lnTo>
                    <a:pt x="0" y="819392"/>
                  </a:lnTo>
                  <a:cubicBezTo>
                    <a:pt x="0" y="366854"/>
                    <a:pt x="366854" y="0"/>
                    <a:pt x="819392" y="0"/>
                  </a:cubicBezTo>
                  <a:lnTo>
                    <a:pt x="1265863" y="0"/>
                  </a:lnTo>
                  <a:lnTo>
                    <a:pt x="1265863" y="627413"/>
                  </a:lnTo>
                  <a:lnTo>
                    <a:pt x="819392" y="627413"/>
                  </a:lnTo>
                  <a:cubicBezTo>
                    <a:pt x="713365" y="627413"/>
                    <a:pt x="627413" y="713365"/>
                    <a:pt x="627413" y="819392"/>
                  </a:cubicBezTo>
                  <a:lnTo>
                    <a:pt x="627413" y="992036"/>
                  </a:lnTo>
                  <a:lnTo>
                    <a:pt x="0" y="992036"/>
                  </a:lnTo>
                  <a:close/>
                </a:path>
              </a:pathLst>
            </a:custGeom>
            <a:solidFill>
              <a:srgbClr val="1F74AD"/>
            </a:solidFill>
            <a:ln w="9525">
              <a:noFill/>
              <a:round/>
            </a:ln>
          </p:spPr>
          <p:txBody>
            <a:bodyPr wrap="square" anchor="ctr">
              <a:noAutofit/>
            </a:bodyPr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任意多边形: 形状 33"/>
            <p:cNvSpPr/>
            <p:nvPr>
              <p:custDataLst>
                <p:tags r:id="rId30"/>
              </p:custDataLst>
            </p:nvPr>
          </p:nvSpPr>
          <p:spPr bwMode="auto">
            <a:xfrm rot="9007415">
              <a:off x="10117" y="3728"/>
              <a:ext cx="2243" cy="1758"/>
            </a:xfrm>
            <a:custGeom>
              <a:avLst/>
              <a:gdLst>
                <a:gd name="connsiteX0" fmla="*/ 0 w 1265863"/>
                <a:gd name="connsiteY0" fmla="*/ 992036 h 992036"/>
                <a:gd name="connsiteX1" fmla="*/ 0 w 1265863"/>
                <a:gd name="connsiteY1" fmla="*/ 819392 h 992036"/>
                <a:gd name="connsiteX2" fmla="*/ 819392 w 1265863"/>
                <a:gd name="connsiteY2" fmla="*/ 0 h 992036"/>
                <a:gd name="connsiteX3" fmla="*/ 1265863 w 1265863"/>
                <a:gd name="connsiteY3" fmla="*/ 0 h 992036"/>
                <a:gd name="connsiteX4" fmla="*/ 1265863 w 1265863"/>
                <a:gd name="connsiteY4" fmla="*/ 627413 h 992036"/>
                <a:gd name="connsiteX5" fmla="*/ 819392 w 1265863"/>
                <a:gd name="connsiteY5" fmla="*/ 627413 h 992036"/>
                <a:gd name="connsiteX6" fmla="*/ 627413 w 1265863"/>
                <a:gd name="connsiteY6" fmla="*/ 819392 h 992036"/>
                <a:gd name="connsiteX7" fmla="*/ 627413 w 1265863"/>
                <a:gd name="connsiteY7" fmla="*/ 992036 h 992036"/>
                <a:gd name="connsiteX8" fmla="*/ 0 w 1265863"/>
                <a:gd name="connsiteY8" fmla="*/ 992036 h 9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863" h="992036">
                  <a:moveTo>
                    <a:pt x="0" y="992036"/>
                  </a:moveTo>
                  <a:lnTo>
                    <a:pt x="0" y="819392"/>
                  </a:lnTo>
                  <a:cubicBezTo>
                    <a:pt x="0" y="366854"/>
                    <a:pt x="366854" y="0"/>
                    <a:pt x="819392" y="0"/>
                  </a:cubicBezTo>
                  <a:lnTo>
                    <a:pt x="1265863" y="0"/>
                  </a:lnTo>
                  <a:lnTo>
                    <a:pt x="1265863" y="627413"/>
                  </a:lnTo>
                  <a:lnTo>
                    <a:pt x="819392" y="627413"/>
                  </a:lnTo>
                  <a:cubicBezTo>
                    <a:pt x="713365" y="627413"/>
                    <a:pt x="627413" y="713365"/>
                    <a:pt x="627413" y="819392"/>
                  </a:cubicBezTo>
                  <a:lnTo>
                    <a:pt x="627413" y="992036"/>
                  </a:lnTo>
                  <a:lnTo>
                    <a:pt x="0" y="992036"/>
                  </a:lnTo>
                  <a:close/>
                </a:path>
              </a:pathLst>
            </a:custGeom>
            <a:solidFill>
              <a:srgbClr val="3498DB"/>
            </a:solidFill>
            <a:ln w="9525">
              <a:noFill/>
              <a:round/>
            </a:ln>
          </p:spPr>
          <p:txBody>
            <a:bodyPr wrap="square" anchor="ctr">
              <a:noAutofit/>
            </a:bodyPr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任意多边形: 形状 34"/>
            <p:cNvSpPr/>
            <p:nvPr>
              <p:custDataLst>
                <p:tags r:id="rId31"/>
              </p:custDataLst>
            </p:nvPr>
          </p:nvSpPr>
          <p:spPr bwMode="auto">
            <a:xfrm rot="16200000">
              <a:off x="8936" y="6707"/>
              <a:ext cx="2243" cy="1758"/>
            </a:xfrm>
            <a:custGeom>
              <a:avLst/>
              <a:gdLst>
                <a:gd name="connsiteX0" fmla="*/ 0 w 1265863"/>
                <a:gd name="connsiteY0" fmla="*/ 992036 h 992036"/>
                <a:gd name="connsiteX1" fmla="*/ 0 w 1265863"/>
                <a:gd name="connsiteY1" fmla="*/ 819392 h 992036"/>
                <a:gd name="connsiteX2" fmla="*/ 819392 w 1265863"/>
                <a:gd name="connsiteY2" fmla="*/ 0 h 992036"/>
                <a:gd name="connsiteX3" fmla="*/ 1265863 w 1265863"/>
                <a:gd name="connsiteY3" fmla="*/ 0 h 992036"/>
                <a:gd name="connsiteX4" fmla="*/ 1265863 w 1265863"/>
                <a:gd name="connsiteY4" fmla="*/ 627413 h 992036"/>
                <a:gd name="connsiteX5" fmla="*/ 819392 w 1265863"/>
                <a:gd name="connsiteY5" fmla="*/ 627413 h 992036"/>
                <a:gd name="connsiteX6" fmla="*/ 627413 w 1265863"/>
                <a:gd name="connsiteY6" fmla="*/ 819392 h 992036"/>
                <a:gd name="connsiteX7" fmla="*/ 627413 w 1265863"/>
                <a:gd name="connsiteY7" fmla="*/ 992036 h 992036"/>
                <a:gd name="connsiteX8" fmla="*/ 0 w 1265863"/>
                <a:gd name="connsiteY8" fmla="*/ 992036 h 9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863" h="992036">
                  <a:moveTo>
                    <a:pt x="0" y="992036"/>
                  </a:moveTo>
                  <a:lnTo>
                    <a:pt x="0" y="819392"/>
                  </a:lnTo>
                  <a:cubicBezTo>
                    <a:pt x="0" y="366854"/>
                    <a:pt x="366854" y="0"/>
                    <a:pt x="819392" y="0"/>
                  </a:cubicBezTo>
                  <a:lnTo>
                    <a:pt x="1265863" y="0"/>
                  </a:lnTo>
                  <a:lnTo>
                    <a:pt x="1265863" y="627413"/>
                  </a:lnTo>
                  <a:lnTo>
                    <a:pt x="819392" y="627413"/>
                  </a:lnTo>
                  <a:cubicBezTo>
                    <a:pt x="713365" y="627413"/>
                    <a:pt x="627413" y="713365"/>
                    <a:pt x="627413" y="819392"/>
                  </a:cubicBezTo>
                  <a:lnTo>
                    <a:pt x="627413" y="992036"/>
                  </a:lnTo>
                  <a:lnTo>
                    <a:pt x="0" y="992036"/>
                  </a:lnTo>
                  <a:close/>
                </a:path>
              </a:pathLst>
            </a:custGeom>
            <a:solidFill>
              <a:srgbClr val="1AA3AA"/>
            </a:solidFill>
            <a:ln w="9525">
              <a:noFill/>
              <a:round/>
            </a:ln>
          </p:spPr>
          <p:txBody>
            <a:bodyPr wrap="square" anchor="ctr">
              <a:noAutofit/>
            </a:bodyPr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圆角矩形 3"/>
            <p:cNvSpPr/>
            <p:nvPr>
              <p:custDataLst>
                <p:tags r:id="rId32"/>
              </p:custDataLst>
            </p:nvPr>
          </p:nvSpPr>
          <p:spPr bwMode="auto">
            <a:xfrm rot="1783700">
              <a:off x="6098" y="5572"/>
              <a:ext cx="1263" cy="1263"/>
            </a:xfrm>
            <a:prstGeom prst="roundRect">
              <a:avLst/>
            </a:prstGeom>
            <a:solidFill>
              <a:srgbClr val="1F74AD"/>
            </a:solidFill>
            <a:ln w="57150">
              <a:solidFill>
                <a:sysClr val="window" lastClr="FFFFFF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sz="28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sz="28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33"/>
              </p:custDataLst>
            </p:nvPr>
          </p:nvSpPr>
          <p:spPr bwMode="auto">
            <a:xfrm>
              <a:off x="1958" y="6368"/>
              <a:ext cx="3961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/>
            <a:p>
              <a:pPr algn="r" latinLnBrk="0">
                <a:lnSpc>
                  <a:spcPct val="120000"/>
                </a:lnSpc>
              </a:pPr>
              <a:r>
                <a:rPr sz="2800" b="1">
                  <a:solidFill>
                    <a:srgbClr val="0070C0"/>
                  </a:solidFill>
                  <a:sym typeface="+mn-ea"/>
                </a:rPr>
                <a:t>网</a:t>
              </a:r>
              <a:r>
                <a:rPr lang="zh-CN" altLang="en-US" sz="2800" b="1" spc="300" dirty="0">
                  <a:solidFill>
                    <a:srgbClr val="0070C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  <a:sym typeface="+mn-ea"/>
                </a:rPr>
                <a:t>络新闻编辑的法律规则</a:t>
              </a:r>
              <a:endParaRPr lang="zh-CN" altLang="en-US" sz="2800" b="1" spc="300" dirty="0">
                <a:solidFill>
                  <a:srgbClr val="0070C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34"/>
              </p:custDataLst>
            </p:nvPr>
          </p:nvSpPr>
          <p:spPr bwMode="auto">
            <a:xfrm>
              <a:off x="12241" y="2355"/>
              <a:ext cx="4712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l" latinLnBrk="0">
                <a:lnSpc>
                  <a:spcPct val="120000"/>
                </a:lnSpc>
              </a:pPr>
              <a:r>
                <a:rPr lang="zh-CN" altLang="en-US" sz="2800" b="1" spc="300" dirty="0">
                  <a:solidFill>
                    <a:srgbClr val="3498DB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rPr>
                <a:t>网络新闻侵权</a:t>
              </a:r>
              <a:endParaRPr lang="zh-CN" altLang="en-US" sz="2800" b="1" spc="300" dirty="0">
                <a:solidFill>
                  <a:srgbClr val="3498DB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35"/>
              </p:custDataLst>
            </p:nvPr>
          </p:nvSpPr>
          <p:spPr bwMode="auto">
            <a:xfrm>
              <a:off x="12241" y="3020"/>
              <a:ext cx="3961" cy="2263"/>
            </a:xfrm>
            <a:prstGeom prst="rect">
              <a:avLst/>
            </a:prstGeom>
            <a:noFill/>
          </p:spPr>
          <p:txBody>
            <a:bodyPr wrap="square" lIns="90000" tIns="0" rIns="90000" bIns="46800" anchor="t" anchorCtr="0"/>
            <a:p>
              <a:pPr marL="228600" indent="-228600" algn="l" latinLnBrk="0">
                <a:lnSpc>
                  <a:spcPct val="120000"/>
                </a:lnSpc>
                <a:buFont typeface="+mj-lt"/>
                <a:buAutoNum type="arabicPeriod"/>
              </a:pPr>
              <a:r>
                <a:rPr>
                  <a:sym typeface="+mn-ea"/>
                </a:rPr>
                <a:t>侵犯他人名誉权</a:t>
              </a:r>
              <a:r>
                <a:rPr lang="zh-CN">
                  <a:sym typeface="+mn-ea"/>
                </a:rPr>
                <a:t>；</a:t>
              </a:r>
              <a:endParaRPr lang="zh-CN">
                <a:sym typeface="+mn-ea"/>
              </a:endParaRPr>
            </a:p>
            <a:p>
              <a:pPr marL="228600" indent="-228600" algn="l" latinLnBrk="0">
                <a:lnSpc>
                  <a:spcPct val="120000"/>
                </a:lnSpc>
                <a:buFont typeface="+mj-lt"/>
                <a:buAutoNum type="arabicPeriod"/>
              </a:pPr>
              <a:r>
                <a:rPr>
                  <a:sym typeface="+mn-ea"/>
                </a:rPr>
                <a:t>侵犯他人隐私权</a:t>
              </a:r>
              <a:r>
                <a:rPr lang="zh-CN">
                  <a:sym typeface="+mn-ea"/>
                </a:rPr>
                <a:t>；</a:t>
              </a:r>
              <a:endParaRPr>
                <a:sym typeface="+mn-ea"/>
              </a:endParaRPr>
            </a:p>
            <a:p>
              <a:pPr marL="228600" indent="-228600" algn="l" latinLnBrk="0">
                <a:lnSpc>
                  <a:spcPct val="120000"/>
                </a:lnSpc>
                <a:buFont typeface="+mj-lt"/>
                <a:buAutoNum type="arabicPeriod"/>
              </a:pPr>
              <a:r>
                <a:rPr>
                  <a:sym typeface="+mn-ea"/>
                </a:rPr>
                <a:t>侵犯他人肖像权</a:t>
              </a:r>
              <a:r>
                <a:rPr lang="zh-CN">
                  <a:sym typeface="+mn-ea"/>
                </a:rPr>
                <a:t>；</a:t>
              </a:r>
              <a:endParaRPr>
                <a:sym typeface="+mn-ea"/>
              </a:endParaRPr>
            </a:p>
            <a:p>
              <a:pPr marL="228600" indent="-228600" algn="l" latinLnBrk="0">
                <a:lnSpc>
                  <a:spcPct val="120000"/>
                </a:lnSpc>
                <a:buFont typeface="+mj-lt"/>
                <a:buAutoNum type="arabicPeriod"/>
              </a:pPr>
              <a:r>
                <a:rPr>
                  <a:sym typeface="+mn-ea"/>
                </a:rPr>
                <a:t>侵犯知识产权</a:t>
              </a:r>
              <a:r>
                <a:rPr lang="zh-CN">
                  <a:sym typeface="+mn-ea"/>
                </a:rPr>
                <a:t>；</a:t>
              </a:r>
              <a:endParaRPr>
                <a:sym typeface="+mn-ea"/>
              </a:endParaRPr>
            </a:p>
            <a:p>
              <a:pPr marL="228600" indent="-228600" algn="l" latinLnBrk="0">
                <a:lnSpc>
                  <a:spcPct val="120000"/>
                </a:lnSpc>
              </a:pPr>
              <a:endParaRPr>
                <a:sym typeface="+mn-ea"/>
              </a:endParaRPr>
            </a:p>
            <a:p>
              <a:pPr algn="l" latinLnBrk="0">
                <a:lnSpc>
                  <a:spcPct val="120000"/>
                </a:lnSpc>
              </a:pPr>
              <a:endParaRPr lang="zh-CN" b="0" spc="15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36"/>
              </p:custDataLst>
            </p:nvPr>
          </p:nvSpPr>
          <p:spPr bwMode="auto">
            <a:xfrm>
              <a:off x="12472" y="7857"/>
              <a:ext cx="5424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l" latinLnBrk="0">
                <a:lnSpc>
                  <a:spcPct val="120000"/>
                </a:lnSpc>
              </a:pPr>
              <a:r>
                <a:rPr lang="zh-CN" altLang="en-US" sz="2800" b="1" spc="300" dirty="0">
                  <a:solidFill>
                    <a:srgbClr val="1AA3AA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j-cs"/>
                </a:rPr>
                <a:t>网络新闻法律探讨</a:t>
              </a:r>
              <a:endParaRPr lang="zh-CN" altLang="en-US" sz="2800" b="1" spc="300" dirty="0">
                <a:solidFill>
                  <a:srgbClr val="1AA3A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endParaRPr>
            </a:p>
          </p:txBody>
        </p:sp>
      </p:grpSp>
    </p:spTree>
    <p:custDataLst>
      <p:tags r:id="rId3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8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9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5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6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5" name="矩形 14"/>
          <p:cNvSpPr/>
          <p:nvPr>
            <p:custDataLst>
              <p:tags r:id="rId20"/>
            </p:custDataLst>
          </p:nvPr>
        </p:nvSpPr>
        <p:spPr>
          <a:xfrm>
            <a:off x="-1590" y="0"/>
            <a:ext cx="4275192" cy="6858001"/>
          </a:xfrm>
          <a:prstGeom prst="rect">
            <a:avLst/>
          </a:prstGeom>
          <a:solidFill>
            <a:srgbClr val="28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1"/>
            </p:custDataLst>
          </p:nvPr>
        </p:nvSpPr>
        <p:spPr>
          <a:xfrm>
            <a:off x="622810" y="1890951"/>
            <a:ext cx="530302" cy="530302"/>
          </a:xfrm>
          <a:custGeom>
            <a:avLst/>
            <a:gdLst>
              <a:gd name="connsiteX0" fmla="*/ 82550 w 1206500"/>
              <a:gd name="connsiteY0" fmla="*/ 0 h 1206500"/>
              <a:gd name="connsiteX1" fmla="*/ 1123950 w 1206500"/>
              <a:gd name="connsiteY1" fmla="*/ 0 h 1206500"/>
              <a:gd name="connsiteX2" fmla="*/ 1206500 w 1206500"/>
              <a:gd name="connsiteY2" fmla="*/ 82550 h 1206500"/>
              <a:gd name="connsiteX3" fmla="*/ 1123950 w 1206500"/>
              <a:gd name="connsiteY3" fmla="*/ 165100 h 1206500"/>
              <a:gd name="connsiteX4" fmla="*/ 165100 w 1206500"/>
              <a:gd name="connsiteY4" fmla="*/ 165100 h 1206500"/>
              <a:gd name="connsiteX5" fmla="*/ 165100 w 1206500"/>
              <a:gd name="connsiteY5" fmla="*/ 1123950 h 1206500"/>
              <a:gd name="connsiteX6" fmla="*/ 82550 w 1206500"/>
              <a:gd name="connsiteY6" fmla="*/ 1206500 h 1206500"/>
              <a:gd name="connsiteX7" fmla="*/ 0 w 1206500"/>
              <a:gd name="connsiteY7" fmla="*/ 1123950 h 1206500"/>
              <a:gd name="connsiteX8" fmla="*/ 0 w 1206500"/>
              <a:gd name="connsiteY8" fmla="*/ 82550 h 1206500"/>
              <a:gd name="connsiteX9" fmla="*/ 82550 w 1206500"/>
              <a:gd name="connsiteY9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6500" h="1206500">
                <a:moveTo>
                  <a:pt x="82550" y="0"/>
                </a:moveTo>
                <a:lnTo>
                  <a:pt x="1123950" y="0"/>
                </a:lnTo>
                <a:cubicBezTo>
                  <a:pt x="1169541" y="0"/>
                  <a:pt x="1206500" y="36959"/>
                  <a:pt x="1206500" y="82550"/>
                </a:cubicBezTo>
                <a:cubicBezTo>
                  <a:pt x="1206500" y="128141"/>
                  <a:pt x="1169541" y="165100"/>
                  <a:pt x="1123950" y="165100"/>
                </a:cubicBezTo>
                <a:lnTo>
                  <a:pt x="165100" y="165100"/>
                </a:lnTo>
                <a:lnTo>
                  <a:pt x="165100" y="1123950"/>
                </a:lnTo>
                <a:cubicBezTo>
                  <a:pt x="165100" y="1169541"/>
                  <a:pt x="128141" y="1206500"/>
                  <a:pt x="82550" y="1206500"/>
                </a:cubicBezTo>
                <a:cubicBezTo>
                  <a:pt x="36959" y="1206500"/>
                  <a:pt x="0" y="1169541"/>
                  <a:pt x="0" y="1123950"/>
                </a:cubicBezTo>
                <a:lnTo>
                  <a:pt x="0" y="82550"/>
                </a:lnTo>
                <a:cubicBezTo>
                  <a:pt x="0" y="36959"/>
                  <a:pt x="36959" y="0"/>
                  <a:pt x="8255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22"/>
            </p:custDataLst>
          </p:nvPr>
        </p:nvSpPr>
        <p:spPr>
          <a:xfrm>
            <a:off x="518795" y="2240915"/>
            <a:ext cx="3260725" cy="2593340"/>
          </a:xfrm>
          <a:prstGeom prst="rect">
            <a:avLst/>
          </a:prstGeom>
        </p:spPr>
        <p:txBody>
          <a:bodyPr wrap="square" anchor="ctr"/>
          <a:lstStyle/>
          <a:p>
            <a:pPr marL="0" indent="0" algn="just" defTabSz="685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bg1"/>
                </a:solidFill>
                <a:effectLst/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rPr>
              <a:t>作为“网编”，我们应该怎么做？</a:t>
            </a:r>
            <a:endParaRPr lang="zh-CN" altLang="en-US" sz="4000" b="1">
              <a:solidFill>
                <a:schemeClr val="bg1"/>
              </a:solidFill>
              <a:effectLst/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  <a:sym typeface="+mn-ea"/>
            </a:endParaRPr>
          </a:p>
        </p:txBody>
      </p:sp>
      <p:sp>
        <p:nvSpPr>
          <p:cNvPr id="12" name="任意多边形: 形状 11"/>
          <p:cNvSpPr/>
          <p:nvPr>
            <p:custDataLst>
              <p:tags r:id="rId23"/>
            </p:custDataLst>
          </p:nvPr>
        </p:nvSpPr>
        <p:spPr>
          <a:xfrm flipH="1" flipV="1">
            <a:off x="3187506" y="4205062"/>
            <a:ext cx="530302" cy="530302"/>
          </a:xfrm>
          <a:custGeom>
            <a:avLst/>
            <a:gdLst>
              <a:gd name="connsiteX0" fmla="*/ 82550 w 1206500"/>
              <a:gd name="connsiteY0" fmla="*/ 0 h 1206500"/>
              <a:gd name="connsiteX1" fmla="*/ 1123950 w 1206500"/>
              <a:gd name="connsiteY1" fmla="*/ 0 h 1206500"/>
              <a:gd name="connsiteX2" fmla="*/ 1206500 w 1206500"/>
              <a:gd name="connsiteY2" fmla="*/ 82550 h 1206500"/>
              <a:gd name="connsiteX3" fmla="*/ 1123950 w 1206500"/>
              <a:gd name="connsiteY3" fmla="*/ 165100 h 1206500"/>
              <a:gd name="connsiteX4" fmla="*/ 165100 w 1206500"/>
              <a:gd name="connsiteY4" fmla="*/ 165100 h 1206500"/>
              <a:gd name="connsiteX5" fmla="*/ 165100 w 1206500"/>
              <a:gd name="connsiteY5" fmla="*/ 1123950 h 1206500"/>
              <a:gd name="connsiteX6" fmla="*/ 82550 w 1206500"/>
              <a:gd name="connsiteY6" fmla="*/ 1206500 h 1206500"/>
              <a:gd name="connsiteX7" fmla="*/ 0 w 1206500"/>
              <a:gd name="connsiteY7" fmla="*/ 1123950 h 1206500"/>
              <a:gd name="connsiteX8" fmla="*/ 0 w 1206500"/>
              <a:gd name="connsiteY8" fmla="*/ 82550 h 1206500"/>
              <a:gd name="connsiteX9" fmla="*/ 82550 w 1206500"/>
              <a:gd name="connsiteY9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6500" h="1206500">
                <a:moveTo>
                  <a:pt x="82550" y="0"/>
                </a:moveTo>
                <a:lnTo>
                  <a:pt x="1123950" y="0"/>
                </a:lnTo>
                <a:cubicBezTo>
                  <a:pt x="1169541" y="0"/>
                  <a:pt x="1206500" y="36959"/>
                  <a:pt x="1206500" y="82550"/>
                </a:cubicBezTo>
                <a:cubicBezTo>
                  <a:pt x="1206500" y="128141"/>
                  <a:pt x="1169541" y="165100"/>
                  <a:pt x="1123950" y="165100"/>
                </a:cubicBezTo>
                <a:lnTo>
                  <a:pt x="165100" y="165100"/>
                </a:lnTo>
                <a:lnTo>
                  <a:pt x="165100" y="1123950"/>
                </a:lnTo>
                <a:cubicBezTo>
                  <a:pt x="165100" y="1169541"/>
                  <a:pt x="128141" y="1206500"/>
                  <a:pt x="82550" y="1206500"/>
                </a:cubicBezTo>
                <a:cubicBezTo>
                  <a:pt x="36959" y="1206500"/>
                  <a:pt x="0" y="1169541"/>
                  <a:pt x="0" y="1123950"/>
                </a:cubicBezTo>
                <a:lnTo>
                  <a:pt x="0" y="82550"/>
                </a:lnTo>
                <a:cubicBezTo>
                  <a:pt x="0" y="36959"/>
                  <a:pt x="36959" y="0"/>
                  <a:pt x="8255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ed438cd814f3fda6683d22b52a955be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04500" y="5521325"/>
            <a:ext cx="1520825" cy="1520825"/>
          </a:xfrm>
          <a:prstGeom prst="rect">
            <a:avLst/>
          </a:prstGeom>
        </p:spPr>
      </p:pic>
      <p:sp>
        <p:nvSpPr>
          <p:cNvPr id="4" name="等腰三角形 3"/>
          <p:cNvSpPr/>
          <p:nvPr>
            <p:custDataLst>
              <p:tags r:id="rId25"/>
            </p:custDataLst>
          </p:nvPr>
        </p:nvSpPr>
        <p:spPr>
          <a:xfrm rot="1805303" flipH="1">
            <a:off x="5330825" y="1443990"/>
            <a:ext cx="800735" cy="689610"/>
          </a:xfrm>
          <a:prstGeom prst="triangle">
            <a:avLst/>
          </a:prstGeom>
          <a:solidFill>
            <a:srgbClr val="FCD65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26"/>
            </p:custDataLst>
          </p:nvPr>
        </p:nvSpPr>
        <p:spPr>
          <a:xfrm>
            <a:off x="4701540" y="1089025"/>
            <a:ext cx="1064260" cy="1225550"/>
          </a:xfrm>
          <a:custGeom>
            <a:avLst/>
            <a:gdLst>
              <a:gd name="connsiteX0" fmla="*/ 724 w 1030516"/>
              <a:gd name="connsiteY0" fmla="*/ 0 h 1186577"/>
              <a:gd name="connsiteX1" fmla="*/ 1030516 w 1030516"/>
              <a:gd name="connsiteY1" fmla="*/ 589487 h 1186577"/>
              <a:gd name="connsiteX2" fmla="*/ 0 w 1030516"/>
              <a:gd name="connsiteY2" fmla="*/ 1186577 h 11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close/>
              </a:path>
            </a:pathLst>
          </a:custGeom>
          <a:solidFill>
            <a:srgbClr val="FCD65D"/>
          </a:solidFill>
          <a:ln w="19050">
            <a:solidFill>
              <a:srgbClr val="D9D9D9"/>
            </a:solidFill>
          </a:ln>
        </p:spPr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p>
            <a:pPr algn="ctr"/>
            <a:r>
              <a:rPr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01</a:t>
            </a:r>
            <a:endParaRPr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27"/>
            </p:custDataLst>
          </p:nvPr>
        </p:nvSpPr>
        <p:spPr>
          <a:xfrm>
            <a:off x="5915025" y="1310005"/>
            <a:ext cx="2409825" cy="1170305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8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在思想上，做到“三观正”，传播正能量的内容</a:t>
            </a:r>
            <a:endParaRPr lang="zh-CN" altLang="en-US" sz="18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等腰三角形 32"/>
          <p:cNvSpPr/>
          <p:nvPr>
            <p:custDataLst>
              <p:tags r:id="rId28"/>
            </p:custDataLst>
          </p:nvPr>
        </p:nvSpPr>
        <p:spPr>
          <a:xfrm rot="1805303" flipH="1">
            <a:off x="5330825" y="3175000"/>
            <a:ext cx="800735" cy="689610"/>
          </a:xfrm>
          <a:prstGeom prst="triangle">
            <a:avLst/>
          </a:prstGeom>
          <a:solidFill>
            <a:srgbClr val="BCAB8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4" name="任意多边形 33"/>
          <p:cNvSpPr/>
          <p:nvPr>
            <p:custDataLst>
              <p:tags r:id="rId29"/>
            </p:custDataLst>
          </p:nvPr>
        </p:nvSpPr>
        <p:spPr>
          <a:xfrm>
            <a:off x="4701540" y="2820035"/>
            <a:ext cx="1064260" cy="1225550"/>
          </a:xfrm>
          <a:custGeom>
            <a:avLst/>
            <a:gdLst>
              <a:gd name="connsiteX0" fmla="*/ 724 w 1030516"/>
              <a:gd name="connsiteY0" fmla="*/ 0 h 1186577"/>
              <a:gd name="connsiteX1" fmla="*/ 1030516 w 1030516"/>
              <a:gd name="connsiteY1" fmla="*/ 589487 h 1186577"/>
              <a:gd name="connsiteX2" fmla="*/ 0 w 1030516"/>
              <a:gd name="connsiteY2" fmla="*/ 1186577 h 11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close/>
              </a:path>
            </a:pathLst>
          </a:custGeom>
          <a:solidFill>
            <a:srgbClr val="BCAB87"/>
          </a:solidFill>
          <a:ln w="19050">
            <a:solidFill>
              <a:srgbClr val="D9D9D9"/>
            </a:solidFill>
          </a:ln>
        </p:spPr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p>
            <a:pPr algn="ctr"/>
            <a:r>
              <a:rPr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03</a:t>
            </a:r>
            <a:endParaRPr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30"/>
            </p:custDataLst>
          </p:nvPr>
        </p:nvSpPr>
        <p:spPr>
          <a:xfrm>
            <a:off x="5915025" y="3041015"/>
            <a:ext cx="2409825" cy="1170305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8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坚持新闻原则</a:t>
            </a:r>
            <a:endParaRPr lang="zh-CN" altLang="en-US" sz="18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等腰三角形 35"/>
          <p:cNvSpPr/>
          <p:nvPr>
            <p:custDataLst>
              <p:tags r:id="rId31"/>
            </p:custDataLst>
          </p:nvPr>
        </p:nvSpPr>
        <p:spPr>
          <a:xfrm rot="1805303" flipH="1">
            <a:off x="5330825" y="4906645"/>
            <a:ext cx="800735" cy="689610"/>
          </a:xfrm>
          <a:prstGeom prst="triangle">
            <a:avLst/>
          </a:prstGeom>
          <a:solidFill>
            <a:srgbClr val="6F83A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32"/>
            </p:custDataLst>
          </p:nvPr>
        </p:nvSpPr>
        <p:spPr>
          <a:xfrm>
            <a:off x="4701540" y="4551680"/>
            <a:ext cx="1064260" cy="1225550"/>
          </a:xfrm>
          <a:custGeom>
            <a:avLst/>
            <a:gdLst>
              <a:gd name="connsiteX0" fmla="*/ 724 w 1030516"/>
              <a:gd name="connsiteY0" fmla="*/ 0 h 1186577"/>
              <a:gd name="connsiteX1" fmla="*/ 1030516 w 1030516"/>
              <a:gd name="connsiteY1" fmla="*/ 589487 h 1186577"/>
              <a:gd name="connsiteX2" fmla="*/ 0 w 1030516"/>
              <a:gd name="connsiteY2" fmla="*/ 1186577 h 11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close/>
              </a:path>
            </a:pathLst>
          </a:custGeom>
          <a:solidFill>
            <a:srgbClr val="6F83A6"/>
          </a:solidFill>
          <a:ln w="19050">
            <a:solidFill>
              <a:srgbClr val="D9D9D9"/>
            </a:solidFill>
          </a:ln>
        </p:spPr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p>
            <a:pPr algn="ctr"/>
            <a:r>
              <a:rPr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rPr>
              <a:t>05</a:t>
            </a:r>
            <a:endParaRPr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33"/>
            </p:custDataLst>
          </p:nvPr>
        </p:nvSpPr>
        <p:spPr>
          <a:xfrm>
            <a:off x="5915025" y="4772660"/>
            <a:ext cx="2409825" cy="1170305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8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从自身做起，通过自己的作品把正确的观念带给他们。</a:t>
            </a:r>
            <a:endParaRPr lang="zh-CN" altLang="en-US" sz="18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346440" y="2193290"/>
            <a:ext cx="3623945" cy="3228340"/>
            <a:chOff x="13875" y="2604"/>
            <a:chExt cx="5707" cy="5084"/>
          </a:xfrm>
        </p:grpSpPr>
        <p:sp>
          <p:nvSpPr>
            <p:cNvPr id="40" name="等腰三角形 39"/>
            <p:cNvSpPr/>
            <p:nvPr>
              <p:custDataLst>
                <p:tags r:id="rId34"/>
              </p:custDataLst>
            </p:nvPr>
          </p:nvSpPr>
          <p:spPr>
            <a:xfrm rot="1805303" flipH="1">
              <a:off x="14867" y="3163"/>
              <a:ext cx="1261" cy="1086"/>
            </a:xfrm>
            <a:prstGeom prst="triangle">
              <a:avLst/>
            </a:prstGeom>
            <a:solidFill>
              <a:srgbClr val="DDC074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35"/>
              </p:custDataLst>
            </p:nvPr>
          </p:nvSpPr>
          <p:spPr>
            <a:xfrm>
              <a:off x="13875" y="2604"/>
              <a:ext cx="1676" cy="1930"/>
            </a:xfrm>
            <a:custGeom>
              <a:avLst/>
              <a:gdLst>
                <a:gd name="connsiteX0" fmla="*/ 724 w 1030516"/>
                <a:gd name="connsiteY0" fmla="*/ 0 h 1186577"/>
                <a:gd name="connsiteX1" fmla="*/ 1030516 w 1030516"/>
                <a:gd name="connsiteY1" fmla="*/ 589487 h 1186577"/>
                <a:gd name="connsiteX2" fmla="*/ 0 w 1030516"/>
                <a:gd name="connsiteY2" fmla="*/ 1186577 h 118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0516" h="1186577">
                  <a:moveTo>
                    <a:pt x="724" y="0"/>
                  </a:moveTo>
                  <a:lnTo>
                    <a:pt x="1030516" y="589487"/>
                  </a:lnTo>
                  <a:lnTo>
                    <a:pt x="0" y="1186577"/>
                  </a:lnTo>
                  <a:close/>
                </a:path>
              </a:pathLst>
            </a:custGeom>
            <a:solidFill>
              <a:srgbClr val="DDC074"/>
            </a:solidFill>
            <a:ln w="19050">
              <a:solidFill>
                <a:srgbClr val="D9D9D9"/>
              </a:solidFill>
            </a:ln>
          </p:spPr>
          <p:txBody>
  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3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90204" pitchFamily="34" charset="0"/>
                </a:rPr>
                <a:t>02</a:t>
              </a:r>
              <a:endParaRPr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36"/>
              </p:custDataLst>
            </p:nvPr>
          </p:nvSpPr>
          <p:spPr>
            <a:xfrm>
              <a:off x="15787" y="2952"/>
              <a:ext cx="3795" cy="1843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 marL="0" lvl="0" indent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保持独立自主的立场</a:t>
              </a:r>
              <a:endParaRPr lang="zh-CN" altLang="en-US" sz="18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等腰三角形 42"/>
            <p:cNvSpPr/>
            <p:nvPr>
              <p:custDataLst>
                <p:tags r:id="rId37"/>
              </p:custDataLst>
            </p:nvPr>
          </p:nvSpPr>
          <p:spPr>
            <a:xfrm rot="1805303" flipH="1">
              <a:off x="14867" y="6055"/>
              <a:ext cx="1261" cy="1086"/>
            </a:xfrm>
            <a:prstGeom prst="triangle">
              <a:avLst/>
            </a:prstGeom>
            <a:solidFill>
              <a:srgbClr val="999797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sp>
          <p:nvSpPr>
            <p:cNvPr id="44" name="任意多边形 43"/>
            <p:cNvSpPr/>
            <p:nvPr>
              <p:custDataLst>
                <p:tags r:id="rId38"/>
              </p:custDataLst>
            </p:nvPr>
          </p:nvSpPr>
          <p:spPr>
            <a:xfrm>
              <a:off x="13875" y="5497"/>
              <a:ext cx="1676" cy="1930"/>
            </a:xfrm>
            <a:custGeom>
              <a:avLst/>
              <a:gdLst>
                <a:gd name="connsiteX0" fmla="*/ 724 w 1030516"/>
                <a:gd name="connsiteY0" fmla="*/ 0 h 1186577"/>
                <a:gd name="connsiteX1" fmla="*/ 1030516 w 1030516"/>
                <a:gd name="connsiteY1" fmla="*/ 589487 h 1186577"/>
                <a:gd name="connsiteX2" fmla="*/ 0 w 1030516"/>
                <a:gd name="connsiteY2" fmla="*/ 1186577 h 118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0516" h="1186577">
                  <a:moveTo>
                    <a:pt x="724" y="0"/>
                  </a:moveTo>
                  <a:lnTo>
                    <a:pt x="1030516" y="589487"/>
                  </a:lnTo>
                  <a:lnTo>
                    <a:pt x="0" y="1186577"/>
                  </a:lnTo>
                  <a:close/>
                </a:path>
              </a:pathLst>
            </a:custGeom>
            <a:solidFill>
              <a:srgbClr val="999797"/>
            </a:solidFill>
            <a:ln w="19050">
              <a:solidFill>
                <a:srgbClr val="D9D9D9"/>
              </a:solidFill>
            </a:ln>
          </p:spPr>
          <p:txBody>
  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3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90204" pitchFamily="34" charset="0"/>
                </a:rPr>
                <a:t>04</a:t>
              </a:r>
              <a:endParaRPr lang="en-US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39"/>
              </p:custDataLst>
            </p:nvPr>
          </p:nvSpPr>
          <p:spPr>
            <a:xfrm>
              <a:off x="15787" y="5845"/>
              <a:ext cx="3795" cy="1843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 marL="0" lvl="0" indent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行使自身的信息发布权利的同时, 要尊重他人</a:t>
              </a:r>
              <a:endParaRPr lang="zh-CN" altLang="en-US" sz="18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4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2404.262"/>
  <p:tag name="KSO_WM_UNIT_PLACING_PICTURE_USER_VIEWPORT" val="{&quot;height&quot;:7431,&quot;width&quot;:7712}"/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0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0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TEMPLATE_THUMBS_INDEX" val="1、4、6、9、11、12、15、17、18、19、20、22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303"/>
  <p:tag name="KSO_WM_TEMPLATE_MASTER_THUMB_INDEX" val="12"/>
</p:tagLst>
</file>

<file path=ppt/tags/tag398.xml><?xml version="1.0" encoding="utf-8"?>
<p:tagLst xmlns:p="http://schemas.openxmlformats.org/presentationml/2006/main">
  <p:tag name="REFSHAPE" val="149714084"/>
</p:tagLst>
</file>

<file path=ppt/tags/tag399.xml><?xml version="1.0" encoding="utf-8"?>
<p:tagLst xmlns:p="http://schemas.openxmlformats.org/presentationml/2006/main">
  <p:tag name="KSO_WM_TEMPLATE_CATEGORY" val="custom"/>
  <p:tag name="KSO_WM_TEMPLATE_INDEX" val="20205303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TEMPLATE_CATEGORY" val="custom"/>
  <p:tag name="KSO_WM_TEMPLATE_INDEX" val="20205303"/>
</p:tagLst>
</file>

<file path=ppt/tags/tag4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023_1*i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3_1*i*2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3_1*i*3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4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45_4*i*0"/>
  <p:tag name="KSO_WM_TEMPLATE_CATEGORY" val="diagram"/>
  <p:tag name="KSO_WM_TEMPLATE_INDEX" val="160145"/>
  <p:tag name="KSO_WM_UNIT_INDEX" val="0"/>
</p:tagLst>
</file>

<file path=ppt/tags/tag424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1"/>
  <p:tag name="KSO_WM_UNIT_ID" val="diagram160145_4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25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h_f"/>
  <p:tag name="KSO_WM_UNIT_INDEX" val="1_1_1"/>
  <p:tag name="KSO_WM_UNIT_ID" val="diagram160145_4*l_h_f*1_1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26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2"/>
  <p:tag name="KSO_WM_UNIT_ID" val="diagram160145_4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</p:tagLst>
</file>

<file path=ppt/tags/tag4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45_4*i*7"/>
  <p:tag name="KSO_WM_TEMPLATE_CATEGORY" val="diagram"/>
  <p:tag name="KSO_WM_TEMPLATE_INDEX" val="160145"/>
  <p:tag name="KSO_WM_UNIT_INDEX" val="7"/>
</p:tagLst>
</file>

<file path=ppt/tags/tag428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3"/>
  <p:tag name="KSO_WM_UNIT_ID" val="diagram160145_4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29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h_f"/>
  <p:tag name="KSO_WM_UNIT_INDEX" val="1_2_1"/>
  <p:tag name="KSO_WM_UNIT_ID" val="diagram160145_4*l_h_f*1_2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4"/>
  <p:tag name="KSO_WM_UNIT_ID" val="diagram160145_4*l_i*1_4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45_4*i*14"/>
  <p:tag name="KSO_WM_TEMPLATE_CATEGORY" val="diagram"/>
  <p:tag name="KSO_WM_TEMPLATE_INDEX" val="160145"/>
  <p:tag name="KSO_WM_UNIT_INDEX" val="14"/>
</p:tagLst>
</file>

<file path=ppt/tags/tag432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5"/>
  <p:tag name="KSO_WM_UNIT_ID" val="diagram160145_4*l_i*1_5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33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h_f"/>
  <p:tag name="KSO_WM_UNIT_INDEX" val="1_3_1"/>
  <p:tag name="KSO_WM_UNIT_ID" val="diagram160145_4*l_h_f*1_3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34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6"/>
  <p:tag name="KSO_WM_UNIT_ID" val="diagram160145_4*l_i*1_6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</p:tagLst>
</file>

<file path=ppt/tags/tag4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45_4*i*7"/>
  <p:tag name="KSO_WM_TEMPLATE_CATEGORY" val="diagram"/>
  <p:tag name="KSO_WM_TEMPLATE_INDEX" val="160145"/>
  <p:tag name="KSO_WM_UNIT_INDEX" val="7"/>
</p:tagLst>
</file>

<file path=ppt/tags/tag436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3"/>
  <p:tag name="KSO_WM_UNIT_ID" val="diagram160145_4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37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h_f"/>
  <p:tag name="KSO_WM_UNIT_INDEX" val="1_2_1"/>
  <p:tag name="KSO_WM_UNIT_ID" val="diagram160145_4*l_h_f*1_2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38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4"/>
  <p:tag name="KSO_WM_UNIT_ID" val="diagram160145_4*l_i*1_4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45_4*i*7"/>
  <p:tag name="KSO_WM_TEMPLATE_CATEGORY" val="diagram"/>
  <p:tag name="KSO_WM_TEMPLATE_INDEX" val="160145"/>
  <p:tag name="KSO_WM_UNIT_INDEX" val="7"/>
</p:tagLst>
</file>

<file path=ppt/tags/tag4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3"/>
  <p:tag name="KSO_WM_UNIT_ID" val="diagram160145_4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h_f"/>
  <p:tag name="KSO_WM_UNIT_INDEX" val="1_2_1"/>
  <p:tag name="KSO_WM_UNIT_ID" val="diagram160145_4*l_h_f*1_2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42.xml><?xml version="1.0" encoding="utf-8"?>
<p:tagLst xmlns:p="http://schemas.openxmlformats.org/presentationml/2006/main">
  <p:tag name="KSO_WM_TEMPLATE_CATEGORY" val="diagram"/>
  <p:tag name="KSO_WM_TEMPLATE_INDEX" val="160145"/>
  <p:tag name="KSO_WM_TAG_VERSION" val="1.0"/>
  <p:tag name="KSO_WM_UNIT_TYPE" val="l_i"/>
  <p:tag name="KSO_WM_UNIT_INDEX" val="1_4"/>
  <p:tag name="KSO_WM_UNIT_ID" val="diagram160145_4*l_i*1_4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43.xml><?xml version="1.0" encoding="utf-8"?>
<p:tagLst xmlns:p="http://schemas.openxmlformats.org/presentationml/2006/main">
  <p:tag name="KSO_WM_TEMPLATE_CATEGORY" val="diagram"/>
  <p:tag name="KSO_WM_TEMPLATE_INDEX" val="20204023"/>
  <p:tag name="KSO_WM_SLIDE_ID" val="diagram202040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SLIDE_BK_DARK_LIGHT" val="2"/>
  <p:tag name="KSO_WM_SLIDE_BACKGROUND_TYPE" val="general"/>
</p:tagLst>
</file>

<file path=ppt/tags/tag4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4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819_1*i*3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45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19_1*a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SHOW_EDIT_AREA_INDICATION" val="1"/>
  <p:tag name="KSO_WM_UNIT_ISNUMDGMTITLE" val="0"/>
  <p:tag name="KSO_WM_UNIT_PLACING_PICTURE_MD4" val="0"/>
  <p:tag name="KSO_WM_UNIT_DEFAULT_FONT" val="36;40;4"/>
  <p:tag name="KSO_WM_UNIT_BLOCK" val="0"/>
  <p:tag name="KSO_WM_UNIT_SM_LIMIT_TYPE" val="1"/>
  <p:tag name="KSO_WM_UNIT_SMARTLAYOUT_COMPRESS_INFO" val="{&#10;    &quot;id&quot;: &quot;2020-05-15T15:28:12&quot;,&#10;    &quot;max&quot;: 3.7340157480314957,&#10;    &quot;topChanged&quot;: 1.8670066270767911&#10;}&#10;"/>
  <p:tag name="KSO_WM_UNIT_TEXT_FILL_FORE_SCHEMECOLOR_INDEX_BRIGHTNESS" val="0.25"/>
  <p:tag name="KSO_WM_UNIT_TEXT_FILL_FORE_SCHEMECOLOR_INDEX" val="13"/>
  <p:tag name="KSO_WM_UNIT_TEXT_FILL_TYPE" val="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819_1*i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0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819_1*i*2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0"/>
  <p:tag name="KSO_WM_UNIT_DECORATE_INFO" val="{&quot;DecorateInfoX&quot;:{&quot;IsLeft&quot;:false,&quot;IsRight&quot;:true,&quot;IsAbs&quot;:true},&quot;DecorateInfoY&quot;:{&quot;IsTop&quot;:false,&quot;IsBottom&quot;:true,&quot;IsAbs&quot;:true}}"/>
</p:tagLst>
</file>

<file path=ppt/tags/tag46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84831.661"/>
  <p:tag name="KSO_WM_UNIT_PLACING_PICTURE_USER_VIEWPORT" val="{&quot;height&quot;:10799,&quot;width&quot;:8743}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PLACING_PICTURE_USER_VIEWPORT" val="{&quot;height&quot;:8393,&quot;width&quot;:4569}"/>
  <p:tag name="REFSHAPE" val="274397028"/>
</p:tagLst>
</file>

<file path=ppt/tags/tag461.xml><?xml version="1.0" encoding="utf-8"?>
<p:tagLst xmlns:p="http://schemas.openxmlformats.org/presentationml/2006/main">
  <p:tag name="KSO_WM_UNIT_PLACING_PICTURE_USER_VIEWPORT" val="{&quot;height&quot;:6853,&quot;width&quot;:6060}"/>
  <p:tag name="REFSHAPE" val="274397164"/>
</p:tagLst>
</file>

<file path=ppt/tags/tag462.xml><?xml version="1.0" encoding="utf-8"?>
<p:tagLst xmlns:p="http://schemas.openxmlformats.org/presentationml/2006/main">
  <p:tag name="KSO_WM_UNIT_PLACING_PICTURE_USER_VIEWPORT" val="{&quot;height&quot;:6256,&quot;width&quot;:4738}"/>
  <p:tag name="REFSHAPE" val="274396212"/>
</p:tagLst>
</file>

<file path=ppt/tags/tag463.xml><?xml version="1.0" encoding="utf-8"?>
<p:tagLst xmlns:p="http://schemas.openxmlformats.org/presentationml/2006/main">
  <p:tag name="KSO_WM_TEMPLATE_CATEGORY" val="diagram"/>
  <p:tag name="KSO_WM_TEMPLATE_INDEX" val="20200819"/>
  <p:tag name="KSO_WM_SLIDE_ID" val="diagram20200819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88*444"/>
  <p:tag name="KSO_WM_SLIDE_POSITION" val="35*47"/>
  <p:tag name="KSO_WM_TAG_VERSION" val="1.0"/>
  <p:tag name="KSO_WM_BEAUTIFY_FLAG" val="#wm#"/>
  <p:tag name="KSO_WM_SLIDE_LAYOUT" val="a_d"/>
  <p:tag name="KSO_WM_SLIDE_LAYOUT_CNT" val="1_4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5T15:28:12&quot;,&#10;    &quot;margin&quot;: {&#10;        &quot;bottom&quot;: 1.690000057220459,&#10;        &quot;left&quot;: 1.2699999809265137,&#10;        &quot;right&quot;: 1.2699999809265137,&#10;        &quot;top&quot;: 1.690000057220459&#10;    },&#10;    &quot;maxSize&quot;: {&#10;        &quot;size1&quot;: 64&#10;    },&#10;    &quot;minSize&quot;: {&#10;        &quot;size1&quot;: 38.399999999999999&#10;    },&#10;    &quot;normalSize&quot;: {&#10;        &quot;size1&quot;: 50.100000000000001&#10;    },&#10;    &quot;subLayout&quot;: [&#10;        {&#10;            &quot;horizontalAlign&quot;: 2,&#10;            &quot;id&quot;: &quot;2020-05-15T15:28:12&quot;,&#10;            &quot;maxSize&quot;: {&#10;                &quot;size1&quot;: 63.799999999999997&#10;            },&#10;            &quot;minSize&quot;: {&#10;                &quot;size1&quot;: 38.5&#10;            },&#10;            &quot;normalSize&quot;: {&#10;                &quot;size1&quot;: 63.799999999999997&#10;            },&#10;            &quot;subLayout&quot;: [&#10;                {&#10;                    &quot;id&quot;: &quot;2020-05-15T15:28:12&quot;,&#10;                    &quot;margin&quot;: {&#10;                        &quot;bottom&quot;: 0.36800000071525574,&#10;                        &quot;left&quot;: 1.2769999504089355,&#10;                        &quot;right&quot;: 0.045000005513429642,&#10;                        &quot;top&quot;: 1.6820000410079956&#10;                    },&#10;                    &quot;type&quot;: 0&#10;                },&#10;                {&#10;                    &quot;id&quot;: &quot;2020-05-15T15:28:12&quot;,&#10;                    &quot;margin&quot;: {&#10;                        &quot;bottom&quot;: 1.690000057220459,&#10;                        &quot;left&quot;: 1.2769999504089355,&#10;                        &quot;right&quot;: 0.045000005513429642,&#10;                        &quot;top&quot;: 0.026000002399086952&#10;                    },&#10;                    &quot;type&quot;: 0&#10;                }&#10;            ],&#10;            &quot;type&quot;: 1,&#10;            &quot;verticalAlign&quot;: 1&#10;        },&#10;        {&#10;            &quot;id&quot;: &quot;2020-05-15T15:28:12&quot;,&#10;            &quot;margin&quot;: {&#10;                &quot;bottom&quot;: 5.2800002098083496,&#10;                &quot;left&quot;: 2.1700000762939453,&#10;                &quot;right&quot;: 3.4300000667572021,&#10;                &quot;top&quot;: 5.2800002098083496&#10;            },&#10;            &quot;type&quot;: 0&#10;        }&#10;    ],&#10;    &quot;type&quot;: 0&#10;}&#10;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4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819_1*i*3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4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19_1*a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SHOW_EDIT_AREA_INDICATION" val="1"/>
  <p:tag name="KSO_WM_UNIT_ISNUMDGMTITLE" val="0"/>
  <p:tag name="KSO_WM_UNIT_PLACING_PICTURE_MD4" val="0"/>
  <p:tag name="KSO_WM_UNIT_DEFAULT_FONT" val="36;40;4"/>
  <p:tag name="KSO_WM_UNIT_BLOCK" val="0"/>
  <p:tag name="KSO_WM_UNIT_SM_LIMIT_TYPE" val="1"/>
  <p:tag name="KSO_WM_UNIT_SMARTLAYOUT_COMPRESS_INFO" val="{&#10;    &quot;id&quot;: &quot;2020-05-15T15:28:12&quot;,&#10;    &quot;max&quot;: 3.7340157480314957,&#10;    &quot;topChanged&quot;: 1.8670066270767911&#10;}&#10;"/>
  <p:tag name="KSO_WM_UNIT_TEXT_FILL_FORE_SCHEMECOLOR_INDEX_BRIGHTNESS" val="0.25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819_1*i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0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819_1*i*2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0"/>
  <p:tag name="KSO_WM_UNIT_DECORATE_INFO" val="{&quot;DecorateInfoX&quot;:{&quot;IsLeft&quot;:false,&quot;IsRight&quot;:true,&quot;IsAbs&quot;:true},&quot;DecorateInfoY&quot;:{&quot;IsTop&quot;:false,&quot;IsBottom&quot;:true,&quot;IsAbs&quot;:true}}"/>
</p:tagLst>
</file>

<file path=ppt/tags/tag469.xml><?xml version="1.0" encoding="utf-8"?>
<p:tagLst xmlns:p="http://schemas.openxmlformats.org/presentationml/2006/main">
  <p:tag name="KSO_WM_TEMPLATE_CATEGORY" val="diagram"/>
  <p:tag name="KSO_WM_TEMPLATE_INDEX" val="20200819"/>
  <p:tag name="KSO_WM_SLIDE_ID" val="diagram20200819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88*444"/>
  <p:tag name="KSO_WM_SLIDE_POSITION" val="35*47"/>
  <p:tag name="KSO_WM_TAG_VERSION" val="1.0"/>
  <p:tag name="KSO_WM_BEAUTIFY_FLAG" val="#wm#"/>
  <p:tag name="KSO_WM_SLIDE_LAYOUT" val="a_d"/>
  <p:tag name="KSO_WM_SLIDE_LAYOUT_CNT" val="1_4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5T15:28:12&quot;,&#10;    &quot;margin&quot;: {&#10;        &quot;bottom&quot;: 1.690000057220459,&#10;        &quot;left&quot;: 1.2699999809265137,&#10;        &quot;right&quot;: 1.2699999809265137,&#10;        &quot;top&quot;: 1.690000057220459&#10;    },&#10;    &quot;maxSize&quot;: {&#10;        &quot;size1&quot;: 64&#10;    },&#10;    &quot;minSize&quot;: {&#10;        &quot;size1&quot;: 38.399999999999999&#10;    },&#10;    &quot;normalSize&quot;: {&#10;        &quot;size1&quot;: 50.100000000000001&#10;    },&#10;    &quot;subLayout&quot;: [&#10;        {&#10;            &quot;horizontalAlign&quot;: 2,&#10;            &quot;id&quot;: &quot;2020-05-15T15:28:12&quot;,&#10;            &quot;maxSize&quot;: {&#10;                &quot;size1&quot;: 63.799999999999997&#10;            },&#10;            &quot;minSize&quot;: {&#10;                &quot;size1&quot;: 38.5&#10;            },&#10;            &quot;normalSize&quot;: {&#10;                &quot;size1&quot;: 63.799999999999997&#10;            },&#10;            &quot;subLayout&quot;: [&#10;                {&#10;                    &quot;id&quot;: &quot;2020-05-15T15:28:12&quot;,&#10;                    &quot;margin&quot;: {&#10;                        &quot;bottom&quot;: 0.36800000071525574,&#10;                        &quot;left&quot;: 1.2769999504089355,&#10;                        &quot;right&quot;: 0.045000005513429642,&#10;                        &quot;top&quot;: 1.6820000410079956&#10;                    },&#10;                    &quot;type&quot;: 0&#10;                },&#10;                {&#10;                    &quot;id&quot;: &quot;2020-05-15T15:28:12&quot;,&#10;                    &quot;margin&quot;: {&#10;                        &quot;bottom&quot;: 1.690000057220459,&#10;                        &quot;left&quot;: 1.2769999504089355,&#10;                        &quot;right&quot;: 0.045000005513429642,&#10;                        &quot;top&quot;: 0.026000002399086952&#10;                    },&#10;                    &quot;type&quot;: 0&#10;                }&#10;            ],&#10;            &quot;type&quot;: 1,&#10;            &quot;verticalAlign&quot;: 1&#10;        },&#10;        {&#10;            &quot;id&quot;: &quot;2020-05-15T15:28:12&quot;,&#10;            &quot;margin&quot;: {&#10;                &quot;bottom&quot;: 5.2800002098083496,&#10;                &quot;left&quot;: 2.1700000762939453,&#10;                &quot;right&quot;: 3.4300000667572021,&#10;                &quot;top&quot;: 5.2800002098083496&#10;            },&#10;            &quot;type&quot;: 0&#10;        }&#10;    ],&#10;    &quot;type&quot;: 0&#10;}&#10;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023_1*i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3_1*i*2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3_1*i*3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492.xml><?xml version="1.0" encoding="utf-8"?>
<p:tagLst xmlns:p="http://schemas.openxmlformats.org/presentationml/2006/main">
  <p:tag name="KSO_WM_UNIT_NOCLEAR" val="0"/>
  <p:tag name="KSO_WM_UNIT_VALUE" val="3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4023_1*f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恰如其分的表达观点，往往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3_1*a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单击此处可添加您的大标题内容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494.xml><?xml version="1.0" encoding="utf-8"?>
<p:tagLst xmlns:p="http://schemas.openxmlformats.org/presentationml/2006/main">
  <p:tag name="KSO_WM_TEMPLATE_CATEGORY" val="diagram"/>
  <p:tag name="KSO_WM_TEMPLATE_INDEX" val="20204023"/>
  <p:tag name="KSO_WM_SLIDE_ID" val="diagram202040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SLIDE_BK_DARK_LIGHT" val="2"/>
  <p:tag name="KSO_WM_SLIDE_BACKGROUND_TYPE" val="general"/>
</p:tagLst>
</file>

<file path=ppt/tags/tag4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023_1*i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3_1*i*2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3_1*i*3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517.xml><?xml version="1.0" encoding="utf-8"?>
<p:tagLst xmlns:p="http://schemas.openxmlformats.org/presentationml/2006/main">
  <p:tag name="KSO_WM_UNIT_NOCLEAR" val="0"/>
  <p:tag name="KSO_WM_UNIT_VALUE" val="3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4023_1*f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恰如其分的表达观点，往往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3_1*a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单击此处可添加您的大标题内容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TEMPLATE_CATEGORY" val="diagram"/>
  <p:tag name="KSO_WM_TEMPLATE_INDEX" val="20204023"/>
  <p:tag name="KSO_WM_SLIDE_ID" val="diagram202040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SLIDE_BK_DARK_LIGHT" val="2"/>
  <p:tag name="KSO_WM_SLIDE_BACKGROUND_TYPE" val="general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023_1*i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3_1*i*2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3_1*i*3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542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3_1*a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单击此处可添加您的大标题内容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TAG_VERSION" val="1.0"/>
  <p:tag name="KSO_WM_TEMPLATE_CATEGORY" val="diagram"/>
  <p:tag name="KSO_WM_TEMPLATE_INDEX" val="20188904"/>
  <p:tag name="KSO_WM_UNIT_TYPE" val="q_h_i"/>
  <p:tag name="KSO_WM_UNIT_INDEX" val="1_3_1"/>
  <p:tag name="KSO_WM_UNIT_ID" val="diagram20188904_1*q_h_i*1_3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544.xml><?xml version="1.0" encoding="utf-8"?>
<p:tagLst xmlns:p="http://schemas.openxmlformats.org/presentationml/2006/main">
  <p:tag name="KSO_WM_TAG_VERSION" val="1.0"/>
  <p:tag name="KSO_WM_TEMPLATE_CATEGORY" val="diagram"/>
  <p:tag name="KSO_WM_TEMPLATE_INDEX" val="20188904"/>
  <p:tag name="KSO_WM_UNIT_TYPE" val="q_h_i"/>
  <p:tag name="KSO_WM_UNIT_INDEX" val="1_2_1"/>
  <p:tag name="KSO_WM_UNIT_ID" val="diagram20188904_1*q_h_i*1_2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88904_1*q_h_i*1_3_2"/>
  <p:tag name="KSO_WM_TEMPLATE_CATEGORY" val="diagram"/>
  <p:tag name="KSO_WM_TEMPLATE_INDEX" val="201889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188904_1*q_h_i*1_2_3"/>
  <p:tag name="KSO_WM_TEMPLATE_CATEGORY" val="diagram"/>
  <p:tag name="KSO_WM_TEMPLATE_INDEX" val="201889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ID" val="diagram20188904_1*q_h_i*1_1_3"/>
  <p:tag name="KSO_WM_TEMPLATE_CATEGORY" val="diagram"/>
  <p:tag name="KSO_WM_TEMPLATE_INDEX" val="201889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48.xml><?xml version="1.0" encoding="utf-8"?>
<p:tagLst xmlns:p="http://schemas.openxmlformats.org/presentationml/2006/main">
  <p:tag name="KSO_WM_TAG_VERSION" val="1.0"/>
  <p:tag name="KSO_WM_TEMPLATE_CATEGORY" val="diagram"/>
  <p:tag name="KSO_WM_TEMPLATE_INDEX" val="20188904"/>
  <p:tag name="KSO_WM_UNIT_TYPE" val="q_h_i"/>
  <p:tag name="KSO_WM_UNIT_INDEX" val="1_1_2"/>
  <p:tag name="KSO_WM_UNIT_ID" val="diagram20188904_1*q_h_i*1_1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TAG_VERSION" val="1.0"/>
  <p:tag name="KSO_WM_TEMPLATE_CATEGORY" val="diagram"/>
  <p:tag name="KSO_WM_TEMPLATE_INDEX" val="20188904"/>
  <p:tag name="KSO_WM_UNIT_TYPE" val="q_h_i"/>
  <p:tag name="KSO_WM_UNIT_INDEX" val="1_2_2"/>
  <p:tag name="KSO_WM_UNIT_ID" val="diagram20188904_1*q_h_i*1_2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TAG_VERSION" val="1.0"/>
  <p:tag name="KSO_WM_TEMPLATE_CATEGORY" val="diagram"/>
  <p:tag name="KSO_WM_TEMPLATE_INDEX" val="20188904"/>
  <p:tag name="KSO_WM_UNIT_TYPE" val="q_h_i"/>
  <p:tag name="KSO_WM_UNIT_INDEX" val="1_3_3"/>
  <p:tag name="KSO_WM_UNIT_ID" val="diagram20188904_1*q_h_i*1_3_3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TAG_VERSION" val="1.0"/>
  <p:tag name="KSO_WM_TEMPLATE_CATEGORY" val="diagram"/>
  <p:tag name="KSO_WM_TEMPLATE_INDEX" val="20188904"/>
  <p:tag name="KSO_WM_UNIT_TYPE" val="q_h_i"/>
  <p:tag name="KSO_WM_UNIT_INDEX" val="1_1_1"/>
  <p:tag name="KSO_WM_UNIT_ID" val="diagram20188904_1*q_h_i*1_1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552.xml><?xml version="1.0" encoding="utf-8"?>
<p:tagLst xmlns:p="http://schemas.openxmlformats.org/presentationml/2006/main">
  <p:tag name="KSO_WM_TEMPLATE_CATEGORY" val="diagram"/>
  <p:tag name="KSO_WM_TEMPLATE_INDEX" val="20188904"/>
  <p:tag name="KSO_WM_UNIT_TYPE" val="q_h_a"/>
  <p:tag name="KSO_WM_UNIT_INDEX" val="1_1_1"/>
  <p:tag name="KSO_WM_UNIT_ID" val="diagram20188904_1*q_h_a*1_1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DIAGRAM_GROUP_CODE" val="q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ags/tag553.xml><?xml version="1.0" encoding="utf-8"?>
<p:tagLst xmlns:p="http://schemas.openxmlformats.org/presentationml/2006/main">
  <p:tag name="KSO_WM_TEMPLATE_CATEGORY" val="diagram"/>
  <p:tag name="KSO_WM_TEMPLATE_INDEX" val="20188904"/>
  <p:tag name="KSO_WM_UNIT_TYPE" val="q_h_a"/>
  <p:tag name="KSO_WM_UNIT_INDEX" val="1_2_1"/>
  <p:tag name="KSO_WM_UNIT_ID" val="diagram20188904_1*q_h_a*1_2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DIAGRAM_GROUP_CODE" val="q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</p:tagLst>
</file>

<file path=ppt/tags/tag554.xml><?xml version="1.0" encoding="utf-8"?>
<p:tagLst xmlns:p="http://schemas.openxmlformats.org/presentationml/2006/main">
  <p:tag name="KSO_WM_TEMPLATE_CATEGORY" val="diagram"/>
  <p:tag name="KSO_WM_TEMPLATE_INDEX" val="20188904"/>
  <p:tag name="KSO_WM_UNIT_TYPE" val="q_h_f"/>
  <p:tag name="KSO_WM_UNIT_INDEX" val="1_2_1"/>
  <p:tag name="KSO_WM_UNIT_ID" val="diagram20188904_1*q_h_f*1_2_1"/>
  <p:tag name="KSO_WM_UNIT_LAYERLEVEL" val="1_1_1"/>
  <p:tag name="KSO_WM_UNIT_VALUE" val="40"/>
  <p:tag name="KSO_WM_UNIT_HIGHLIGHT" val="0"/>
  <p:tag name="KSO_WM_UNIT_COMPATIBLE" val="0"/>
  <p:tag name="KSO_WM_BEAUTIFY_FLAG" val="#wm#"/>
  <p:tag name="KSO_WM_TAG_VERSION" val="1.0"/>
  <p:tag name="KSO_WM_DIAGRAM_GROUP_CODE" val="q1-1"/>
  <p:tag name="KSO_WM_UNIT_PRESET_TEXT" val="单击此处添加文本具体内容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555.xml><?xml version="1.0" encoding="utf-8"?>
<p:tagLst xmlns:p="http://schemas.openxmlformats.org/presentationml/2006/main">
  <p:tag name="KSO_WM_TEMPLATE_CATEGORY" val="diagram"/>
  <p:tag name="KSO_WM_TEMPLATE_INDEX" val="20188904"/>
  <p:tag name="KSO_WM_UNIT_TYPE" val="q_h_a"/>
  <p:tag name="KSO_WM_UNIT_INDEX" val="1_3_1"/>
  <p:tag name="KSO_WM_UNIT_ID" val="diagram20188904_1*q_h_a*1_3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DIAGRAM_GROUP_CODE" val="q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7"/>
  <p:tag name="KSO_WM_UNIT_TEXT_FILL_TYPE" val="1"/>
</p:tagLst>
</file>

<file path=ppt/tags/tag556.xml><?xml version="1.0" encoding="utf-8"?>
<p:tagLst xmlns:p="http://schemas.openxmlformats.org/presentationml/2006/main">
  <p:tag name="KSO_WM_TEMPLATE_CATEGORY" val="diagram"/>
  <p:tag name="KSO_WM_TEMPLATE_INDEX" val="20204023"/>
  <p:tag name="KSO_WM_SLIDE_ID" val="diagram202040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SLIDE_BK_DARK_LIGHT" val="2"/>
  <p:tag name="KSO_WM_SLIDE_BACKGROUND_TYPE" val="general"/>
</p:tagLst>
</file>

<file path=ppt/tags/tag5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30177841_1*i*4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30177841_1*i*2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78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30177841_1*a*1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PRESET_TEXT" val="单击此处&#13;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30177841_1*i*3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442_4*l_h_i*1_1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442_4*l_h_i*1_1_2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582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442_4*l_h_f*1_1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442_4*l_h_i*1_3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442_4*l_h_i*1_3_2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585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442_4*l_h_f*1_3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160442_4*l_h_i*1_5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160442_4*l_h_i*1_5_2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588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160442_4*l_h_f*1_5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442_4*l_h_i*1_2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442_4*l_h_i*1_2_2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591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442_4*l_h_f*1_2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160442_4*l_h_i*1_4_2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160442_4*l_h_i*1_4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594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160442_4*l_h_f*1_4_1"/>
  <p:tag name="KSO_WM_TEMPLATE_CATEGORY" val="diagram"/>
  <p:tag name="KSO_WM_TEMPLATE_INDEX" val="160442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595.xml><?xml version="1.0" encoding="utf-8"?>
<p:tagLst xmlns:p="http://schemas.openxmlformats.org/presentationml/2006/main">
  <p:tag name="KSO_WM_TEMPLATE_CATEGORY" val="diagram"/>
  <p:tag name="KSO_WM_TEMPLATE_INDEX" val="30177841"/>
  <p:tag name="KSO_WM_SLIDE_ID" val="diagram3017784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21*540"/>
  <p:tag name="KSO_WM_SLIDE_POSITION" val="0*0"/>
  <p:tag name="KSO_WM_TAG_VERSION" val="1.0"/>
  <p:tag name="KSO_WM_BEAUTIFY_FLAG" val="#wm#"/>
  <p:tag name="KSO_WM_SLIDE_LAYOUT" val="a_f"/>
  <p:tag name="KSO_WM_SLIDE_LAYOUT_CNT" val="1_3"/>
  <p:tag name="KSO_WM_SLIDE_BK_DARK_LIGHT" val="2"/>
  <p:tag name="KSO_WM_SLIDE_BACKGROUND_TYPE" val="general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EFF1F5"/>
      </a:dk2>
      <a:lt2>
        <a:srgbClr val="FFFFFF"/>
      </a:lt2>
      <a:accent1>
        <a:srgbClr val="FCD65D"/>
      </a:accent1>
      <a:accent2>
        <a:srgbClr val="DDC074"/>
      </a:accent2>
      <a:accent3>
        <a:srgbClr val="BCAB87"/>
      </a:accent3>
      <a:accent4>
        <a:srgbClr val="999797"/>
      </a:accent4>
      <a:accent5>
        <a:srgbClr val="6F83A6"/>
      </a:accent5>
      <a:accent6>
        <a:srgbClr val="2871B4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WPS 文字</Application>
  <PresentationFormat>宽屏</PresentationFormat>
  <Paragraphs>84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方正书宋_GBK</vt:lpstr>
      <vt:lpstr>Wingdings</vt:lpstr>
      <vt:lpstr>汉仪旗黑-85S</vt:lpstr>
      <vt:lpstr>苹方-简</vt:lpstr>
      <vt:lpstr>微软雅黑</vt:lpstr>
      <vt:lpstr>汉仪旗黑KW</vt:lpstr>
      <vt:lpstr>宋体</vt:lpstr>
      <vt:lpstr>汉仪书宋二KW</vt:lpstr>
      <vt:lpstr>Segoe UI</vt:lpstr>
      <vt:lpstr>宋体</vt:lpstr>
      <vt:lpstr>Arial Unicode MS</vt:lpstr>
      <vt:lpstr>Calibri</vt:lpstr>
      <vt:lpstr>Helvetica Neue</vt:lpstr>
      <vt:lpstr>1_Office 主题​​</vt:lpstr>
      <vt:lpstr>  网络新闻编辑学 与其他学科的关系</vt:lpstr>
      <vt:lpstr>网络新闻编辑的 基本伦理规范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liangyingyin</dc:creator>
  <cp:lastModifiedBy>liangyingyin</cp:lastModifiedBy>
  <cp:revision>36</cp:revision>
  <dcterms:created xsi:type="dcterms:W3CDTF">2020-05-17T18:04:36Z</dcterms:created>
  <dcterms:modified xsi:type="dcterms:W3CDTF">2020-05-17T18:04:36Z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