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10" r:id="rId3"/>
    <p:sldId id="409" r:id="rId5"/>
    <p:sldId id="422" r:id="rId6"/>
    <p:sldId id="423" r:id="rId7"/>
    <p:sldId id="424" r:id="rId8"/>
    <p:sldId id="425" r:id="rId9"/>
    <p:sldId id="412" r:id="rId10"/>
    <p:sldId id="426" r:id="rId11"/>
    <p:sldId id="427" r:id="rId12"/>
    <p:sldId id="428" r:id="rId13"/>
    <p:sldId id="432" r:id="rId14"/>
    <p:sldId id="433" r:id="rId15"/>
    <p:sldId id="431" r:id="rId16"/>
    <p:sldId id="434" r:id="rId17"/>
    <p:sldId id="435"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9D9D9"/>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87"/>
        <p:guide pos="3859"/>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217028-66BA-411D-BDB6-6C50FE8DD96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217028-66BA-411D-BDB6-6C50FE8DD96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217028-66BA-411D-BDB6-6C50FE8DD96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217028-66BA-411D-BDB6-6C50FE8DD96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217028-66BA-411D-BDB6-6C50FE8DD96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217028-66BA-411D-BDB6-6C50FE8DD9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7" Type="http://schemas.openxmlformats.org/officeDocument/2006/relationships/tags" Target="../tags/tag85.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92.xml"/><Relationship Id="rId7" Type="http://schemas.openxmlformats.org/officeDocument/2006/relationships/tags" Target="../tags/tag91.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1" Type="http://schemas.openxmlformats.org/officeDocument/2006/relationships/tags" Target="../tags/tag102.xml"/><Relationship Id="rId10" Type="http://schemas.openxmlformats.org/officeDocument/2006/relationships/tags" Target="../tags/tag101.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tags" Target="../tags/tag109.xml"/><Relationship Id="rId7" Type="http://schemas.openxmlformats.org/officeDocument/2006/relationships/tags" Target="../tags/tag108.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tags" Target="../tags/tag103.xml"/><Relationship Id="rId11" Type="http://schemas.openxmlformats.org/officeDocument/2006/relationships/tags" Target="../tags/tag112.xml"/><Relationship Id="rId10" Type="http://schemas.openxmlformats.org/officeDocument/2006/relationships/tags" Target="../tags/tag111.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20.xml"/><Relationship Id="rId8" Type="http://schemas.openxmlformats.org/officeDocument/2006/relationships/tags" Target="../tags/tag119.xml"/><Relationship Id="rId7" Type="http://schemas.openxmlformats.org/officeDocument/2006/relationships/tags" Target="../tags/tag118.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 Id="rId3" Type="http://schemas.openxmlformats.org/officeDocument/2006/relationships/tags" Target="../tags/tag114.xml"/><Relationship Id="rId2" Type="http://schemas.openxmlformats.org/officeDocument/2006/relationships/tags" Target="../tags/tag113.xml"/><Relationship Id="rId11" Type="http://schemas.openxmlformats.org/officeDocument/2006/relationships/tags" Target="../tags/tag122.xml"/><Relationship Id="rId10" Type="http://schemas.openxmlformats.org/officeDocument/2006/relationships/tags" Target="../tags/tag121.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30.xml"/><Relationship Id="rId8" Type="http://schemas.openxmlformats.org/officeDocument/2006/relationships/tags" Target="../tags/tag129.xml"/><Relationship Id="rId7" Type="http://schemas.openxmlformats.org/officeDocument/2006/relationships/tags" Target="../tags/tag128.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tags" Target="../tags/tag124.xml"/><Relationship Id="rId2" Type="http://schemas.openxmlformats.org/officeDocument/2006/relationships/tags" Target="../tags/tag123.xml"/><Relationship Id="rId11" Type="http://schemas.openxmlformats.org/officeDocument/2006/relationships/tags" Target="../tags/tag132.xml"/><Relationship Id="rId10" Type="http://schemas.openxmlformats.org/officeDocument/2006/relationships/tags" Target="../tags/tag131.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40.xml"/><Relationship Id="rId8" Type="http://schemas.openxmlformats.org/officeDocument/2006/relationships/tags" Target="../tags/tag139.xml"/><Relationship Id="rId7" Type="http://schemas.openxmlformats.org/officeDocument/2006/relationships/tags" Target="../tags/tag138.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tags" Target="../tags/tag133.xml"/><Relationship Id="rId13" Type="http://schemas.openxmlformats.org/officeDocument/2006/relationships/tags" Target="../tags/tag144.xml"/><Relationship Id="rId12" Type="http://schemas.openxmlformats.org/officeDocument/2006/relationships/tags" Target="../tags/tag143.xml"/><Relationship Id="rId11" Type="http://schemas.openxmlformats.org/officeDocument/2006/relationships/tags" Target="../tags/tag142.xml"/><Relationship Id="rId10" Type="http://schemas.openxmlformats.org/officeDocument/2006/relationships/tags" Target="../tags/tag141.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52.xml"/><Relationship Id="rId8" Type="http://schemas.openxmlformats.org/officeDocument/2006/relationships/tags" Target="../tags/tag151.xml"/><Relationship Id="rId7" Type="http://schemas.openxmlformats.org/officeDocument/2006/relationships/tags" Target="../tags/tag150.xml"/><Relationship Id="rId6" Type="http://schemas.openxmlformats.org/officeDocument/2006/relationships/tags" Target="../tags/tag149.xml"/><Relationship Id="rId5" Type="http://schemas.openxmlformats.org/officeDocument/2006/relationships/tags" Target="../tags/tag148.xml"/><Relationship Id="rId4" Type="http://schemas.openxmlformats.org/officeDocument/2006/relationships/tags" Target="../tags/tag147.xml"/><Relationship Id="rId3" Type="http://schemas.openxmlformats.org/officeDocument/2006/relationships/tags" Target="../tags/tag146.xml"/><Relationship Id="rId2" Type="http://schemas.openxmlformats.org/officeDocument/2006/relationships/tags" Target="../tags/tag145.xml"/><Relationship Id="rId14" Type="http://schemas.openxmlformats.org/officeDocument/2006/relationships/tags" Target="../tags/tag157.xml"/><Relationship Id="rId13" Type="http://schemas.openxmlformats.org/officeDocument/2006/relationships/tags" Target="../tags/tag156.xml"/><Relationship Id="rId12" Type="http://schemas.openxmlformats.org/officeDocument/2006/relationships/tags" Target="../tags/tag155.xml"/><Relationship Id="rId11" Type="http://schemas.openxmlformats.org/officeDocument/2006/relationships/tags" Target="../tags/tag154.xml"/><Relationship Id="rId10" Type="http://schemas.openxmlformats.org/officeDocument/2006/relationships/tags" Target="../tags/tag153.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7.xml"/><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0" Type="http://schemas.openxmlformats.org/officeDocument/2006/relationships/tags" Target="../tags/tag3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2" Type="http://schemas.openxmlformats.org/officeDocument/2006/relationships/tags" Target="../tags/tag47.xml"/><Relationship Id="rId11" Type="http://schemas.openxmlformats.org/officeDocument/2006/relationships/tags" Target="../tags/tag46.xml"/><Relationship Id="rId10" Type="http://schemas.openxmlformats.org/officeDocument/2006/relationships/tags" Target="../tags/tag45.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62.xml"/><Relationship Id="rId8" Type="http://schemas.openxmlformats.org/officeDocument/2006/relationships/tags" Target="../tags/tag61.xml"/><Relationship Id="rId7" Type="http://schemas.openxmlformats.org/officeDocument/2006/relationships/tags" Target="../tags/tag60.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0" Type="http://schemas.openxmlformats.org/officeDocument/2006/relationships/tags" Target="../tags/tag63.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71.xml"/><Relationship Id="rId8" Type="http://schemas.openxmlformats.org/officeDocument/2006/relationships/tags" Target="../tags/tag70.xml"/><Relationship Id="rId7" Type="http://schemas.openxmlformats.org/officeDocument/2006/relationships/tags" Target="../tags/tag69.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任意形状 24"/>
          <p:cNvSpPr/>
          <p:nvPr>
            <p:custDataLst>
              <p:tags r:id="rId2"/>
            </p:custDataLst>
          </p:nvPr>
        </p:nvSpPr>
        <p:spPr>
          <a:xfrm>
            <a:off x="0" y="3921792"/>
            <a:ext cx="3691856" cy="2936208"/>
          </a:xfrm>
          <a:custGeom>
            <a:avLst/>
            <a:gdLst>
              <a:gd name="connsiteX0" fmla="*/ 928699 w 3691856"/>
              <a:gd name="connsiteY0" fmla="*/ 0 h 2936208"/>
              <a:gd name="connsiteX1" fmla="*/ 3691856 w 3691856"/>
              <a:gd name="connsiteY1" fmla="*/ 2763157 h 2936208"/>
              <a:gd name="connsiteX2" fmla="*/ 3683118 w 3691856"/>
              <a:gd name="connsiteY2" fmla="*/ 2936208 h 2936208"/>
              <a:gd name="connsiteX3" fmla="*/ 0 w 3691856"/>
              <a:gd name="connsiteY3" fmla="*/ 2936208 h 2936208"/>
              <a:gd name="connsiteX4" fmla="*/ 0 w 3691856"/>
              <a:gd name="connsiteY4" fmla="*/ 163397 h 2936208"/>
              <a:gd name="connsiteX5" fmla="*/ 107021 w 3691856"/>
              <a:gd name="connsiteY5" fmla="*/ 124226 h 2936208"/>
              <a:gd name="connsiteX6" fmla="*/ 928699 w 3691856"/>
              <a:gd name="connsiteY6" fmla="*/ 0 h 293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1856" h="2936208">
                <a:moveTo>
                  <a:pt x="928699" y="0"/>
                </a:moveTo>
                <a:cubicBezTo>
                  <a:pt x="2454748" y="0"/>
                  <a:pt x="3691856" y="1237108"/>
                  <a:pt x="3691856" y="2763157"/>
                </a:cubicBezTo>
                <a:lnTo>
                  <a:pt x="3683118" y="2936208"/>
                </a:lnTo>
                <a:lnTo>
                  <a:pt x="0" y="2936208"/>
                </a:lnTo>
                <a:lnTo>
                  <a:pt x="0" y="163397"/>
                </a:lnTo>
                <a:lnTo>
                  <a:pt x="107021" y="124226"/>
                </a:lnTo>
                <a:cubicBezTo>
                  <a:pt x="366589" y="43492"/>
                  <a:pt x="642565" y="0"/>
                  <a:pt x="928699" y="0"/>
                </a:cubicBezTo>
                <a:close/>
              </a:path>
            </a:pathLst>
          </a:custGeom>
          <a:solidFill>
            <a:schemeClr val="accent2">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sp>
        <p:nvSpPr>
          <p:cNvPr id="8" name="任意多边形: 形状 7"/>
          <p:cNvSpPr/>
          <p:nvPr>
            <p:custDataLst>
              <p:tags r:id="rId3"/>
            </p:custDataLst>
          </p:nvPr>
        </p:nvSpPr>
        <p:spPr>
          <a:xfrm>
            <a:off x="9516687" y="1"/>
            <a:ext cx="2675313" cy="4553409"/>
          </a:xfrm>
          <a:custGeom>
            <a:avLst/>
            <a:gdLst>
              <a:gd name="connsiteX0" fmla="*/ 1525850 w 2675313"/>
              <a:gd name="connsiteY0" fmla="*/ 0 h 4553409"/>
              <a:gd name="connsiteX1" fmla="*/ 2675313 w 2675313"/>
              <a:gd name="connsiteY1" fmla="*/ 0 h 4553409"/>
              <a:gd name="connsiteX2" fmla="*/ 2675313 w 2675313"/>
              <a:gd name="connsiteY2" fmla="*/ 4528772 h 4553409"/>
              <a:gd name="connsiteX3" fmla="*/ 2593476 w 2675313"/>
              <a:gd name="connsiteY3" fmla="*/ 4541261 h 4553409"/>
              <a:gd name="connsiteX4" fmla="*/ 2352905 w 2675313"/>
              <a:gd name="connsiteY4" fmla="*/ 4553409 h 4553409"/>
              <a:gd name="connsiteX5" fmla="*/ 0 w 2675313"/>
              <a:gd name="connsiteY5" fmla="*/ 2200504 h 4553409"/>
              <a:gd name="connsiteX6" fmla="*/ 1437048 w 2675313"/>
              <a:gd name="connsiteY6" fmla="*/ 32502 h 4553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5313" h="4553409">
                <a:moveTo>
                  <a:pt x="1525850" y="0"/>
                </a:moveTo>
                <a:lnTo>
                  <a:pt x="2675313" y="0"/>
                </a:lnTo>
                <a:lnTo>
                  <a:pt x="2675313" y="4528772"/>
                </a:lnTo>
                <a:lnTo>
                  <a:pt x="2593476" y="4541261"/>
                </a:lnTo>
                <a:cubicBezTo>
                  <a:pt x="2514378" y="4549294"/>
                  <a:pt x="2434122" y="4553409"/>
                  <a:pt x="2352905" y="4553409"/>
                </a:cubicBezTo>
                <a:cubicBezTo>
                  <a:pt x="1053431" y="4553409"/>
                  <a:pt x="0" y="3499978"/>
                  <a:pt x="0" y="2200504"/>
                </a:cubicBezTo>
                <a:cubicBezTo>
                  <a:pt x="0" y="1225899"/>
                  <a:pt x="592555" y="389692"/>
                  <a:pt x="1437048" y="32502"/>
                </a:cubicBezTo>
                <a:close/>
              </a:path>
            </a:pathLst>
          </a:custGeom>
          <a:solidFill>
            <a:schemeClr val="accent3">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9" name="任意形状 17"/>
          <p:cNvSpPr/>
          <p:nvPr>
            <p:custDataLst>
              <p:tags r:id="rId4"/>
            </p:custDataLst>
          </p:nvPr>
        </p:nvSpPr>
        <p:spPr>
          <a:xfrm>
            <a:off x="7511951" y="0"/>
            <a:ext cx="3589290" cy="2179590"/>
          </a:xfrm>
          <a:custGeom>
            <a:avLst/>
            <a:gdLst>
              <a:gd name="connsiteX0" fmla="*/ 42442 w 3589290"/>
              <a:gd name="connsiteY0" fmla="*/ 0 h 2179590"/>
              <a:gd name="connsiteX1" fmla="*/ 3546848 w 3589290"/>
              <a:gd name="connsiteY1" fmla="*/ 0 h 2179590"/>
              <a:gd name="connsiteX2" fmla="*/ 3552829 w 3589290"/>
              <a:gd name="connsiteY2" fmla="*/ 23261 h 2179590"/>
              <a:gd name="connsiteX3" fmla="*/ 3589290 w 3589290"/>
              <a:gd name="connsiteY3" fmla="*/ 384945 h 2179590"/>
              <a:gd name="connsiteX4" fmla="*/ 1794645 w 3589290"/>
              <a:gd name="connsiteY4" fmla="*/ 2179590 h 2179590"/>
              <a:gd name="connsiteX5" fmla="*/ 0 w 3589290"/>
              <a:gd name="connsiteY5" fmla="*/ 384945 h 2179590"/>
              <a:gd name="connsiteX6" fmla="*/ 36461 w 3589290"/>
              <a:gd name="connsiteY6" fmla="*/ 23261 h 217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9290" h="2179590">
                <a:moveTo>
                  <a:pt x="42442" y="0"/>
                </a:moveTo>
                <a:lnTo>
                  <a:pt x="3546848" y="0"/>
                </a:lnTo>
                <a:lnTo>
                  <a:pt x="3552829" y="23261"/>
                </a:lnTo>
                <a:cubicBezTo>
                  <a:pt x="3576736" y="140089"/>
                  <a:pt x="3589290" y="261051"/>
                  <a:pt x="3589290" y="384945"/>
                </a:cubicBezTo>
                <a:cubicBezTo>
                  <a:pt x="3589290" y="1376100"/>
                  <a:pt x="2785800" y="2179590"/>
                  <a:pt x="1794645" y="2179590"/>
                </a:cubicBezTo>
                <a:cubicBezTo>
                  <a:pt x="803490" y="2179590"/>
                  <a:pt x="0" y="1376100"/>
                  <a:pt x="0" y="384945"/>
                </a:cubicBezTo>
                <a:cubicBezTo>
                  <a:pt x="0" y="261051"/>
                  <a:pt x="12555" y="140089"/>
                  <a:pt x="36461" y="23261"/>
                </a:cubicBez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sp>
        <p:nvSpPr>
          <p:cNvPr id="10" name="椭圆 9"/>
          <p:cNvSpPr/>
          <p:nvPr>
            <p:custDataLst>
              <p:tags r:id="rId5"/>
            </p:custDataLst>
          </p:nvPr>
        </p:nvSpPr>
        <p:spPr>
          <a:xfrm>
            <a:off x="1078059" y="494506"/>
            <a:ext cx="2084678" cy="2084678"/>
          </a:xfrm>
          <a:prstGeom prst="ellipse">
            <a:avLst/>
          </a:prstGeom>
          <a:solidFill>
            <a:schemeClr val="accent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sp>
        <p:nvSpPr>
          <p:cNvPr id="16" name="日期占位符 15"/>
          <p:cNvSpPr>
            <a:spLocks noGrp="1"/>
          </p:cNvSpPr>
          <p:nvPr>
            <p:ph type="dt" sz="half" idx="10"/>
            <p:custDataLst>
              <p:tags r:id="rId6"/>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7"/>
            </p:custDataLst>
          </p:nvPr>
        </p:nvSpPr>
        <p:spPr/>
        <p:txBody>
          <a:bodyPr/>
          <a:lstStyle>
            <a:lvl1pPr>
              <a:defRPr>
                <a:solidFill>
                  <a:schemeClr val="tx1">
                    <a:lumMod val="85000"/>
                    <a:lumOff val="15000"/>
                  </a:schemeClr>
                </a:solidFill>
              </a:defRPr>
            </a:lvl1pPr>
          </a:lstStyle>
          <a:p>
            <a:endParaRPr lang="zh-CN" altLang="en-US" dirty="0"/>
          </a:p>
        </p:txBody>
      </p:sp>
      <p:sp>
        <p:nvSpPr>
          <p:cNvPr id="18" name="灯片编号占位符 17"/>
          <p:cNvSpPr>
            <a:spLocks noGrp="1"/>
          </p:cNvSpPr>
          <p:nvPr>
            <p:ph type="sldNum" sz="quarter" idx="12"/>
            <p:custDataLst>
              <p:tags r:id="rId8"/>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dirty="0"/>
          </a:p>
        </p:txBody>
      </p:sp>
      <p:sp>
        <p:nvSpPr>
          <p:cNvPr id="2" name="标题 1"/>
          <p:cNvSpPr>
            <a:spLocks noGrp="1"/>
          </p:cNvSpPr>
          <p:nvPr>
            <p:ph type="ctrTitle" hasCustomPrompt="1"/>
            <p:custDataLst>
              <p:tags r:id="rId9"/>
            </p:custDataLst>
          </p:nvPr>
        </p:nvSpPr>
        <p:spPr>
          <a:xfrm>
            <a:off x="2984644" y="2498044"/>
            <a:ext cx="6246303" cy="1174403"/>
          </a:xfrm>
        </p:spPr>
        <p:txBody>
          <a:bodyPr lIns="90000" tIns="46800" rIns="90000" bIns="46800" anchor="b" anchorCtr="0">
            <a:normAutofit/>
          </a:bodyPr>
          <a:lstStyle>
            <a:lvl1pPr algn="ctr">
              <a:defRPr sz="5400" spc="600" baseline="0">
                <a:solidFill>
                  <a:schemeClr val="tx1">
                    <a:lumMod val="85000"/>
                    <a:lumOff val="15000"/>
                  </a:schemeClr>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10"/>
            </p:custDataLst>
          </p:nvPr>
        </p:nvSpPr>
        <p:spPr>
          <a:xfrm>
            <a:off x="2984644" y="3759606"/>
            <a:ext cx="6246302" cy="536169"/>
          </a:xfrm>
        </p:spPr>
        <p:txBody>
          <a:bodyPr lIns="90000" tIns="4680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5" name="文本占位符 4"/>
          <p:cNvSpPr>
            <a:spLocks noGrp="1"/>
          </p:cNvSpPr>
          <p:nvPr>
            <p:ph type="body" sz="quarter" idx="13" hasCustomPrompt="1"/>
            <p:custDataLst>
              <p:tags r:id="rId11"/>
            </p:custDataLst>
          </p:nvPr>
        </p:nvSpPr>
        <p:spPr>
          <a:xfrm>
            <a:off x="10555972" y="5247871"/>
            <a:ext cx="1458380" cy="430246"/>
          </a:xfrm>
        </p:spPr>
        <p:txBody>
          <a:bodyPr lIns="90000" tIns="46800" rIns="90000" bIns="46800" anchor="b">
            <a:normAutofit/>
          </a:bodyPr>
          <a:lstStyle>
            <a:lvl1pPr marL="0" indent="0">
              <a:buNone/>
              <a:defRPr>
                <a:solidFill>
                  <a:schemeClr val="tx1">
                    <a:lumMod val="85000"/>
                    <a:lumOff val="1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zh-CN" altLang="en-US" dirty="0"/>
          </a:p>
        </p:txBody>
      </p:sp>
      <p:sp>
        <p:nvSpPr>
          <p:cNvPr id="15" name="文本占位符 14"/>
          <p:cNvSpPr>
            <a:spLocks noGrp="1"/>
          </p:cNvSpPr>
          <p:nvPr>
            <p:ph type="body" sz="quarter" idx="14" hasCustomPrompt="1"/>
            <p:custDataLst>
              <p:tags r:id="rId12"/>
            </p:custDataLst>
          </p:nvPr>
        </p:nvSpPr>
        <p:spPr>
          <a:xfrm>
            <a:off x="10555972" y="5760869"/>
            <a:ext cx="1458380" cy="430246"/>
          </a:xfrm>
        </p:spPr>
        <p:txBody>
          <a:bodyPr lIns="90000" tIns="46800" rIns="90000" bIns="46800">
            <a:normAutofit/>
          </a:bodyPr>
          <a:lstStyle>
            <a:lvl1pPr marL="0" indent="0">
              <a:buNone/>
              <a:defRPr>
                <a:solidFill>
                  <a:schemeClr val="tx1">
                    <a:lumMod val="85000"/>
                    <a:lumOff val="1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zh-CN" altLang="en-US" dirty="0"/>
          </a:p>
        </p:txBody>
      </p:sp>
      <p:sp>
        <p:nvSpPr>
          <p:cNvPr id="13" name="椭圆 12"/>
          <p:cNvSpPr/>
          <p:nvPr>
            <p:custDataLst>
              <p:tags r:id="rId13"/>
            </p:custDataLst>
          </p:nvPr>
        </p:nvSpPr>
        <p:spPr>
          <a:xfrm>
            <a:off x="9537097" y="4867214"/>
            <a:ext cx="1108226" cy="1108226"/>
          </a:xfrm>
          <a:prstGeom prst="ellipse">
            <a:avLst/>
          </a:prstGeom>
          <a:solidFill>
            <a:schemeClr val="accent6">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grpSp>
        <p:nvGrpSpPr>
          <p:cNvPr id="6" name="组合 5"/>
          <p:cNvGrpSpPr/>
          <p:nvPr>
            <p:custDataLst>
              <p:tags r:id="rId2"/>
            </p:custDataLst>
          </p:nvPr>
        </p:nvGrpSpPr>
        <p:grpSpPr>
          <a:xfrm>
            <a:off x="0" y="-8255"/>
            <a:ext cx="12192000" cy="6880860"/>
            <a:chOff x="0" y="-13"/>
            <a:chExt cx="19200" cy="10836"/>
          </a:xfrm>
        </p:grpSpPr>
        <p:sp>
          <p:nvSpPr>
            <p:cNvPr id="24" name="任意多边形: 形状 23"/>
            <p:cNvSpPr/>
            <p:nvPr>
              <p:custDataLst>
                <p:tags r:id="rId3"/>
              </p:custDataLst>
            </p:nvPr>
          </p:nvSpPr>
          <p:spPr>
            <a:xfrm>
              <a:off x="17824" y="0"/>
              <a:ext cx="1376" cy="2307"/>
            </a:xfrm>
            <a:custGeom>
              <a:avLst/>
              <a:gdLst>
                <a:gd name="connsiteX0" fmla="*/ 447252 w 873962"/>
                <a:gd name="connsiteY0" fmla="*/ 0 h 1464826"/>
                <a:gd name="connsiteX1" fmla="*/ 873962 w 873962"/>
                <a:gd name="connsiteY1" fmla="*/ 0 h 1464826"/>
                <a:gd name="connsiteX2" fmla="*/ 873962 w 873962"/>
                <a:gd name="connsiteY2" fmla="*/ 1456778 h 1464826"/>
                <a:gd name="connsiteX3" fmla="*/ 847228 w 873962"/>
                <a:gd name="connsiteY3" fmla="*/ 1460858 h 1464826"/>
                <a:gd name="connsiteX4" fmla="*/ 768639 w 873962"/>
                <a:gd name="connsiteY4" fmla="*/ 1464826 h 1464826"/>
                <a:gd name="connsiteX5" fmla="*/ 0 w 873962"/>
                <a:gd name="connsiteY5" fmla="*/ 696187 h 1464826"/>
                <a:gd name="connsiteX6" fmla="*/ 338885 w 873962"/>
                <a:gd name="connsiteY6" fmla="*/ 58819 h 146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962" h="1464826">
                  <a:moveTo>
                    <a:pt x="447252" y="0"/>
                  </a:moveTo>
                  <a:lnTo>
                    <a:pt x="873962" y="0"/>
                  </a:lnTo>
                  <a:lnTo>
                    <a:pt x="873962" y="1456778"/>
                  </a:lnTo>
                  <a:lnTo>
                    <a:pt x="847228" y="1460858"/>
                  </a:lnTo>
                  <a:cubicBezTo>
                    <a:pt x="821388" y="1463482"/>
                    <a:pt x="795171" y="1464826"/>
                    <a:pt x="768639" y="1464826"/>
                  </a:cubicBezTo>
                  <a:cubicBezTo>
                    <a:pt x="344131" y="1464826"/>
                    <a:pt x="0" y="1120695"/>
                    <a:pt x="0" y="696187"/>
                  </a:cubicBezTo>
                  <a:cubicBezTo>
                    <a:pt x="0" y="430870"/>
                    <a:pt x="134426" y="196949"/>
                    <a:pt x="338885" y="5881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22" name="任意形状 17"/>
            <p:cNvSpPr/>
            <p:nvPr>
              <p:custDataLst>
                <p:tags r:id="rId4"/>
              </p:custDataLst>
            </p:nvPr>
          </p:nvSpPr>
          <p:spPr>
            <a:xfrm>
              <a:off x="16792" y="-13"/>
              <a:ext cx="1847" cy="1121"/>
            </a:xfrm>
            <a:custGeom>
              <a:avLst/>
              <a:gdLst>
                <a:gd name="connsiteX0" fmla="*/ 42442 w 3589290"/>
                <a:gd name="connsiteY0" fmla="*/ 0 h 2179590"/>
                <a:gd name="connsiteX1" fmla="*/ 3546848 w 3589290"/>
                <a:gd name="connsiteY1" fmla="*/ 0 h 2179590"/>
                <a:gd name="connsiteX2" fmla="*/ 3552829 w 3589290"/>
                <a:gd name="connsiteY2" fmla="*/ 23261 h 2179590"/>
                <a:gd name="connsiteX3" fmla="*/ 3589290 w 3589290"/>
                <a:gd name="connsiteY3" fmla="*/ 384945 h 2179590"/>
                <a:gd name="connsiteX4" fmla="*/ 1794645 w 3589290"/>
                <a:gd name="connsiteY4" fmla="*/ 2179590 h 2179590"/>
                <a:gd name="connsiteX5" fmla="*/ 0 w 3589290"/>
                <a:gd name="connsiteY5" fmla="*/ 384945 h 2179590"/>
                <a:gd name="connsiteX6" fmla="*/ 36461 w 3589290"/>
                <a:gd name="connsiteY6" fmla="*/ 23261 h 217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9290" h="2179590">
                  <a:moveTo>
                    <a:pt x="42442" y="0"/>
                  </a:moveTo>
                  <a:lnTo>
                    <a:pt x="3546848" y="0"/>
                  </a:lnTo>
                  <a:lnTo>
                    <a:pt x="3552829" y="23261"/>
                  </a:lnTo>
                  <a:cubicBezTo>
                    <a:pt x="3576736" y="140089"/>
                    <a:pt x="3589290" y="261051"/>
                    <a:pt x="3589290" y="384945"/>
                  </a:cubicBezTo>
                  <a:cubicBezTo>
                    <a:pt x="3589290" y="1376100"/>
                    <a:pt x="2785800" y="2179590"/>
                    <a:pt x="1794645" y="2179590"/>
                  </a:cubicBezTo>
                  <a:cubicBezTo>
                    <a:pt x="803490" y="2179590"/>
                    <a:pt x="0" y="1376100"/>
                    <a:pt x="0" y="384945"/>
                  </a:cubicBezTo>
                  <a:cubicBezTo>
                    <a:pt x="0" y="261051"/>
                    <a:pt x="12555" y="140089"/>
                    <a:pt x="36461" y="23261"/>
                  </a:cubicBez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sp>
          <p:nvSpPr>
            <p:cNvPr id="23" name="任意形状 24"/>
            <p:cNvSpPr/>
            <p:nvPr userDrawn="1">
              <p:custDataLst>
                <p:tags r:id="rId5"/>
              </p:custDataLst>
            </p:nvPr>
          </p:nvSpPr>
          <p:spPr>
            <a:xfrm>
              <a:off x="0" y="9383"/>
              <a:ext cx="1811" cy="1440"/>
            </a:xfrm>
            <a:custGeom>
              <a:avLst/>
              <a:gdLst>
                <a:gd name="connsiteX0" fmla="*/ 928699 w 3691856"/>
                <a:gd name="connsiteY0" fmla="*/ 0 h 2936208"/>
                <a:gd name="connsiteX1" fmla="*/ 3691856 w 3691856"/>
                <a:gd name="connsiteY1" fmla="*/ 2763157 h 2936208"/>
                <a:gd name="connsiteX2" fmla="*/ 3683118 w 3691856"/>
                <a:gd name="connsiteY2" fmla="*/ 2936208 h 2936208"/>
                <a:gd name="connsiteX3" fmla="*/ 0 w 3691856"/>
                <a:gd name="connsiteY3" fmla="*/ 2936208 h 2936208"/>
                <a:gd name="connsiteX4" fmla="*/ 0 w 3691856"/>
                <a:gd name="connsiteY4" fmla="*/ 163397 h 2936208"/>
                <a:gd name="connsiteX5" fmla="*/ 107021 w 3691856"/>
                <a:gd name="connsiteY5" fmla="*/ 124226 h 2936208"/>
                <a:gd name="connsiteX6" fmla="*/ 928699 w 3691856"/>
                <a:gd name="connsiteY6" fmla="*/ 0 h 293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1856" h="2936208">
                  <a:moveTo>
                    <a:pt x="928699" y="0"/>
                  </a:moveTo>
                  <a:cubicBezTo>
                    <a:pt x="2454748" y="0"/>
                    <a:pt x="3691856" y="1237108"/>
                    <a:pt x="3691856" y="2763157"/>
                  </a:cubicBezTo>
                  <a:lnTo>
                    <a:pt x="3683118" y="2936208"/>
                  </a:lnTo>
                  <a:lnTo>
                    <a:pt x="0" y="2936208"/>
                  </a:lnTo>
                  <a:lnTo>
                    <a:pt x="0" y="163397"/>
                  </a:lnTo>
                  <a:lnTo>
                    <a:pt x="107021" y="124226"/>
                  </a:lnTo>
                  <a:cubicBezTo>
                    <a:pt x="366589" y="43492"/>
                    <a:pt x="642565" y="0"/>
                    <a:pt x="928699" y="0"/>
                  </a:cubicBezTo>
                  <a:close/>
                </a:path>
              </a:pathLst>
            </a:custGeom>
            <a:solidFill>
              <a:schemeClr val="accent2">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grpSp>
      <p:sp>
        <p:nvSpPr>
          <p:cNvPr id="3" name="日期占位符 2"/>
          <p:cNvSpPr>
            <a:spLocks noGrp="1"/>
          </p:cNvSpPr>
          <p:nvPr>
            <p:ph type="dt" sz="half" idx="10"/>
            <p:custDataLst>
              <p:tags r:id="rId6"/>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8"/>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9"/>
            </p:custDataLst>
          </p:nvPr>
        </p:nvSpPr>
        <p:spPr>
          <a:xfrm>
            <a:off x="669930" y="952508"/>
            <a:ext cx="10852237" cy="5388907"/>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3120390" y="2425700"/>
            <a:ext cx="6369685" cy="1541780"/>
          </a:xfrm>
        </p:spPr>
        <p:txBody>
          <a:bodyPr vert="horz" lIns="90000" tIns="46800" rIns="90000" bIns="46800" rtlCol="0" anchor="ctr" anchorCtr="0">
            <a:normAutofit/>
          </a:bodyPr>
          <a:lstStyle>
            <a:lvl1pPr marL="0" marR="0" algn="ctr" defTabSz="914400" rtl="0" eaLnBrk="1" fontAlgn="auto" latinLnBrk="0" hangingPunct="1">
              <a:lnSpc>
                <a:spcPct val="100000"/>
              </a:lnSpc>
              <a:buNone/>
              <a:defRPr kumimoji="0" lang="zh-CN" altLang="en-US" sz="8800" b="1" i="0" u="none" strike="noStrike" kern="1200" cap="none" spc="600" normalizeH="0" baseline="0" noProof="1" dirty="0">
                <a:solidFill>
                  <a:schemeClr val="tx1">
                    <a:lumMod val="85000"/>
                    <a:lumOff val="15000"/>
                  </a:schemeClr>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3"/>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lvl1pPr>
              <a:defRPr>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5"/>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
        <p:nvSpPr>
          <p:cNvPr id="6" name="任意形状 8"/>
          <p:cNvSpPr/>
          <p:nvPr>
            <p:custDataLst>
              <p:tags r:id="rId6"/>
            </p:custDataLst>
          </p:nvPr>
        </p:nvSpPr>
        <p:spPr>
          <a:xfrm>
            <a:off x="3914199" y="5414158"/>
            <a:ext cx="4340977" cy="1443841"/>
          </a:xfrm>
          <a:custGeom>
            <a:avLst/>
            <a:gdLst>
              <a:gd name="connsiteX0" fmla="*/ 2170488 w 4340977"/>
              <a:gd name="connsiteY0" fmla="*/ 0 h 1443841"/>
              <a:gd name="connsiteX1" fmla="*/ 4338490 w 4340977"/>
              <a:gd name="connsiteY1" fmla="*/ 1437048 h 1443841"/>
              <a:gd name="connsiteX2" fmla="*/ 4340977 w 4340977"/>
              <a:gd name="connsiteY2" fmla="*/ 1443841 h 1443841"/>
              <a:gd name="connsiteX3" fmla="*/ 0 w 4340977"/>
              <a:gd name="connsiteY3" fmla="*/ 1443841 h 1443841"/>
              <a:gd name="connsiteX4" fmla="*/ 2486 w 4340977"/>
              <a:gd name="connsiteY4" fmla="*/ 1437048 h 1443841"/>
              <a:gd name="connsiteX5" fmla="*/ 2170488 w 4340977"/>
              <a:gd name="connsiteY5" fmla="*/ 0 h 1443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0977" h="1443841">
                <a:moveTo>
                  <a:pt x="2170488" y="0"/>
                </a:moveTo>
                <a:cubicBezTo>
                  <a:pt x="3145094" y="0"/>
                  <a:pt x="3981300" y="592555"/>
                  <a:pt x="4338490" y="1437048"/>
                </a:cubicBezTo>
                <a:lnTo>
                  <a:pt x="4340977" y="1443841"/>
                </a:lnTo>
                <a:lnTo>
                  <a:pt x="0" y="1443841"/>
                </a:lnTo>
                <a:lnTo>
                  <a:pt x="2486" y="1437048"/>
                </a:lnTo>
                <a:cubicBezTo>
                  <a:pt x="359677" y="592555"/>
                  <a:pt x="1195883" y="0"/>
                  <a:pt x="2170488" y="0"/>
                </a:cubicBezTo>
                <a:close/>
              </a:path>
            </a:pathLst>
          </a:cu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sp>
        <p:nvSpPr>
          <p:cNvPr id="7" name="任意形状 7"/>
          <p:cNvSpPr/>
          <p:nvPr>
            <p:custDataLst>
              <p:tags r:id="rId7"/>
            </p:custDataLst>
          </p:nvPr>
        </p:nvSpPr>
        <p:spPr>
          <a:xfrm>
            <a:off x="4981181" y="1"/>
            <a:ext cx="2229641" cy="904197"/>
          </a:xfrm>
          <a:custGeom>
            <a:avLst/>
            <a:gdLst>
              <a:gd name="connsiteX0" fmla="*/ 0 w 2229641"/>
              <a:gd name="connsiteY0" fmla="*/ 0 h 904197"/>
              <a:gd name="connsiteX1" fmla="*/ 2229641 w 2229641"/>
              <a:gd name="connsiteY1" fmla="*/ 0 h 904197"/>
              <a:gd name="connsiteX2" fmla="*/ 2165057 w 2229641"/>
              <a:gd name="connsiteY2" fmla="*/ 208053 h 904197"/>
              <a:gd name="connsiteX3" fmla="*/ 1114820 w 2229641"/>
              <a:gd name="connsiteY3" fmla="*/ 904197 h 904197"/>
              <a:gd name="connsiteX4" fmla="*/ 64583 w 2229641"/>
              <a:gd name="connsiteY4" fmla="*/ 208053 h 904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9641" h="904197">
                <a:moveTo>
                  <a:pt x="0" y="0"/>
                </a:moveTo>
                <a:lnTo>
                  <a:pt x="2229641" y="0"/>
                </a:lnTo>
                <a:lnTo>
                  <a:pt x="2165057" y="208053"/>
                </a:lnTo>
                <a:cubicBezTo>
                  <a:pt x="1992025" y="617148"/>
                  <a:pt x="1586945" y="904197"/>
                  <a:pt x="1114820" y="904197"/>
                </a:cubicBezTo>
                <a:cubicBezTo>
                  <a:pt x="642696" y="904197"/>
                  <a:pt x="237616" y="617148"/>
                  <a:pt x="64583" y="208053"/>
                </a:cubicBez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grpSp>
        <p:nvGrpSpPr>
          <p:cNvPr id="6" name="组合 5"/>
          <p:cNvGrpSpPr/>
          <p:nvPr>
            <p:custDataLst>
              <p:tags r:id="rId2"/>
            </p:custDataLst>
          </p:nvPr>
        </p:nvGrpSpPr>
        <p:grpSpPr>
          <a:xfrm>
            <a:off x="10530840" y="5967730"/>
            <a:ext cx="1661160" cy="905510"/>
            <a:chOff x="16584" y="9398"/>
            <a:chExt cx="2616" cy="1426"/>
          </a:xfrm>
        </p:grpSpPr>
        <p:sp>
          <p:nvSpPr>
            <p:cNvPr id="15" name="任意形状 24"/>
            <p:cNvSpPr/>
            <p:nvPr>
              <p:custDataLst>
                <p:tags r:id="rId3"/>
              </p:custDataLst>
            </p:nvPr>
          </p:nvSpPr>
          <p:spPr>
            <a:xfrm flipH="1">
              <a:off x="17408" y="9398"/>
              <a:ext cx="1792" cy="1425"/>
            </a:xfrm>
            <a:custGeom>
              <a:avLst/>
              <a:gdLst>
                <a:gd name="connsiteX0" fmla="*/ 928699 w 3691856"/>
                <a:gd name="connsiteY0" fmla="*/ 0 h 2936208"/>
                <a:gd name="connsiteX1" fmla="*/ 3691856 w 3691856"/>
                <a:gd name="connsiteY1" fmla="*/ 2763157 h 2936208"/>
                <a:gd name="connsiteX2" fmla="*/ 3683118 w 3691856"/>
                <a:gd name="connsiteY2" fmla="*/ 2936208 h 2936208"/>
                <a:gd name="connsiteX3" fmla="*/ 0 w 3691856"/>
                <a:gd name="connsiteY3" fmla="*/ 2936208 h 2936208"/>
                <a:gd name="connsiteX4" fmla="*/ 0 w 3691856"/>
                <a:gd name="connsiteY4" fmla="*/ 163397 h 2936208"/>
                <a:gd name="connsiteX5" fmla="*/ 107021 w 3691856"/>
                <a:gd name="connsiteY5" fmla="*/ 124226 h 2936208"/>
                <a:gd name="connsiteX6" fmla="*/ 928699 w 3691856"/>
                <a:gd name="connsiteY6" fmla="*/ 0 h 293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1856" h="2936208">
                  <a:moveTo>
                    <a:pt x="928699" y="0"/>
                  </a:moveTo>
                  <a:cubicBezTo>
                    <a:pt x="2454748" y="0"/>
                    <a:pt x="3691856" y="1237108"/>
                    <a:pt x="3691856" y="2763157"/>
                  </a:cubicBezTo>
                  <a:lnTo>
                    <a:pt x="3683118" y="2936208"/>
                  </a:lnTo>
                  <a:lnTo>
                    <a:pt x="0" y="2936208"/>
                  </a:lnTo>
                  <a:lnTo>
                    <a:pt x="0" y="163397"/>
                  </a:lnTo>
                  <a:lnTo>
                    <a:pt x="107021" y="124226"/>
                  </a:lnTo>
                  <a:cubicBezTo>
                    <a:pt x="366589" y="43492"/>
                    <a:pt x="642565" y="0"/>
                    <a:pt x="928699" y="0"/>
                  </a:cubicBezTo>
                  <a:close/>
                </a:path>
              </a:pathLst>
            </a:custGeom>
            <a:solidFill>
              <a:schemeClr val="accent2">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sp>
          <p:nvSpPr>
            <p:cNvPr id="17" name="任意多边形: 形状 16"/>
            <p:cNvSpPr/>
            <p:nvPr>
              <p:custDataLst>
                <p:tags r:id="rId4"/>
              </p:custDataLst>
            </p:nvPr>
          </p:nvSpPr>
          <p:spPr>
            <a:xfrm>
              <a:off x="16584" y="10122"/>
              <a:ext cx="1423" cy="702"/>
            </a:xfrm>
            <a:custGeom>
              <a:avLst/>
              <a:gdLst>
                <a:gd name="connsiteX0" fmla="*/ 451780 w 903560"/>
                <a:gd name="connsiteY0" fmla="*/ 0 h 445912"/>
                <a:gd name="connsiteX1" fmla="*/ 895026 w 903560"/>
                <a:gd name="connsiteY1" fmla="*/ 361256 h 445912"/>
                <a:gd name="connsiteX2" fmla="*/ 903560 w 903560"/>
                <a:gd name="connsiteY2" fmla="*/ 445912 h 445912"/>
                <a:gd name="connsiteX3" fmla="*/ 0 w 903560"/>
                <a:gd name="connsiteY3" fmla="*/ 445912 h 445912"/>
                <a:gd name="connsiteX4" fmla="*/ 8534 w 903560"/>
                <a:gd name="connsiteY4" fmla="*/ 361256 h 445912"/>
                <a:gd name="connsiteX5" fmla="*/ 451780 w 903560"/>
                <a:gd name="connsiteY5" fmla="*/ 0 h 445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3560" h="445912">
                  <a:moveTo>
                    <a:pt x="451780" y="0"/>
                  </a:moveTo>
                  <a:cubicBezTo>
                    <a:pt x="670421" y="0"/>
                    <a:pt x="852838" y="155088"/>
                    <a:pt x="895026" y="361256"/>
                  </a:cubicBezTo>
                  <a:lnTo>
                    <a:pt x="903560" y="445912"/>
                  </a:lnTo>
                  <a:lnTo>
                    <a:pt x="0" y="445912"/>
                  </a:lnTo>
                  <a:lnTo>
                    <a:pt x="8534" y="361256"/>
                  </a:lnTo>
                  <a:cubicBezTo>
                    <a:pt x="50722" y="155088"/>
                    <a:pt x="233139" y="0"/>
                    <a:pt x="451780" y="0"/>
                  </a:cubicBezTo>
                  <a:close/>
                </a:path>
              </a:pathLst>
            </a:cu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tx1">
                    <a:lumMod val="85000"/>
                    <a:lumOff val="15000"/>
                  </a:schemeClr>
                </a:solidFill>
              </a:endParaRPr>
            </a:p>
          </p:txBody>
        </p:sp>
      </p:grpSp>
      <p:sp>
        <p:nvSpPr>
          <p:cNvPr id="3" name="日期占位符 2"/>
          <p:cNvSpPr>
            <a:spLocks noGrp="1"/>
          </p:cNvSpPr>
          <p:nvPr>
            <p:ph type="dt" sz="half" idx="10"/>
            <p:custDataLst>
              <p:tags r:id="rId5"/>
            </p:custDataLst>
          </p:nvPr>
        </p:nvSpPr>
        <p:spPr/>
        <p:txBody>
          <a:bodyPr/>
          <a:lstStyle>
            <a:lvl1pPr>
              <a:defRPr baseline="0">
                <a:solidFill>
                  <a:schemeClr val="tx1">
                    <a:lumMod val="85000"/>
                    <a:lumOff val="15000"/>
                  </a:schemeClr>
                </a:solidFill>
                <a:latin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solidFill>
                  <a:schemeClr val="tx1">
                    <a:lumMod val="85000"/>
                    <a:lumOff val="15000"/>
                  </a:schemeClr>
                </a:solidFill>
                <a:latin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solidFill>
                  <a:schemeClr val="tx1">
                    <a:lumMod val="85000"/>
                    <a:lumOff val="15000"/>
                  </a:schemeClr>
                </a:solidFill>
                <a:latin typeface="微软雅黑" panose="020B0503020204020204" pitchFamily="34" charset="-122"/>
              </a:defRPr>
            </a:lvl1pPr>
          </a:lstStyle>
          <a:p>
            <a:fld id="{49AE70B2-8BF9-45C0-BB95-33D1B9D3A854}" type="slidenum">
              <a:rPr lang="zh-CN" altLang="en-US" smtClean="0"/>
            </a:fld>
            <a:endParaRPr lang="zh-CN" altLang="en-US" dirty="0"/>
          </a:p>
        </p:txBody>
      </p:sp>
      <p:sp>
        <p:nvSpPr>
          <p:cNvPr id="2" name="标题 1"/>
          <p:cNvSpPr>
            <a:spLocks noGrp="1"/>
          </p:cNvSpPr>
          <p:nvPr>
            <p:ph type="title"/>
            <p:custDataLst>
              <p:tags r:id="rId8"/>
            </p:custDataLst>
          </p:nvPr>
        </p:nvSpPr>
        <p:spPr/>
        <p:txBody>
          <a:bodyPr/>
          <a:lstStyle>
            <a:lvl1pPr>
              <a:defRPr>
                <a:solidFill>
                  <a:schemeClr val="tx1">
                    <a:lumMod val="85000"/>
                    <a:lumOff val="15000"/>
                  </a:schemeClr>
                </a:solidFill>
              </a:defRPr>
            </a:lvl1pPr>
          </a:lstStyle>
          <a:p>
            <a:r>
              <a:rPr lang="zh-CN" altLang="en-US"/>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endParaRPr>
          </a:p>
        </p:txBody>
      </p:sp>
      <p:grpSp>
        <p:nvGrpSpPr>
          <p:cNvPr id="6" name="组合 5"/>
          <p:cNvGrpSpPr/>
          <p:nvPr>
            <p:custDataLst>
              <p:tags r:id="rId3"/>
            </p:custDataLst>
          </p:nvPr>
        </p:nvGrpSpPr>
        <p:grpSpPr>
          <a:xfrm>
            <a:off x="0" y="-8255"/>
            <a:ext cx="12192000" cy="6880860"/>
            <a:chOff x="0" y="-13"/>
            <a:chExt cx="19200" cy="10836"/>
          </a:xfrm>
        </p:grpSpPr>
        <p:sp>
          <p:nvSpPr>
            <p:cNvPr id="24" name="任意多边形: 形状 23"/>
            <p:cNvSpPr/>
            <p:nvPr>
              <p:custDataLst>
                <p:tags r:id="rId4"/>
              </p:custDataLst>
            </p:nvPr>
          </p:nvSpPr>
          <p:spPr>
            <a:xfrm>
              <a:off x="17824" y="0"/>
              <a:ext cx="1376" cy="2307"/>
            </a:xfrm>
            <a:custGeom>
              <a:avLst/>
              <a:gdLst>
                <a:gd name="connsiteX0" fmla="*/ 447252 w 873962"/>
                <a:gd name="connsiteY0" fmla="*/ 0 h 1464826"/>
                <a:gd name="connsiteX1" fmla="*/ 873962 w 873962"/>
                <a:gd name="connsiteY1" fmla="*/ 0 h 1464826"/>
                <a:gd name="connsiteX2" fmla="*/ 873962 w 873962"/>
                <a:gd name="connsiteY2" fmla="*/ 1456778 h 1464826"/>
                <a:gd name="connsiteX3" fmla="*/ 847228 w 873962"/>
                <a:gd name="connsiteY3" fmla="*/ 1460858 h 1464826"/>
                <a:gd name="connsiteX4" fmla="*/ 768639 w 873962"/>
                <a:gd name="connsiteY4" fmla="*/ 1464826 h 1464826"/>
                <a:gd name="connsiteX5" fmla="*/ 0 w 873962"/>
                <a:gd name="connsiteY5" fmla="*/ 696187 h 1464826"/>
                <a:gd name="connsiteX6" fmla="*/ 338885 w 873962"/>
                <a:gd name="connsiteY6" fmla="*/ 58819 h 146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962" h="1464826">
                  <a:moveTo>
                    <a:pt x="447252" y="0"/>
                  </a:moveTo>
                  <a:lnTo>
                    <a:pt x="873962" y="0"/>
                  </a:lnTo>
                  <a:lnTo>
                    <a:pt x="873962" y="1456778"/>
                  </a:lnTo>
                  <a:lnTo>
                    <a:pt x="847228" y="1460858"/>
                  </a:lnTo>
                  <a:cubicBezTo>
                    <a:pt x="821388" y="1463482"/>
                    <a:pt x="795171" y="1464826"/>
                    <a:pt x="768639" y="1464826"/>
                  </a:cubicBezTo>
                  <a:cubicBezTo>
                    <a:pt x="344131" y="1464826"/>
                    <a:pt x="0" y="1120695"/>
                    <a:pt x="0" y="696187"/>
                  </a:cubicBezTo>
                  <a:cubicBezTo>
                    <a:pt x="0" y="430870"/>
                    <a:pt x="134426" y="196949"/>
                    <a:pt x="338885" y="5881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22" name="任意形状 17"/>
            <p:cNvSpPr/>
            <p:nvPr>
              <p:custDataLst>
                <p:tags r:id="rId5"/>
              </p:custDataLst>
            </p:nvPr>
          </p:nvSpPr>
          <p:spPr>
            <a:xfrm>
              <a:off x="16792" y="-13"/>
              <a:ext cx="1847" cy="1121"/>
            </a:xfrm>
            <a:custGeom>
              <a:avLst/>
              <a:gdLst>
                <a:gd name="connsiteX0" fmla="*/ 42442 w 3589290"/>
                <a:gd name="connsiteY0" fmla="*/ 0 h 2179590"/>
                <a:gd name="connsiteX1" fmla="*/ 3546848 w 3589290"/>
                <a:gd name="connsiteY1" fmla="*/ 0 h 2179590"/>
                <a:gd name="connsiteX2" fmla="*/ 3552829 w 3589290"/>
                <a:gd name="connsiteY2" fmla="*/ 23261 h 2179590"/>
                <a:gd name="connsiteX3" fmla="*/ 3589290 w 3589290"/>
                <a:gd name="connsiteY3" fmla="*/ 384945 h 2179590"/>
                <a:gd name="connsiteX4" fmla="*/ 1794645 w 3589290"/>
                <a:gd name="connsiteY4" fmla="*/ 2179590 h 2179590"/>
                <a:gd name="connsiteX5" fmla="*/ 0 w 3589290"/>
                <a:gd name="connsiteY5" fmla="*/ 384945 h 2179590"/>
                <a:gd name="connsiteX6" fmla="*/ 36461 w 3589290"/>
                <a:gd name="connsiteY6" fmla="*/ 23261 h 217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9290" h="2179590">
                  <a:moveTo>
                    <a:pt x="42442" y="0"/>
                  </a:moveTo>
                  <a:lnTo>
                    <a:pt x="3546848" y="0"/>
                  </a:lnTo>
                  <a:lnTo>
                    <a:pt x="3552829" y="23261"/>
                  </a:lnTo>
                  <a:cubicBezTo>
                    <a:pt x="3576736" y="140089"/>
                    <a:pt x="3589290" y="261051"/>
                    <a:pt x="3589290" y="384945"/>
                  </a:cubicBezTo>
                  <a:cubicBezTo>
                    <a:pt x="3589290" y="1376100"/>
                    <a:pt x="2785800" y="2179590"/>
                    <a:pt x="1794645" y="2179590"/>
                  </a:cubicBezTo>
                  <a:cubicBezTo>
                    <a:pt x="803490" y="2179590"/>
                    <a:pt x="0" y="1376100"/>
                    <a:pt x="0" y="384945"/>
                  </a:cubicBezTo>
                  <a:cubicBezTo>
                    <a:pt x="0" y="261051"/>
                    <a:pt x="12555" y="140089"/>
                    <a:pt x="36461" y="23261"/>
                  </a:cubicBez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sp>
          <p:nvSpPr>
            <p:cNvPr id="23" name="任意形状 24"/>
            <p:cNvSpPr/>
            <p:nvPr userDrawn="1">
              <p:custDataLst>
                <p:tags r:id="rId6"/>
              </p:custDataLst>
            </p:nvPr>
          </p:nvSpPr>
          <p:spPr>
            <a:xfrm>
              <a:off x="0" y="9383"/>
              <a:ext cx="1811" cy="1440"/>
            </a:xfrm>
            <a:custGeom>
              <a:avLst/>
              <a:gdLst>
                <a:gd name="connsiteX0" fmla="*/ 928699 w 3691856"/>
                <a:gd name="connsiteY0" fmla="*/ 0 h 2936208"/>
                <a:gd name="connsiteX1" fmla="*/ 3691856 w 3691856"/>
                <a:gd name="connsiteY1" fmla="*/ 2763157 h 2936208"/>
                <a:gd name="connsiteX2" fmla="*/ 3683118 w 3691856"/>
                <a:gd name="connsiteY2" fmla="*/ 2936208 h 2936208"/>
                <a:gd name="connsiteX3" fmla="*/ 0 w 3691856"/>
                <a:gd name="connsiteY3" fmla="*/ 2936208 h 2936208"/>
                <a:gd name="connsiteX4" fmla="*/ 0 w 3691856"/>
                <a:gd name="connsiteY4" fmla="*/ 163397 h 2936208"/>
                <a:gd name="connsiteX5" fmla="*/ 107021 w 3691856"/>
                <a:gd name="connsiteY5" fmla="*/ 124226 h 2936208"/>
                <a:gd name="connsiteX6" fmla="*/ 928699 w 3691856"/>
                <a:gd name="connsiteY6" fmla="*/ 0 h 293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1856" h="2936208">
                  <a:moveTo>
                    <a:pt x="928699" y="0"/>
                  </a:moveTo>
                  <a:cubicBezTo>
                    <a:pt x="2454748" y="0"/>
                    <a:pt x="3691856" y="1237108"/>
                    <a:pt x="3691856" y="2763157"/>
                  </a:cubicBezTo>
                  <a:lnTo>
                    <a:pt x="3683118" y="2936208"/>
                  </a:lnTo>
                  <a:lnTo>
                    <a:pt x="0" y="2936208"/>
                  </a:lnTo>
                  <a:lnTo>
                    <a:pt x="0" y="163397"/>
                  </a:lnTo>
                  <a:lnTo>
                    <a:pt x="107021" y="124226"/>
                  </a:lnTo>
                  <a:cubicBezTo>
                    <a:pt x="366589" y="43492"/>
                    <a:pt x="642565" y="0"/>
                    <a:pt x="928699" y="0"/>
                  </a:cubicBezTo>
                  <a:close/>
                </a:path>
              </a:pathLst>
            </a:custGeom>
            <a:solidFill>
              <a:schemeClr val="accent2">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grpSp>
      <p:sp>
        <p:nvSpPr>
          <p:cNvPr id="2" name="标题 1"/>
          <p:cNvSpPr>
            <a:spLocks noGrp="1"/>
          </p:cNvSpPr>
          <p:nvPr>
            <p:ph type="title" hasCustomPrompt="1"/>
            <p:custDataLst>
              <p:tags r:id="rId7"/>
            </p:custDataLst>
          </p:nvPr>
        </p:nvSpPr>
        <p:spPr>
          <a:xfrm>
            <a:off x="1281600" y="1249200"/>
            <a:ext cx="9626400" cy="723600"/>
          </a:xfrm>
        </p:spPr>
        <p:txBody>
          <a:bodyPr anchor="ctr">
            <a:normAutofit/>
          </a:bodyPr>
          <a:lstStyle>
            <a:lvl1pPr>
              <a:defRPr sz="3600" b="1" u="none" strike="noStrike" kern="1200" cap="none" spc="2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7" name="内容占位符 6"/>
          <p:cNvSpPr>
            <a:spLocks noGrp="1"/>
          </p:cNvSpPr>
          <p:nvPr>
            <p:ph sz="quarter" idx="13" hasCustomPrompt="1"/>
            <p:custDataLst>
              <p:tags r:id="rId8"/>
            </p:custDataLst>
          </p:nvPr>
        </p:nvSpPr>
        <p:spPr>
          <a:xfrm>
            <a:off x="1281113" y="2163600"/>
            <a:ext cx="9626600" cy="3445200"/>
          </a:xfrm>
        </p:spPr>
        <p:txBody>
          <a:bodyPr>
            <a:normAutofit/>
          </a:bodyPr>
          <a:lstStyle>
            <a:lvl1pPr marL="285750" indent="-285750">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a:defRPr baseline="0">
                <a:solidFill>
                  <a:schemeClr val="tx1"/>
                </a:solidFill>
                <a:latin typeface="微软雅黑" panose="020B0503020204020204" pitchFamily="34" charset="-122"/>
                <a:ea typeface="微软雅黑" panose="020B0503020204020204" pitchFamily="34" charset="-122"/>
              </a:defRPr>
            </a:lvl2pPr>
            <a:lvl3pPr>
              <a:defRPr baseline="0">
                <a:solidFill>
                  <a:schemeClr val="tx1"/>
                </a:solidFill>
                <a:latin typeface="微软雅黑" panose="020B0503020204020204" pitchFamily="34" charset="-122"/>
                <a:ea typeface="微软雅黑" panose="020B0503020204020204" pitchFamily="34" charset="-122"/>
              </a:defRPr>
            </a:lvl3pPr>
            <a:lvl4pPr>
              <a:defRPr baseline="0">
                <a:solidFill>
                  <a:schemeClr val="tx1"/>
                </a:solidFill>
                <a:latin typeface="微软雅黑" panose="020B0503020204020204" pitchFamily="34" charset="-122"/>
                <a:ea typeface="微软雅黑" panose="020B0503020204020204" pitchFamily="34" charset="-122"/>
              </a:defRPr>
            </a:lvl4pPr>
            <a:lvl5pPr>
              <a:defRPr baseline="0">
                <a:solidFill>
                  <a:schemeClr val="tx1"/>
                </a:solidFill>
                <a:latin typeface="微软雅黑" panose="020B0503020204020204" pitchFamily="34" charset="-122"/>
                <a:ea typeface="微软雅黑" panose="020B0503020204020204" pitchFamily="34" charset="-122"/>
              </a:defRPr>
            </a:lvl5pPr>
          </a:lstStyle>
          <a:p>
            <a:pPr lvl="0"/>
            <a:r>
              <a:rPr lang="zh-CN" altLang="en-US" dirty="0"/>
              <a:t>单击此处添加文本</a:t>
            </a:r>
            <a:endParaRPr lang="zh-CN" altLang="en-US" dirty="0"/>
          </a:p>
        </p:txBody>
      </p:sp>
      <p:sp>
        <p:nvSpPr>
          <p:cNvPr id="3" name="日期占位符 2"/>
          <p:cNvSpPr>
            <a:spLocks noGrp="1"/>
          </p:cNvSpPr>
          <p:nvPr>
            <p:ph type="dt" sz="half" idx="10"/>
            <p:custDataLst>
              <p:tags r:id="rId9"/>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5" name="灯片编号占位符 4"/>
          <p:cNvSpPr>
            <a:spLocks noGrp="1"/>
          </p:cNvSpPr>
          <p:nvPr>
            <p:ph type="sldNum" sz="quarter" idx="12"/>
            <p:custDataLst>
              <p:tags r:id="rId10"/>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dirty="0"/>
          </a:p>
        </p:txBody>
      </p:sp>
      <p:sp>
        <p:nvSpPr>
          <p:cNvPr id="4" name="页脚占位符 3"/>
          <p:cNvSpPr>
            <a:spLocks noGrp="1"/>
          </p:cNvSpPr>
          <p:nvPr>
            <p:ph type="ftr" sz="quarter" idx="11"/>
            <p:custDataLst>
              <p:tags r:id="rId11"/>
            </p:custDataLst>
          </p:nvPr>
        </p:nvSpPr>
        <p:spPr/>
        <p:txBody>
          <a:bodyPr/>
          <a:lstStyle>
            <a:lvl1pPr>
              <a:defRPr>
                <a:solidFill>
                  <a:schemeClr val="tx1">
                    <a:lumMod val="85000"/>
                    <a:lumOff val="15000"/>
                  </a:schemeClr>
                </a:solidFill>
              </a:defRPr>
            </a:lvl1pPr>
          </a:lstStyle>
          <a:p>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3" name="矩形 12"/>
          <p:cNvSpPr/>
          <p:nvPr>
            <p:custDataLst>
              <p:tags r:id="rId2"/>
            </p:custDataLst>
          </p:nvPr>
        </p:nvSpPr>
        <p:spPr>
          <a:xfrm>
            <a:off x="0" y="0"/>
            <a:ext cx="4823460" cy="685863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olidFill>
                <a:schemeClr val="tx1">
                  <a:lumMod val="85000"/>
                  <a:lumOff val="15000"/>
                </a:schemeClr>
              </a:solidFill>
              <a:sym typeface="+mn-ea"/>
            </a:endParaRPr>
          </a:p>
        </p:txBody>
      </p:sp>
      <p:grpSp>
        <p:nvGrpSpPr>
          <p:cNvPr id="6" name="组合 5"/>
          <p:cNvGrpSpPr/>
          <p:nvPr>
            <p:custDataLst>
              <p:tags r:id="rId3"/>
            </p:custDataLst>
          </p:nvPr>
        </p:nvGrpSpPr>
        <p:grpSpPr>
          <a:xfrm>
            <a:off x="-3810" y="5798820"/>
            <a:ext cx="1991360" cy="1073150"/>
            <a:chOff x="-6" y="9132"/>
            <a:chExt cx="3136" cy="1690"/>
          </a:xfrm>
        </p:grpSpPr>
        <p:sp>
          <p:nvSpPr>
            <p:cNvPr id="16" name="任意形状 24"/>
            <p:cNvSpPr/>
            <p:nvPr userDrawn="1">
              <p:custDataLst>
                <p:tags r:id="rId4"/>
              </p:custDataLst>
            </p:nvPr>
          </p:nvSpPr>
          <p:spPr>
            <a:xfrm>
              <a:off x="-6" y="9132"/>
              <a:ext cx="2126" cy="1691"/>
            </a:xfrm>
            <a:custGeom>
              <a:avLst/>
              <a:gdLst>
                <a:gd name="connsiteX0" fmla="*/ 928699 w 3691856"/>
                <a:gd name="connsiteY0" fmla="*/ 0 h 2936208"/>
                <a:gd name="connsiteX1" fmla="*/ 3691856 w 3691856"/>
                <a:gd name="connsiteY1" fmla="*/ 2763157 h 2936208"/>
                <a:gd name="connsiteX2" fmla="*/ 3683118 w 3691856"/>
                <a:gd name="connsiteY2" fmla="*/ 2936208 h 2936208"/>
                <a:gd name="connsiteX3" fmla="*/ 0 w 3691856"/>
                <a:gd name="connsiteY3" fmla="*/ 2936208 h 2936208"/>
                <a:gd name="connsiteX4" fmla="*/ 0 w 3691856"/>
                <a:gd name="connsiteY4" fmla="*/ 163397 h 2936208"/>
                <a:gd name="connsiteX5" fmla="*/ 107021 w 3691856"/>
                <a:gd name="connsiteY5" fmla="*/ 124226 h 2936208"/>
                <a:gd name="connsiteX6" fmla="*/ 928699 w 3691856"/>
                <a:gd name="connsiteY6" fmla="*/ 0 h 293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1856" h="2936208">
                  <a:moveTo>
                    <a:pt x="928699" y="0"/>
                  </a:moveTo>
                  <a:cubicBezTo>
                    <a:pt x="2454748" y="0"/>
                    <a:pt x="3691856" y="1237108"/>
                    <a:pt x="3691856" y="2763157"/>
                  </a:cubicBezTo>
                  <a:lnTo>
                    <a:pt x="3683118" y="2936208"/>
                  </a:lnTo>
                  <a:lnTo>
                    <a:pt x="0" y="2936208"/>
                  </a:lnTo>
                  <a:lnTo>
                    <a:pt x="0" y="163397"/>
                  </a:lnTo>
                  <a:lnTo>
                    <a:pt x="107021" y="124226"/>
                  </a:lnTo>
                  <a:cubicBezTo>
                    <a:pt x="366589" y="43492"/>
                    <a:pt x="642565" y="0"/>
                    <a:pt x="928699" y="0"/>
                  </a:cubicBez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sp>
          <p:nvSpPr>
            <p:cNvPr id="18" name="任意多边形: 形状 17"/>
            <p:cNvSpPr/>
            <p:nvPr userDrawn="1">
              <p:custDataLst>
                <p:tags r:id="rId5"/>
              </p:custDataLst>
            </p:nvPr>
          </p:nvSpPr>
          <p:spPr>
            <a:xfrm>
              <a:off x="1110" y="9611"/>
              <a:ext cx="2020" cy="1189"/>
            </a:xfrm>
            <a:custGeom>
              <a:avLst/>
              <a:gdLst>
                <a:gd name="connsiteX0" fmla="*/ 641220 w 1282440"/>
                <a:gd name="connsiteY0" fmla="*/ 0 h 755143"/>
                <a:gd name="connsiteX1" fmla="*/ 1282440 w 1282440"/>
                <a:gd name="connsiteY1" fmla="*/ 641220 h 755143"/>
                <a:gd name="connsiteX2" fmla="*/ 1270956 w 1282440"/>
                <a:gd name="connsiteY2" fmla="*/ 755143 h 755143"/>
                <a:gd name="connsiteX3" fmla="*/ 11485 w 1282440"/>
                <a:gd name="connsiteY3" fmla="*/ 755143 h 755143"/>
                <a:gd name="connsiteX4" fmla="*/ 0 w 1282440"/>
                <a:gd name="connsiteY4" fmla="*/ 641220 h 755143"/>
                <a:gd name="connsiteX5" fmla="*/ 641220 w 1282440"/>
                <a:gd name="connsiteY5" fmla="*/ 0 h 755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440" h="755143">
                  <a:moveTo>
                    <a:pt x="641220" y="0"/>
                  </a:moveTo>
                  <a:cubicBezTo>
                    <a:pt x="995356" y="0"/>
                    <a:pt x="1282440" y="287084"/>
                    <a:pt x="1282440" y="641220"/>
                  </a:cubicBezTo>
                  <a:lnTo>
                    <a:pt x="1270956" y="755143"/>
                  </a:lnTo>
                  <a:lnTo>
                    <a:pt x="11485" y="755143"/>
                  </a:lnTo>
                  <a:lnTo>
                    <a:pt x="0" y="641220"/>
                  </a:lnTo>
                  <a:cubicBezTo>
                    <a:pt x="0" y="287084"/>
                    <a:pt x="287084" y="0"/>
                    <a:pt x="641220"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grpSp>
      <p:sp>
        <p:nvSpPr>
          <p:cNvPr id="2" name="标题 1"/>
          <p:cNvSpPr>
            <a:spLocks noGrp="1"/>
          </p:cNvSpPr>
          <p:nvPr>
            <p:ph type="title" hasCustomPrompt="1"/>
            <p:custDataLst>
              <p:tags r:id="rId6"/>
            </p:custDataLst>
          </p:nvPr>
        </p:nvSpPr>
        <p:spPr>
          <a:xfrm>
            <a:off x="583200" y="770400"/>
            <a:ext cx="3960000" cy="882000"/>
          </a:xfrm>
        </p:spPr>
        <p:txBody>
          <a:bodyPr anchor="ctr">
            <a:normAutofit/>
          </a:bodyPr>
          <a:lstStyle>
            <a:lvl1pPr>
              <a:defRPr sz="3200" b="1" u="none" strike="noStrike" kern="1200" cap="none" spc="2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solidFill>
                  <a:schemeClr val="tx1">
                    <a:lumMod val="85000"/>
                    <a:lumOff val="15000"/>
                  </a:schemeClr>
                </a:solidFill>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1764000"/>
            <a:ext cx="3956400" cy="4093200"/>
          </a:xfrm>
        </p:spPr>
        <p:txBody>
          <a:bodyPr>
            <a:normAutofit/>
          </a:bodyPr>
          <a:lstStyle>
            <a:lvl1pPr marL="285750" indent="-285750">
              <a:lnSpc>
                <a:spcPct val="130000"/>
              </a:lnSpc>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marL="742950" indent="-285750">
              <a:lnSpc>
                <a:spcPct val="130000"/>
              </a:lnSpc>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2pPr>
            <a:lvl3pPr marL="1200150" indent="-285750">
              <a:lnSpc>
                <a:spcPct val="130000"/>
              </a:lnSpc>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3pPr>
            <a:lvl4pPr marL="1657350" indent="-285750">
              <a:lnSpc>
                <a:spcPct val="130000"/>
              </a:lnSpc>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4pPr>
            <a:lvl5pPr marL="2114550" indent="-285750">
              <a:lnSpc>
                <a:spcPct val="130000"/>
              </a:lnSpc>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9" name="内容占位符 8"/>
          <p:cNvSpPr>
            <a:spLocks noGrp="1"/>
          </p:cNvSpPr>
          <p:nvPr>
            <p:ph sz="quarter" idx="14"/>
            <p:custDataLst>
              <p:tags r:id="rId11"/>
            </p:custDataLst>
          </p:nvPr>
        </p:nvSpPr>
        <p:spPr>
          <a:xfrm>
            <a:off x="5101200" y="769938"/>
            <a:ext cx="6480000" cy="5087937"/>
          </a:xfrm>
        </p:spPr>
        <p:txBody>
          <a:bodyPr>
            <a:normAutofit/>
          </a:bodyPr>
          <a:lstStyle>
            <a:lvl1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2pPr>
            <a:lvl3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3pPr>
            <a:lvl4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4pPr>
            <a:lvl5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a:t>单击此处编辑母版文本样式</a:t>
            </a:r>
            <a:endParaRPr lang="zh-CN" altLang="en-US"/>
          </a:p>
          <a:p>
            <a:pPr lvl="1"/>
            <a:r>
              <a:rPr lang="zh-CN" altLang="en-US">
                <a:sym typeface="+mn-ea"/>
              </a:rPr>
              <a:t>第</a:t>
            </a:r>
            <a:r>
              <a:rPr lang="zh-CN" altLang="en-US"/>
              <a:t>二级</a:t>
            </a:r>
            <a:endParaRPr lang="zh-CN" altLang="en-US"/>
          </a:p>
          <a:p>
            <a:pPr lvl="2"/>
            <a:r>
              <a:rPr lang="zh-CN" altLang="en-US">
                <a:sym typeface="+mn-ea"/>
              </a:rPr>
              <a:t>第</a:t>
            </a:r>
            <a:r>
              <a:rPr lang="zh-CN" altLang="en-US"/>
              <a:t>三级</a:t>
            </a:r>
            <a:endParaRPr lang="zh-CN" altLang="en-US"/>
          </a:p>
          <a:p>
            <a:pPr lvl="3"/>
            <a:r>
              <a:rPr lang="zh-CN" altLang="en-US">
                <a:sym typeface="+mn-ea"/>
              </a:rPr>
              <a:t>第</a:t>
            </a:r>
            <a:r>
              <a:rPr lang="zh-CN" altLang="en-US"/>
              <a:t>四级</a:t>
            </a:r>
            <a:endParaRPr lang="zh-CN" altLang="en-US"/>
          </a:p>
          <a:p>
            <a:pPr lvl="4"/>
            <a:r>
              <a:rPr lang="zh-CN" altLang="en-US">
                <a:sym typeface="+mn-ea"/>
              </a:rPr>
              <a:t>第</a:t>
            </a:r>
            <a:r>
              <a:rPr lang="zh-CN" altLang="en-US"/>
              <a:t>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3" name="矩形 12"/>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tx1">
                  <a:lumMod val="85000"/>
                  <a:lumOff val="15000"/>
                </a:schemeClr>
              </a:solidFill>
              <a:sym typeface="+mn-ea"/>
            </a:endParaRPr>
          </a:p>
        </p:txBody>
      </p:sp>
      <p:grpSp>
        <p:nvGrpSpPr>
          <p:cNvPr id="6" name="组合 5"/>
          <p:cNvGrpSpPr/>
          <p:nvPr>
            <p:custDataLst>
              <p:tags r:id="rId3"/>
            </p:custDataLst>
          </p:nvPr>
        </p:nvGrpSpPr>
        <p:grpSpPr>
          <a:xfrm>
            <a:off x="10662920" y="-8255"/>
            <a:ext cx="1529080" cy="1472565"/>
            <a:chOff x="16792" y="-13"/>
            <a:chExt cx="2408" cy="2319"/>
          </a:xfrm>
        </p:grpSpPr>
        <p:sp>
          <p:nvSpPr>
            <p:cNvPr id="10" name="任意多边形: 形状 9"/>
            <p:cNvSpPr/>
            <p:nvPr userDrawn="1">
              <p:custDataLst>
                <p:tags r:id="rId4"/>
              </p:custDataLst>
            </p:nvPr>
          </p:nvSpPr>
          <p:spPr>
            <a:xfrm>
              <a:off x="17824" y="0"/>
              <a:ext cx="1376" cy="2307"/>
            </a:xfrm>
            <a:custGeom>
              <a:avLst/>
              <a:gdLst>
                <a:gd name="connsiteX0" fmla="*/ 447252 w 873962"/>
                <a:gd name="connsiteY0" fmla="*/ 0 h 1464826"/>
                <a:gd name="connsiteX1" fmla="*/ 873962 w 873962"/>
                <a:gd name="connsiteY1" fmla="*/ 0 h 1464826"/>
                <a:gd name="connsiteX2" fmla="*/ 873962 w 873962"/>
                <a:gd name="connsiteY2" fmla="*/ 1456778 h 1464826"/>
                <a:gd name="connsiteX3" fmla="*/ 847228 w 873962"/>
                <a:gd name="connsiteY3" fmla="*/ 1460858 h 1464826"/>
                <a:gd name="connsiteX4" fmla="*/ 768639 w 873962"/>
                <a:gd name="connsiteY4" fmla="*/ 1464826 h 1464826"/>
                <a:gd name="connsiteX5" fmla="*/ 0 w 873962"/>
                <a:gd name="connsiteY5" fmla="*/ 696187 h 1464826"/>
                <a:gd name="connsiteX6" fmla="*/ 338885 w 873962"/>
                <a:gd name="connsiteY6" fmla="*/ 58819 h 146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962" h="1464826">
                  <a:moveTo>
                    <a:pt x="447252" y="0"/>
                  </a:moveTo>
                  <a:lnTo>
                    <a:pt x="873962" y="0"/>
                  </a:lnTo>
                  <a:lnTo>
                    <a:pt x="873962" y="1456778"/>
                  </a:lnTo>
                  <a:lnTo>
                    <a:pt x="847228" y="1460858"/>
                  </a:lnTo>
                  <a:cubicBezTo>
                    <a:pt x="821388" y="1463482"/>
                    <a:pt x="795171" y="1464826"/>
                    <a:pt x="768639" y="1464826"/>
                  </a:cubicBezTo>
                  <a:cubicBezTo>
                    <a:pt x="344131" y="1464826"/>
                    <a:pt x="0" y="1120695"/>
                    <a:pt x="0" y="696187"/>
                  </a:cubicBezTo>
                  <a:cubicBezTo>
                    <a:pt x="0" y="430870"/>
                    <a:pt x="134426" y="196949"/>
                    <a:pt x="338885" y="58819"/>
                  </a:cubicBezTo>
                  <a:close/>
                </a:path>
              </a:pathLst>
            </a:custGeom>
            <a:solidFill>
              <a:schemeClr val="accent3">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11" name="任意形状 17"/>
            <p:cNvSpPr/>
            <p:nvPr userDrawn="1">
              <p:custDataLst>
                <p:tags r:id="rId5"/>
              </p:custDataLst>
            </p:nvPr>
          </p:nvSpPr>
          <p:spPr>
            <a:xfrm>
              <a:off x="16792" y="-13"/>
              <a:ext cx="1847" cy="1121"/>
            </a:xfrm>
            <a:custGeom>
              <a:avLst/>
              <a:gdLst>
                <a:gd name="connsiteX0" fmla="*/ 42442 w 3589290"/>
                <a:gd name="connsiteY0" fmla="*/ 0 h 2179590"/>
                <a:gd name="connsiteX1" fmla="*/ 3546848 w 3589290"/>
                <a:gd name="connsiteY1" fmla="*/ 0 h 2179590"/>
                <a:gd name="connsiteX2" fmla="*/ 3552829 w 3589290"/>
                <a:gd name="connsiteY2" fmla="*/ 23261 h 2179590"/>
                <a:gd name="connsiteX3" fmla="*/ 3589290 w 3589290"/>
                <a:gd name="connsiteY3" fmla="*/ 384945 h 2179590"/>
                <a:gd name="connsiteX4" fmla="*/ 1794645 w 3589290"/>
                <a:gd name="connsiteY4" fmla="*/ 2179590 h 2179590"/>
                <a:gd name="connsiteX5" fmla="*/ 0 w 3589290"/>
                <a:gd name="connsiteY5" fmla="*/ 384945 h 2179590"/>
                <a:gd name="connsiteX6" fmla="*/ 36461 w 3589290"/>
                <a:gd name="connsiteY6" fmla="*/ 23261 h 217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9290" h="2179590">
                  <a:moveTo>
                    <a:pt x="42442" y="0"/>
                  </a:moveTo>
                  <a:lnTo>
                    <a:pt x="3546848" y="0"/>
                  </a:lnTo>
                  <a:lnTo>
                    <a:pt x="3552829" y="23261"/>
                  </a:lnTo>
                  <a:cubicBezTo>
                    <a:pt x="3576736" y="140089"/>
                    <a:pt x="3589290" y="261051"/>
                    <a:pt x="3589290" y="384945"/>
                  </a:cubicBezTo>
                  <a:cubicBezTo>
                    <a:pt x="3589290" y="1376100"/>
                    <a:pt x="2785800" y="2179590"/>
                    <a:pt x="1794645" y="2179590"/>
                  </a:cubicBezTo>
                  <a:cubicBezTo>
                    <a:pt x="803490" y="2179590"/>
                    <a:pt x="0" y="1376100"/>
                    <a:pt x="0" y="384945"/>
                  </a:cubicBezTo>
                  <a:cubicBezTo>
                    <a:pt x="0" y="261051"/>
                    <a:pt x="12555" y="140089"/>
                    <a:pt x="36461" y="23261"/>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grpSp>
      <p:sp>
        <p:nvSpPr>
          <p:cNvPr id="2" name="标题 1"/>
          <p:cNvSpPr>
            <a:spLocks noGrp="1"/>
          </p:cNvSpPr>
          <p:nvPr>
            <p:ph type="title"/>
            <p:custDataLst>
              <p:tags r:id="rId6"/>
            </p:custDataLst>
          </p:nvPr>
        </p:nvSpPr>
        <p:spPr>
          <a:xfrm>
            <a:off x="612000" y="781200"/>
            <a:ext cx="10976400" cy="626400"/>
          </a:xfrm>
        </p:spPr>
        <p:txBody>
          <a:bodyPr anchor="ctr"/>
          <a:lstStyle>
            <a:lvl1pPr algn="ctr">
              <a:defRPr sz="36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solidFill>
                  <a:schemeClr val="tx1">
                    <a:lumMod val="85000"/>
                    <a:lumOff val="15000"/>
                  </a:schemeClr>
                </a:solidFill>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612000" y="1659600"/>
            <a:ext cx="10975975" cy="828000"/>
          </a:xfrm>
        </p:spPr>
        <p:txBody>
          <a:bodyPr>
            <a:normAutofit/>
          </a:bodyPr>
          <a:lstStyle>
            <a:lvl1pPr algn="ctr">
              <a:lnSpc>
                <a:spcPct val="130000"/>
              </a:lnSpc>
              <a:spcBef>
                <a:spcPts val="0"/>
              </a:spcBef>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1"/>
            </p:custDataLst>
          </p:nvPr>
        </p:nvSpPr>
        <p:spPr>
          <a:xfrm>
            <a:off x="612775" y="2808000"/>
            <a:ext cx="10965600" cy="3430800"/>
          </a:xfrm>
        </p:spPr>
        <p:txBody>
          <a:bodyPr>
            <a:normAutofit/>
          </a:bodyPr>
          <a:lstStyle>
            <a:lvl1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2pPr>
            <a:lvl3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3pPr>
            <a:lvl4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4pPr>
            <a:lvl5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grpSp>
        <p:nvGrpSpPr>
          <p:cNvPr id="6" name="组合 5"/>
          <p:cNvGrpSpPr/>
          <p:nvPr>
            <p:custDataLst>
              <p:tags r:id="rId2"/>
            </p:custDataLst>
          </p:nvPr>
        </p:nvGrpSpPr>
        <p:grpSpPr>
          <a:xfrm>
            <a:off x="10662920" y="-8255"/>
            <a:ext cx="1529080" cy="1472565"/>
            <a:chOff x="16792" y="-13"/>
            <a:chExt cx="2408" cy="2319"/>
          </a:xfrm>
        </p:grpSpPr>
        <p:sp>
          <p:nvSpPr>
            <p:cNvPr id="10" name="任意多边形: 形状 9"/>
            <p:cNvSpPr/>
            <p:nvPr userDrawn="1">
              <p:custDataLst>
                <p:tags r:id="rId3"/>
              </p:custDataLst>
            </p:nvPr>
          </p:nvSpPr>
          <p:spPr>
            <a:xfrm>
              <a:off x="17824" y="0"/>
              <a:ext cx="1376" cy="2307"/>
            </a:xfrm>
            <a:custGeom>
              <a:avLst/>
              <a:gdLst>
                <a:gd name="connsiteX0" fmla="*/ 447252 w 873962"/>
                <a:gd name="connsiteY0" fmla="*/ 0 h 1464826"/>
                <a:gd name="connsiteX1" fmla="*/ 873962 w 873962"/>
                <a:gd name="connsiteY1" fmla="*/ 0 h 1464826"/>
                <a:gd name="connsiteX2" fmla="*/ 873962 w 873962"/>
                <a:gd name="connsiteY2" fmla="*/ 1456778 h 1464826"/>
                <a:gd name="connsiteX3" fmla="*/ 847228 w 873962"/>
                <a:gd name="connsiteY3" fmla="*/ 1460858 h 1464826"/>
                <a:gd name="connsiteX4" fmla="*/ 768639 w 873962"/>
                <a:gd name="connsiteY4" fmla="*/ 1464826 h 1464826"/>
                <a:gd name="connsiteX5" fmla="*/ 0 w 873962"/>
                <a:gd name="connsiteY5" fmla="*/ 696187 h 1464826"/>
                <a:gd name="connsiteX6" fmla="*/ 338885 w 873962"/>
                <a:gd name="connsiteY6" fmla="*/ 58819 h 146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962" h="1464826">
                  <a:moveTo>
                    <a:pt x="447252" y="0"/>
                  </a:moveTo>
                  <a:lnTo>
                    <a:pt x="873962" y="0"/>
                  </a:lnTo>
                  <a:lnTo>
                    <a:pt x="873962" y="1456778"/>
                  </a:lnTo>
                  <a:lnTo>
                    <a:pt x="847228" y="1460858"/>
                  </a:lnTo>
                  <a:cubicBezTo>
                    <a:pt x="821388" y="1463482"/>
                    <a:pt x="795171" y="1464826"/>
                    <a:pt x="768639" y="1464826"/>
                  </a:cubicBezTo>
                  <a:cubicBezTo>
                    <a:pt x="344131" y="1464826"/>
                    <a:pt x="0" y="1120695"/>
                    <a:pt x="0" y="696187"/>
                  </a:cubicBezTo>
                  <a:cubicBezTo>
                    <a:pt x="0" y="430870"/>
                    <a:pt x="134426" y="196949"/>
                    <a:pt x="338885" y="58819"/>
                  </a:cubicBez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11" name="任意形状 17"/>
            <p:cNvSpPr/>
            <p:nvPr userDrawn="1">
              <p:custDataLst>
                <p:tags r:id="rId4"/>
              </p:custDataLst>
            </p:nvPr>
          </p:nvSpPr>
          <p:spPr>
            <a:xfrm>
              <a:off x="16792" y="-13"/>
              <a:ext cx="1847" cy="1121"/>
            </a:xfrm>
            <a:custGeom>
              <a:avLst/>
              <a:gdLst>
                <a:gd name="connsiteX0" fmla="*/ 42442 w 3589290"/>
                <a:gd name="connsiteY0" fmla="*/ 0 h 2179590"/>
                <a:gd name="connsiteX1" fmla="*/ 3546848 w 3589290"/>
                <a:gd name="connsiteY1" fmla="*/ 0 h 2179590"/>
                <a:gd name="connsiteX2" fmla="*/ 3552829 w 3589290"/>
                <a:gd name="connsiteY2" fmla="*/ 23261 h 2179590"/>
                <a:gd name="connsiteX3" fmla="*/ 3589290 w 3589290"/>
                <a:gd name="connsiteY3" fmla="*/ 384945 h 2179590"/>
                <a:gd name="connsiteX4" fmla="*/ 1794645 w 3589290"/>
                <a:gd name="connsiteY4" fmla="*/ 2179590 h 2179590"/>
                <a:gd name="connsiteX5" fmla="*/ 0 w 3589290"/>
                <a:gd name="connsiteY5" fmla="*/ 384945 h 2179590"/>
                <a:gd name="connsiteX6" fmla="*/ 36461 w 3589290"/>
                <a:gd name="connsiteY6" fmla="*/ 23261 h 217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9290" h="2179590">
                  <a:moveTo>
                    <a:pt x="42442" y="0"/>
                  </a:moveTo>
                  <a:lnTo>
                    <a:pt x="3546848" y="0"/>
                  </a:lnTo>
                  <a:lnTo>
                    <a:pt x="3552829" y="23261"/>
                  </a:lnTo>
                  <a:cubicBezTo>
                    <a:pt x="3576736" y="140089"/>
                    <a:pt x="3589290" y="261051"/>
                    <a:pt x="3589290" y="384945"/>
                  </a:cubicBezTo>
                  <a:cubicBezTo>
                    <a:pt x="3589290" y="1376100"/>
                    <a:pt x="2785800" y="2179590"/>
                    <a:pt x="1794645" y="2179590"/>
                  </a:cubicBezTo>
                  <a:cubicBezTo>
                    <a:pt x="803490" y="2179590"/>
                    <a:pt x="0" y="1376100"/>
                    <a:pt x="0" y="384945"/>
                  </a:cubicBezTo>
                  <a:cubicBezTo>
                    <a:pt x="0" y="261051"/>
                    <a:pt x="12555" y="140089"/>
                    <a:pt x="36461" y="23261"/>
                  </a:cubicBezTo>
                  <a:close/>
                </a:path>
              </a:pathLst>
            </a:custGeom>
            <a:solidFill>
              <a:schemeClr val="accent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grpSp>
      <p:sp>
        <p:nvSpPr>
          <p:cNvPr id="13" name="矩形 12"/>
          <p:cNvSpPr/>
          <p:nvPr>
            <p:custDataLst>
              <p:tags r:id="rId5"/>
            </p:custDataLst>
          </p:nvPr>
        </p:nvSpPr>
        <p:spPr>
          <a:xfrm>
            <a:off x="0" y="50419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tx1">
                  <a:lumMod val="85000"/>
                  <a:lumOff val="15000"/>
                </a:schemeClr>
              </a:solidFill>
              <a:sym typeface="+mn-ea"/>
            </a:endParaRPr>
          </a:p>
        </p:txBody>
      </p:sp>
      <p:sp>
        <p:nvSpPr>
          <p:cNvPr id="2" name="标题 1"/>
          <p:cNvSpPr>
            <a:spLocks noGrp="1"/>
          </p:cNvSpPr>
          <p:nvPr>
            <p:ph type="title"/>
            <p:custDataLst>
              <p:tags r:id="rId6"/>
            </p:custDataLst>
          </p:nvPr>
        </p:nvSpPr>
        <p:spPr>
          <a:xfrm>
            <a:off x="604800" y="669600"/>
            <a:ext cx="10976400" cy="565200"/>
          </a:xfrm>
        </p:spPr>
        <p:txBody>
          <a:bodyPr anchor="ctr">
            <a:normAutofit/>
          </a:bodyPr>
          <a:lstStyle>
            <a:lvl1pPr algn="ctr">
              <a:lnSpc>
                <a:spcPct val="100000"/>
              </a:lnSpc>
              <a:defRPr sz="3200" b="1" u="none" strike="noStrike" kern="1200" cap="none" spc="2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solidFill>
                  <a:schemeClr val="tx1">
                    <a:lumMod val="85000"/>
                    <a:lumOff val="15000"/>
                  </a:schemeClr>
                </a:solidFill>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604837" y="1681200"/>
            <a:ext cx="10990800" cy="3211200"/>
          </a:xfrm>
        </p:spPr>
        <p:txBody>
          <a:bodyPr>
            <a:normAutofit/>
          </a:bodyPr>
          <a:lstStyle>
            <a:lvl1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2pPr>
            <a:lvl3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3pPr>
            <a:lvl4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4pPr>
            <a:lvl5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9" name="文本占位符 8"/>
          <p:cNvSpPr>
            <a:spLocks noGrp="1"/>
          </p:cNvSpPr>
          <p:nvPr>
            <p:ph type="body" sz="quarter" idx="14"/>
            <p:custDataLst>
              <p:tags r:id="rId11"/>
            </p:custDataLst>
          </p:nvPr>
        </p:nvSpPr>
        <p:spPr>
          <a:xfrm>
            <a:off x="594000" y="5180400"/>
            <a:ext cx="11001600" cy="1011600"/>
          </a:xfrm>
        </p:spPr>
        <p:txBody>
          <a:bodyPr>
            <a:normAutofit/>
          </a:bodyPr>
          <a:lstStyle>
            <a:lvl1pPr marL="0" indent="0">
              <a:lnSpc>
                <a:spcPct val="130000"/>
              </a:lnSpc>
              <a:spcBef>
                <a:spcPts val="0"/>
              </a:spcBef>
              <a:spcAft>
                <a:spcPts val="1000"/>
              </a:spcAft>
              <a:buNone/>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grpSp>
        <p:nvGrpSpPr>
          <p:cNvPr id="6" name="组合 5"/>
          <p:cNvGrpSpPr/>
          <p:nvPr>
            <p:custDataLst>
              <p:tags r:id="rId2"/>
            </p:custDataLst>
          </p:nvPr>
        </p:nvGrpSpPr>
        <p:grpSpPr>
          <a:xfrm>
            <a:off x="10530840" y="5967730"/>
            <a:ext cx="1661160" cy="904240"/>
            <a:chOff x="16584" y="9398"/>
            <a:chExt cx="2616" cy="1424"/>
          </a:xfrm>
        </p:grpSpPr>
        <p:sp>
          <p:nvSpPr>
            <p:cNvPr id="12" name="任意形状 24"/>
            <p:cNvSpPr/>
            <p:nvPr userDrawn="1">
              <p:custDataLst>
                <p:tags r:id="rId3"/>
              </p:custDataLst>
            </p:nvPr>
          </p:nvSpPr>
          <p:spPr>
            <a:xfrm flipH="1">
              <a:off x="17408" y="9398"/>
              <a:ext cx="1792" cy="1425"/>
            </a:xfrm>
            <a:custGeom>
              <a:avLst/>
              <a:gdLst>
                <a:gd name="connsiteX0" fmla="*/ 928699 w 3691856"/>
                <a:gd name="connsiteY0" fmla="*/ 0 h 2936208"/>
                <a:gd name="connsiteX1" fmla="*/ 3691856 w 3691856"/>
                <a:gd name="connsiteY1" fmla="*/ 2763157 h 2936208"/>
                <a:gd name="connsiteX2" fmla="*/ 3683118 w 3691856"/>
                <a:gd name="connsiteY2" fmla="*/ 2936208 h 2936208"/>
                <a:gd name="connsiteX3" fmla="*/ 0 w 3691856"/>
                <a:gd name="connsiteY3" fmla="*/ 2936208 h 2936208"/>
                <a:gd name="connsiteX4" fmla="*/ 0 w 3691856"/>
                <a:gd name="connsiteY4" fmla="*/ 163397 h 2936208"/>
                <a:gd name="connsiteX5" fmla="*/ 107021 w 3691856"/>
                <a:gd name="connsiteY5" fmla="*/ 124226 h 2936208"/>
                <a:gd name="connsiteX6" fmla="*/ 928699 w 3691856"/>
                <a:gd name="connsiteY6" fmla="*/ 0 h 293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91856" h="2936208">
                  <a:moveTo>
                    <a:pt x="928699" y="0"/>
                  </a:moveTo>
                  <a:cubicBezTo>
                    <a:pt x="2454748" y="0"/>
                    <a:pt x="3691856" y="1237108"/>
                    <a:pt x="3691856" y="2763157"/>
                  </a:cubicBezTo>
                  <a:lnTo>
                    <a:pt x="3683118" y="2936208"/>
                  </a:lnTo>
                  <a:lnTo>
                    <a:pt x="0" y="2936208"/>
                  </a:lnTo>
                  <a:lnTo>
                    <a:pt x="0" y="163397"/>
                  </a:lnTo>
                  <a:lnTo>
                    <a:pt x="107021" y="124226"/>
                  </a:lnTo>
                  <a:cubicBezTo>
                    <a:pt x="366589" y="43492"/>
                    <a:pt x="642565" y="0"/>
                    <a:pt x="928699" y="0"/>
                  </a:cubicBez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sp>
          <p:nvSpPr>
            <p:cNvPr id="14" name="任意多边形: 形状 13"/>
            <p:cNvSpPr/>
            <p:nvPr userDrawn="1">
              <p:custDataLst>
                <p:tags r:id="rId4"/>
              </p:custDataLst>
            </p:nvPr>
          </p:nvSpPr>
          <p:spPr>
            <a:xfrm>
              <a:off x="16584" y="10098"/>
              <a:ext cx="1423" cy="702"/>
            </a:xfrm>
            <a:custGeom>
              <a:avLst/>
              <a:gdLst>
                <a:gd name="connsiteX0" fmla="*/ 451780 w 903560"/>
                <a:gd name="connsiteY0" fmla="*/ 0 h 445912"/>
                <a:gd name="connsiteX1" fmla="*/ 895026 w 903560"/>
                <a:gd name="connsiteY1" fmla="*/ 361256 h 445912"/>
                <a:gd name="connsiteX2" fmla="*/ 903560 w 903560"/>
                <a:gd name="connsiteY2" fmla="*/ 445912 h 445912"/>
                <a:gd name="connsiteX3" fmla="*/ 0 w 903560"/>
                <a:gd name="connsiteY3" fmla="*/ 445912 h 445912"/>
                <a:gd name="connsiteX4" fmla="*/ 8534 w 903560"/>
                <a:gd name="connsiteY4" fmla="*/ 361256 h 445912"/>
                <a:gd name="connsiteX5" fmla="*/ 451780 w 903560"/>
                <a:gd name="connsiteY5" fmla="*/ 0 h 445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3560" h="445912">
                  <a:moveTo>
                    <a:pt x="451780" y="0"/>
                  </a:moveTo>
                  <a:cubicBezTo>
                    <a:pt x="670421" y="0"/>
                    <a:pt x="852838" y="155088"/>
                    <a:pt x="895026" y="361256"/>
                  </a:cubicBezTo>
                  <a:lnTo>
                    <a:pt x="903560" y="445912"/>
                  </a:lnTo>
                  <a:lnTo>
                    <a:pt x="0" y="445912"/>
                  </a:lnTo>
                  <a:lnTo>
                    <a:pt x="8534" y="361256"/>
                  </a:lnTo>
                  <a:cubicBezTo>
                    <a:pt x="50722" y="155088"/>
                    <a:pt x="233139" y="0"/>
                    <a:pt x="451780" y="0"/>
                  </a:cubicBez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grpSp>
      <p:sp>
        <p:nvSpPr>
          <p:cNvPr id="15" name="矩形 14"/>
          <p:cNvSpPr/>
          <p:nvPr>
            <p:custDataLst>
              <p:tags r:id="rId5"/>
            </p:custDataLst>
          </p:nvPr>
        </p:nvSpPr>
        <p:spPr>
          <a:xfrm>
            <a:off x="0" y="0"/>
            <a:ext cx="12192000" cy="914407"/>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olidFill>
                <a:schemeClr val="tx1">
                  <a:lumMod val="85000"/>
                  <a:lumOff val="15000"/>
                </a:schemeClr>
              </a:solidFill>
              <a:latin typeface="Viner Hand ITC" panose="03070502030502020203" charset="0"/>
              <a:cs typeface="Viner Hand ITC" panose="03070502030502020203" charset="0"/>
              <a:sym typeface="+mn-ea"/>
            </a:endParaRPr>
          </a:p>
        </p:txBody>
      </p:sp>
      <p:sp>
        <p:nvSpPr>
          <p:cNvPr id="2" name="标题 1"/>
          <p:cNvSpPr>
            <a:spLocks noGrp="1"/>
          </p:cNvSpPr>
          <p:nvPr>
            <p:ph type="title"/>
            <p:custDataLst>
              <p:tags r:id="rId6"/>
            </p:custDataLst>
          </p:nvPr>
        </p:nvSpPr>
        <p:spPr>
          <a:xfrm>
            <a:off x="579600" y="237600"/>
            <a:ext cx="11037600" cy="441964"/>
          </a:xfrm>
        </p:spPr>
        <p:txBody>
          <a:bodyPr>
            <a:noAutofit/>
          </a:bodyPr>
          <a:lstStyle>
            <a:lvl1pPr>
              <a:lnSpc>
                <a:spcPct val="100000"/>
              </a:lnSpc>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a:lstStyle>
            <a:lvl1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2pPr>
            <a:lvl3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3pPr>
            <a:lvl4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4pPr>
            <a:lvl5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a:t>单击此处编辑母版文本样式</a:t>
            </a:r>
            <a:endParaRPr lang="zh-CN" altLang="en-US"/>
          </a:p>
          <a:p>
            <a:pPr lvl="1"/>
            <a:r>
              <a:rPr lang="zh-CN" altLang="en-US" dirty="0">
                <a:sym typeface="+mn-ea"/>
              </a:rPr>
              <a:t>第</a:t>
            </a:r>
            <a:r>
              <a:rPr lang="zh-CN" altLang="en-US"/>
              <a:t>二级</a:t>
            </a:r>
            <a:endParaRPr lang="zh-CN" altLang="en-US"/>
          </a:p>
          <a:p>
            <a:pPr lvl="2"/>
            <a:r>
              <a:rPr lang="zh-CN" altLang="en-US" dirty="0">
                <a:sym typeface="+mn-ea"/>
              </a:rPr>
              <a:t>第</a:t>
            </a:r>
            <a:r>
              <a:rPr lang="zh-CN" altLang="en-US"/>
              <a:t>三级</a:t>
            </a:r>
            <a:endParaRPr lang="zh-CN" altLang="en-US"/>
          </a:p>
          <a:p>
            <a:pPr lvl="3"/>
            <a:r>
              <a:rPr lang="zh-CN" altLang="en-US" dirty="0">
                <a:sym typeface="+mn-ea"/>
              </a:rPr>
              <a:t>第</a:t>
            </a:r>
            <a:r>
              <a:rPr lang="zh-CN" altLang="en-US"/>
              <a:t>四级</a:t>
            </a:r>
            <a:endParaRPr lang="zh-CN" altLang="en-US"/>
          </a:p>
          <a:p>
            <a:pPr lvl="4"/>
            <a:r>
              <a:rPr lang="zh-CN" altLang="en-US" dirty="0">
                <a:sym typeface="+mn-ea"/>
              </a:rPr>
              <a:t>第</a:t>
            </a:r>
            <a:r>
              <a:rPr lang="zh-CN" altLang="en-US"/>
              <a:t>五级</a:t>
            </a:r>
            <a:endParaRPr lang="zh-CN" altLang="en-US"/>
          </a:p>
        </p:txBody>
      </p:sp>
      <p:sp>
        <p:nvSpPr>
          <p:cNvPr id="3" name="日期占位符 2"/>
          <p:cNvSpPr>
            <a:spLocks noGrp="1"/>
          </p:cNvSpPr>
          <p:nvPr>
            <p:ph type="dt" sz="half" idx="10"/>
            <p:custDataLst>
              <p:tags r:id="rId8"/>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solidFill>
                  <a:schemeClr val="tx1">
                    <a:lumMod val="85000"/>
                    <a:lumOff val="15000"/>
                  </a:schemeClr>
                </a:solidFill>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11"/>
            </p:custDataLst>
          </p:nvPr>
        </p:nvSpPr>
        <p:spPr>
          <a:xfrm>
            <a:off x="6242400" y="1663200"/>
            <a:ext cx="5367600" cy="2894400"/>
          </a:xfrm>
        </p:spPr>
        <p:txBody>
          <a:bodyPr>
            <a:normAutofit/>
          </a:bodyPr>
          <a:lstStyle>
            <a:lvl1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2pPr>
            <a:lvl3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3pPr>
            <a:lvl4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4pPr>
            <a:lvl5pPr>
              <a:lnSpc>
                <a:spcPct val="130000"/>
              </a:lnSpc>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a:t>单击此处编辑母版文本样式</a:t>
            </a:r>
            <a:endParaRPr lang="zh-CN" altLang="en-US"/>
          </a:p>
          <a:p>
            <a:pPr lvl="1"/>
            <a:r>
              <a:rPr lang="zh-CN" altLang="en-US" dirty="0">
                <a:sym typeface="+mn-ea"/>
              </a:rPr>
              <a:t>第</a:t>
            </a:r>
            <a:r>
              <a:rPr lang="zh-CN" altLang="en-US"/>
              <a:t>二级</a:t>
            </a:r>
            <a:endParaRPr lang="zh-CN" altLang="en-US"/>
          </a:p>
          <a:p>
            <a:pPr lvl="2"/>
            <a:r>
              <a:rPr lang="zh-CN" altLang="en-US" dirty="0">
                <a:sym typeface="+mn-ea"/>
              </a:rPr>
              <a:t>第</a:t>
            </a:r>
            <a:r>
              <a:rPr lang="zh-CN" altLang="en-US"/>
              <a:t>三级</a:t>
            </a:r>
            <a:endParaRPr lang="zh-CN" altLang="en-US"/>
          </a:p>
          <a:p>
            <a:pPr lvl="3"/>
            <a:r>
              <a:rPr lang="zh-CN" altLang="en-US" dirty="0">
                <a:sym typeface="+mn-ea"/>
              </a:rPr>
              <a:t>第</a:t>
            </a:r>
            <a:r>
              <a:rPr lang="zh-CN" altLang="en-US"/>
              <a:t>四级</a:t>
            </a:r>
            <a:endParaRPr lang="zh-CN" altLang="en-US"/>
          </a:p>
          <a:p>
            <a:pPr lvl="4"/>
            <a:r>
              <a:rPr lang="zh-CN" altLang="en-US" dirty="0">
                <a:sym typeface="+mn-ea"/>
              </a:rPr>
              <a:t>第</a:t>
            </a:r>
            <a:r>
              <a:rPr lang="zh-CN" altLang="en-US"/>
              <a:t>五级</a:t>
            </a:r>
            <a:endParaRPr lang="zh-CN" altLang="en-US"/>
          </a:p>
        </p:txBody>
      </p:sp>
      <p:sp>
        <p:nvSpPr>
          <p:cNvPr id="11" name="文本占位符 10"/>
          <p:cNvSpPr>
            <a:spLocks noGrp="1"/>
          </p:cNvSpPr>
          <p:nvPr>
            <p:ph type="body" sz="quarter" idx="15"/>
            <p:custDataLst>
              <p:tags r:id="rId12"/>
            </p:custDataLst>
          </p:nvPr>
        </p:nvSpPr>
        <p:spPr>
          <a:xfrm>
            <a:off x="572400" y="4816800"/>
            <a:ext cx="5342400" cy="781200"/>
          </a:xfrm>
        </p:spPr>
        <p:txBody>
          <a:bodyPr>
            <a:normAutofit/>
          </a:bodyPr>
          <a:lstStyle>
            <a:lvl1pPr>
              <a:lnSpc>
                <a:spcPct val="130000"/>
              </a:lnSpc>
              <a:spcBef>
                <a:spcPts val="0"/>
              </a:spcBef>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3"/>
            </p:custDataLst>
          </p:nvPr>
        </p:nvSpPr>
        <p:spPr>
          <a:xfrm>
            <a:off x="6253200" y="4813200"/>
            <a:ext cx="5367600" cy="781200"/>
          </a:xfrm>
        </p:spPr>
        <p:txBody>
          <a:bodyPr>
            <a:normAutofit/>
          </a:bodyPr>
          <a:lstStyle>
            <a:lvl1pPr>
              <a:lnSpc>
                <a:spcPct val="130000"/>
              </a:lnSpc>
              <a:spcBef>
                <a:spcPts val="0"/>
              </a:spcBef>
              <a:spcAft>
                <a:spcPts val="1000"/>
              </a:spcAf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2" name="矩形 11"/>
          <p:cNvSpPr/>
          <p:nvPr>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tx1">
                  <a:lumMod val="85000"/>
                  <a:lumOff val="15000"/>
                </a:schemeClr>
              </a:solidFill>
              <a:sym typeface="+mn-ea"/>
            </a:endParaRPr>
          </a:p>
        </p:txBody>
      </p:sp>
      <p:grpSp>
        <p:nvGrpSpPr>
          <p:cNvPr id="6" name="组合 5"/>
          <p:cNvGrpSpPr/>
          <p:nvPr>
            <p:custDataLst>
              <p:tags r:id="rId3"/>
            </p:custDataLst>
          </p:nvPr>
        </p:nvGrpSpPr>
        <p:grpSpPr>
          <a:xfrm>
            <a:off x="-3175" y="-16510"/>
            <a:ext cx="12193270" cy="6883400"/>
            <a:chOff x="-5" y="-26"/>
            <a:chExt cx="19202" cy="10840"/>
          </a:xfrm>
        </p:grpSpPr>
        <p:grpSp>
          <p:nvGrpSpPr>
            <p:cNvPr id="8" name="组合 7"/>
            <p:cNvGrpSpPr/>
            <p:nvPr userDrawn="1">
              <p:custDataLst>
                <p:tags r:id="rId4"/>
              </p:custDataLst>
            </p:nvPr>
          </p:nvGrpSpPr>
          <p:grpSpPr>
            <a:xfrm>
              <a:off x="-5" y="7500"/>
              <a:ext cx="5143" cy="3314"/>
              <a:chOff x="-3174" y="4762217"/>
              <a:chExt cx="3265874" cy="2104199"/>
            </a:xfrm>
          </p:grpSpPr>
          <p:sp>
            <p:nvSpPr>
              <p:cNvPr id="9" name="任意多边形: 形状 8"/>
              <p:cNvSpPr/>
              <p:nvPr>
                <p:custDataLst>
                  <p:tags r:id="rId5"/>
                </p:custDataLst>
              </p:nvPr>
            </p:nvSpPr>
            <p:spPr>
              <a:xfrm>
                <a:off x="-3174" y="4762217"/>
                <a:ext cx="2009063" cy="2104199"/>
              </a:xfrm>
              <a:custGeom>
                <a:avLst/>
                <a:gdLst>
                  <a:gd name="connsiteX0" fmla="*/ 28878 w 2009063"/>
                  <a:gd name="connsiteY0" fmla="*/ 0 h 2104199"/>
                  <a:gd name="connsiteX1" fmla="*/ 2009063 w 2009063"/>
                  <a:gd name="connsiteY1" fmla="*/ 1980184 h 2104199"/>
                  <a:gd name="connsiteX2" fmla="*/ 2002801 w 2009063"/>
                  <a:gd name="connsiteY2" fmla="*/ 2104199 h 2104199"/>
                  <a:gd name="connsiteX3" fmla="*/ 0 w 2009063"/>
                  <a:gd name="connsiteY3" fmla="*/ 2104199 h 2104199"/>
                  <a:gd name="connsiteX4" fmla="*/ 0 w 2009063"/>
                  <a:gd name="connsiteY4" fmla="*/ 1095 h 2104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9063" h="2104199">
                    <a:moveTo>
                      <a:pt x="28878" y="0"/>
                    </a:moveTo>
                    <a:cubicBezTo>
                      <a:pt x="1122504" y="0"/>
                      <a:pt x="2009063" y="886559"/>
                      <a:pt x="2009063" y="1980184"/>
                    </a:cubicBezTo>
                    <a:lnTo>
                      <a:pt x="2002801" y="2104199"/>
                    </a:lnTo>
                    <a:lnTo>
                      <a:pt x="0" y="2104199"/>
                    </a:lnTo>
                    <a:lnTo>
                      <a:pt x="0" y="1095"/>
                    </a:lnTo>
                    <a:close/>
                  </a:path>
                </a:pathLst>
              </a:cu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10" name="任意多边形: 形状 9"/>
              <p:cNvSpPr/>
              <p:nvPr>
                <p:custDataLst>
                  <p:tags r:id="rId6"/>
                </p:custDataLst>
              </p:nvPr>
            </p:nvSpPr>
            <p:spPr>
              <a:xfrm>
                <a:off x="749076" y="5357865"/>
                <a:ext cx="2513624" cy="1500135"/>
              </a:xfrm>
              <a:custGeom>
                <a:avLst/>
                <a:gdLst>
                  <a:gd name="connsiteX0" fmla="*/ 1256812 w 2513624"/>
                  <a:gd name="connsiteY0" fmla="*/ 0 h 1500135"/>
                  <a:gd name="connsiteX1" fmla="*/ 2513624 w 2513624"/>
                  <a:gd name="connsiteY1" fmla="*/ 1256812 h 1500135"/>
                  <a:gd name="connsiteX2" fmla="*/ 2489095 w 2513624"/>
                  <a:gd name="connsiteY2" fmla="*/ 1500135 h 1500135"/>
                  <a:gd name="connsiteX3" fmla="*/ 24529 w 2513624"/>
                  <a:gd name="connsiteY3" fmla="*/ 1500135 h 1500135"/>
                  <a:gd name="connsiteX4" fmla="*/ 0 w 2513624"/>
                  <a:gd name="connsiteY4" fmla="*/ 1256812 h 1500135"/>
                  <a:gd name="connsiteX5" fmla="*/ 1256812 w 2513624"/>
                  <a:gd name="connsiteY5" fmla="*/ 0 h 1500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3624" h="1500135">
                    <a:moveTo>
                      <a:pt x="1256812" y="0"/>
                    </a:moveTo>
                    <a:cubicBezTo>
                      <a:pt x="1950930" y="0"/>
                      <a:pt x="2513624" y="562694"/>
                      <a:pt x="2513624" y="1256812"/>
                    </a:cubicBezTo>
                    <a:lnTo>
                      <a:pt x="2489095" y="1500135"/>
                    </a:lnTo>
                    <a:lnTo>
                      <a:pt x="24529" y="1500135"/>
                    </a:lnTo>
                    <a:lnTo>
                      <a:pt x="0" y="1256812"/>
                    </a:lnTo>
                    <a:cubicBezTo>
                      <a:pt x="0" y="562694"/>
                      <a:pt x="562694" y="0"/>
                      <a:pt x="1256812"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grpSp>
        <p:grpSp>
          <p:nvGrpSpPr>
            <p:cNvPr id="11" name="组合 10"/>
            <p:cNvGrpSpPr/>
            <p:nvPr userDrawn="1">
              <p:custDataLst>
                <p:tags r:id="rId7"/>
              </p:custDataLst>
            </p:nvPr>
          </p:nvGrpSpPr>
          <p:grpSpPr>
            <a:xfrm rot="10800000">
              <a:off x="14055" y="-26"/>
              <a:ext cx="5143" cy="3314"/>
              <a:chOff x="-3174" y="4762217"/>
              <a:chExt cx="3265874" cy="2104199"/>
            </a:xfrm>
          </p:grpSpPr>
          <p:sp>
            <p:nvSpPr>
              <p:cNvPr id="13" name="任意多边形: 形状 12"/>
              <p:cNvSpPr/>
              <p:nvPr>
                <p:custDataLst>
                  <p:tags r:id="rId8"/>
                </p:custDataLst>
              </p:nvPr>
            </p:nvSpPr>
            <p:spPr>
              <a:xfrm>
                <a:off x="-3174" y="4762217"/>
                <a:ext cx="2009063" cy="2104199"/>
              </a:xfrm>
              <a:custGeom>
                <a:avLst/>
                <a:gdLst>
                  <a:gd name="connsiteX0" fmla="*/ 28878 w 2009063"/>
                  <a:gd name="connsiteY0" fmla="*/ 0 h 2104199"/>
                  <a:gd name="connsiteX1" fmla="*/ 2009063 w 2009063"/>
                  <a:gd name="connsiteY1" fmla="*/ 1980184 h 2104199"/>
                  <a:gd name="connsiteX2" fmla="*/ 2002801 w 2009063"/>
                  <a:gd name="connsiteY2" fmla="*/ 2104199 h 2104199"/>
                  <a:gd name="connsiteX3" fmla="*/ 0 w 2009063"/>
                  <a:gd name="connsiteY3" fmla="*/ 2104199 h 2104199"/>
                  <a:gd name="connsiteX4" fmla="*/ 0 w 2009063"/>
                  <a:gd name="connsiteY4" fmla="*/ 1095 h 2104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9063" h="2104199">
                    <a:moveTo>
                      <a:pt x="28878" y="0"/>
                    </a:moveTo>
                    <a:cubicBezTo>
                      <a:pt x="1122504" y="0"/>
                      <a:pt x="2009063" y="886559"/>
                      <a:pt x="2009063" y="1980184"/>
                    </a:cubicBezTo>
                    <a:lnTo>
                      <a:pt x="2002801" y="2104199"/>
                    </a:lnTo>
                    <a:lnTo>
                      <a:pt x="0" y="2104199"/>
                    </a:lnTo>
                    <a:lnTo>
                      <a:pt x="0" y="1095"/>
                    </a:ln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14" name="任意多边形: 形状 13"/>
              <p:cNvSpPr/>
              <p:nvPr>
                <p:custDataLst>
                  <p:tags r:id="rId9"/>
                </p:custDataLst>
              </p:nvPr>
            </p:nvSpPr>
            <p:spPr>
              <a:xfrm>
                <a:off x="749076" y="5357865"/>
                <a:ext cx="2513624" cy="1500135"/>
              </a:xfrm>
              <a:custGeom>
                <a:avLst/>
                <a:gdLst>
                  <a:gd name="connsiteX0" fmla="*/ 1256812 w 2513624"/>
                  <a:gd name="connsiteY0" fmla="*/ 0 h 1500135"/>
                  <a:gd name="connsiteX1" fmla="*/ 2513624 w 2513624"/>
                  <a:gd name="connsiteY1" fmla="*/ 1256812 h 1500135"/>
                  <a:gd name="connsiteX2" fmla="*/ 2489095 w 2513624"/>
                  <a:gd name="connsiteY2" fmla="*/ 1500135 h 1500135"/>
                  <a:gd name="connsiteX3" fmla="*/ 24529 w 2513624"/>
                  <a:gd name="connsiteY3" fmla="*/ 1500135 h 1500135"/>
                  <a:gd name="connsiteX4" fmla="*/ 0 w 2513624"/>
                  <a:gd name="connsiteY4" fmla="*/ 1256812 h 1500135"/>
                  <a:gd name="connsiteX5" fmla="*/ 1256812 w 2513624"/>
                  <a:gd name="connsiteY5" fmla="*/ 0 h 1500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13624" h="1500135">
                    <a:moveTo>
                      <a:pt x="1256812" y="0"/>
                    </a:moveTo>
                    <a:cubicBezTo>
                      <a:pt x="1950930" y="0"/>
                      <a:pt x="2513624" y="562694"/>
                      <a:pt x="2513624" y="1256812"/>
                    </a:cubicBezTo>
                    <a:lnTo>
                      <a:pt x="2489095" y="1500135"/>
                    </a:lnTo>
                    <a:lnTo>
                      <a:pt x="24529" y="1500135"/>
                    </a:lnTo>
                    <a:lnTo>
                      <a:pt x="0" y="1256812"/>
                    </a:lnTo>
                    <a:cubicBezTo>
                      <a:pt x="0" y="562694"/>
                      <a:pt x="562694" y="0"/>
                      <a:pt x="1256812" y="0"/>
                    </a:cubicBezTo>
                    <a:close/>
                  </a:path>
                </a:pathLst>
              </a:custGeom>
              <a:solidFill>
                <a:schemeClr val="accent3">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grpSp>
      </p:grpSp>
      <p:sp>
        <p:nvSpPr>
          <p:cNvPr id="2" name="标题 1"/>
          <p:cNvSpPr>
            <a:spLocks noGrp="1"/>
          </p:cNvSpPr>
          <p:nvPr>
            <p:ph type="title" hasCustomPrompt="1"/>
            <p:custDataLst>
              <p:tags r:id="rId10"/>
            </p:custDataLst>
          </p:nvPr>
        </p:nvSpPr>
        <p:spPr>
          <a:xfrm>
            <a:off x="1522800" y="1339200"/>
            <a:ext cx="9144000" cy="2386800"/>
          </a:xfrm>
        </p:spPr>
        <p:txBody>
          <a:bodyPr anchor="b">
            <a:normAutofit/>
          </a:bodyPr>
          <a:lstStyle>
            <a:lvl1pPr algn="ctr">
              <a:defRPr sz="6000" b="1" u="none" strike="noStrike" kern="1200" cap="none" spc="2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1"/>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lstStyle>
            <a:lvl1pPr>
              <a:defRPr>
                <a:solidFill>
                  <a:schemeClr val="tx1">
                    <a:lumMod val="85000"/>
                    <a:lumOff val="15000"/>
                  </a:schemeClr>
                </a:solidFill>
              </a:defRPr>
            </a:lvl1pPr>
          </a:lstStyle>
          <a:p>
            <a:endParaRPr lang="zh-CN" altLang="en-US" dirty="0"/>
          </a:p>
        </p:txBody>
      </p:sp>
      <p:sp>
        <p:nvSpPr>
          <p:cNvPr id="5" name="灯片编号占位符 4"/>
          <p:cNvSpPr>
            <a:spLocks noGrp="1"/>
          </p:cNvSpPr>
          <p:nvPr>
            <p:ph type="sldNum" sz="quarter" idx="12"/>
            <p:custDataLst>
              <p:tags r:id="rId13"/>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4"/>
            </p:custDataLst>
          </p:nvPr>
        </p:nvSpPr>
        <p:spPr>
          <a:xfrm>
            <a:off x="1522413" y="3862800"/>
            <a:ext cx="9144000" cy="1656000"/>
          </a:xfrm>
        </p:spPr>
        <p:txBody>
          <a:bodyPr>
            <a:normAutofit/>
          </a:bodyPr>
          <a:lstStyle>
            <a:lvl1pPr marL="0" indent="0" algn="ctr">
              <a:lnSpc>
                <a:spcPct val="130000"/>
              </a:lnSpc>
              <a:spcBef>
                <a:spcPts val="0"/>
              </a:spcBef>
              <a:spcAft>
                <a:spcPts val="1000"/>
              </a:spcAft>
              <a:buNone/>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grpSp>
        <p:nvGrpSpPr>
          <p:cNvPr id="7" name="组合 6"/>
          <p:cNvGrpSpPr/>
          <p:nvPr>
            <p:custDataLst>
              <p:tags r:id="rId2"/>
            </p:custDataLst>
          </p:nvPr>
        </p:nvGrpSpPr>
        <p:grpSpPr>
          <a:xfrm>
            <a:off x="10662920" y="-8255"/>
            <a:ext cx="1529080" cy="1472565"/>
            <a:chOff x="16792" y="-13"/>
            <a:chExt cx="2408" cy="2319"/>
          </a:xfrm>
        </p:grpSpPr>
        <p:sp>
          <p:nvSpPr>
            <p:cNvPr id="10" name="任意多边形: 形状 9"/>
            <p:cNvSpPr/>
            <p:nvPr userDrawn="1">
              <p:custDataLst>
                <p:tags r:id="rId3"/>
              </p:custDataLst>
            </p:nvPr>
          </p:nvSpPr>
          <p:spPr>
            <a:xfrm>
              <a:off x="17824" y="0"/>
              <a:ext cx="1376" cy="2307"/>
            </a:xfrm>
            <a:custGeom>
              <a:avLst/>
              <a:gdLst>
                <a:gd name="connsiteX0" fmla="*/ 447252 w 873962"/>
                <a:gd name="connsiteY0" fmla="*/ 0 h 1464826"/>
                <a:gd name="connsiteX1" fmla="*/ 873962 w 873962"/>
                <a:gd name="connsiteY1" fmla="*/ 0 h 1464826"/>
                <a:gd name="connsiteX2" fmla="*/ 873962 w 873962"/>
                <a:gd name="connsiteY2" fmla="*/ 1456778 h 1464826"/>
                <a:gd name="connsiteX3" fmla="*/ 847228 w 873962"/>
                <a:gd name="connsiteY3" fmla="*/ 1460858 h 1464826"/>
                <a:gd name="connsiteX4" fmla="*/ 768639 w 873962"/>
                <a:gd name="connsiteY4" fmla="*/ 1464826 h 1464826"/>
                <a:gd name="connsiteX5" fmla="*/ 0 w 873962"/>
                <a:gd name="connsiteY5" fmla="*/ 696187 h 1464826"/>
                <a:gd name="connsiteX6" fmla="*/ 338885 w 873962"/>
                <a:gd name="connsiteY6" fmla="*/ 58819 h 146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962" h="1464826">
                  <a:moveTo>
                    <a:pt x="447252" y="0"/>
                  </a:moveTo>
                  <a:lnTo>
                    <a:pt x="873962" y="0"/>
                  </a:lnTo>
                  <a:lnTo>
                    <a:pt x="873962" y="1456778"/>
                  </a:lnTo>
                  <a:lnTo>
                    <a:pt x="847228" y="1460858"/>
                  </a:lnTo>
                  <a:cubicBezTo>
                    <a:pt x="821388" y="1463482"/>
                    <a:pt x="795171" y="1464826"/>
                    <a:pt x="768639" y="1464826"/>
                  </a:cubicBezTo>
                  <a:cubicBezTo>
                    <a:pt x="344131" y="1464826"/>
                    <a:pt x="0" y="1120695"/>
                    <a:pt x="0" y="696187"/>
                  </a:cubicBezTo>
                  <a:cubicBezTo>
                    <a:pt x="0" y="430870"/>
                    <a:pt x="134426" y="196949"/>
                    <a:pt x="338885" y="58819"/>
                  </a:cubicBezTo>
                  <a:close/>
                </a:path>
              </a:pathLst>
            </a:custGeom>
            <a:solidFill>
              <a:schemeClr val="accent3">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11" name="任意形状 17"/>
            <p:cNvSpPr/>
            <p:nvPr userDrawn="1">
              <p:custDataLst>
                <p:tags r:id="rId4"/>
              </p:custDataLst>
            </p:nvPr>
          </p:nvSpPr>
          <p:spPr>
            <a:xfrm>
              <a:off x="16792" y="-13"/>
              <a:ext cx="1847" cy="1121"/>
            </a:xfrm>
            <a:custGeom>
              <a:avLst/>
              <a:gdLst>
                <a:gd name="connsiteX0" fmla="*/ 42442 w 3589290"/>
                <a:gd name="connsiteY0" fmla="*/ 0 h 2179590"/>
                <a:gd name="connsiteX1" fmla="*/ 3546848 w 3589290"/>
                <a:gd name="connsiteY1" fmla="*/ 0 h 2179590"/>
                <a:gd name="connsiteX2" fmla="*/ 3552829 w 3589290"/>
                <a:gd name="connsiteY2" fmla="*/ 23261 h 2179590"/>
                <a:gd name="connsiteX3" fmla="*/ 3589290 w 3589290"/>
                <a:gd name="connsiteY3" fmla="*/ 384945 h 2179590"/>
                <a:gd name="connsiteX4" fmla="*/ 1794645 w 3589290"/>
                <a:gd name="connsiteY4" fmla="*/ 2179590 h 2179590"/>
                <a:gd name="connsiteX5" fmla="*/ 0 w 3589290"/>
                <a:gd name="connsiteY5" fmla="*/ 384945 h 2179590"/>
                <a:gd name="connsiteX6" fmla="*/ 36461 w 3589290"/>
                <a:gd name="connsiteY6" fmla="*/ 23261 h 217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9290" h="2179590">
                  <a:moveTo>
                    <a:pt x="42442" y="0"/>
                  </a:moveTo>
                  <a:lnTo>
                    <a:pt x="3546848" y="0"/>
                  </a:lnTo>
                  <a:lnTo>
                    <a:pt x="3552829" y="23261"/>
                  </a:lnTo>
                  <a:cubicBezTo>
                    <a:pt x="3576736" y="140089"/>
                    <a:pt x="3589290" y="261051"/>
                    <a:pt x="3589290" y="384945"/>
                  </a:cubicBezTo>
                  <a:cubicBezTo>
                    <a:pt x="3589290" y="1376100"/>
                    <a:pt x="2785800" y="2179590"/>
                    <a:pt x="1794645" y="2179590"/>
                  </a:cubicBezTo>
                  <a:cubicBezTo>
                    <a:pt x="803490" y="2179590"/>
                    <a:pt x="0" y="1376100"/>
                    <a:pt x="0" y="384945"/>
                  </a:cubicBezTo>
                  <a:cubicBezTo>
                    <a:pt x="0" y="261051"/>
                    <a:pt x="12555" y="140089"/>
                    <a:pt x="36461" y="23261"/>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grpSp>
      <p:sp>
        <p:nvSpPr>
          <p:cNvPr id="2" name="标题 1"/>
          <p:cNvSpPr>
            <a:spLocks noGrp="1"/>
          </p:cNvSpPr>
          <p:nvPr>
            <p:ph type="title"/>
            <p:custDataLst>
              <p:tags r:id="rId5"/>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6"/>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7"/>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lvl1pPr>
              <a:defRPr>
                <a:solidFill>
                  <a:schemeClr val="tx1">
                    <a:lumMod val="85000"/>
                    <a:lumOff val="15000"/>
                  </a:schemeClr>
                </a:solidFill>
              </a:defRPr>
            </a:lvl1pPr>
          </a:lstStyle>
          <a:p>
            <a:endParaRPr lang="zh-CN" altLang="en-US"/>
          </a:p>
        </p:txBody>
      </p:sp>
      <p:sp>
        <p:nvSpPr>
          <p:cNvPr id="6" name="灯片编号占位符 5"/>
          <p:cNvSpPr>
            <a:spLocks noGrp="1"/>
          </p:cNvSpPr>
          <p:nvPr>
            <p:ph type="sldNum" sz="quarter" idx="12"/>
            <p:custDataLst>
              <p:tags r:id="rId9"/>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3" name="文本占位符 2"/>
          <p:cNvSpPr>
            <a:spLocks noGrp="1"/>
          </p:cNvSpPr>
          <p:nvPr>
            <p:ph type="body" idx="1"/>
            <p:custDataLst>
              <p:tags r:id="rId2"/>
            </p:custDataLst>
          </p:nvPr>
        </p:nvSpPr>
        <p:spPr>
          <a:xfrm>
            <a:off x="3672507" y="4889195"/>
            <a:ext cx="4846986" cy="430367"/>
          </a:xfrm>
        </p:spPr>
        <p:txBody>
          <a:bodyPr lIns="90000" tIns="46800" rIns="90000" bIns="46800">
            <a:normAutofit/>
          </a:bodyPr>
          <a:lstStyle>
            <a:lvl1pPr marL="0" indent="0" algn="ctr" eaLnBrk="1" fontAlgn="auto" latinLnBrk="0" hangingPunct="1">
              <a:buNone/>
              <a:defRPr kumimoji="0" lang="zh-CN" altLang="en-US" sz="18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3"/>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lvl1pPr>
              <a:defRPr>
                <a:solidFill>
                  <a:schemeClr val="tx1">
                    <a:lumMod val="85000"/>
                    <a:lumOff val="15000"/>
                  </a:schemeClr>
                </a:solidFill>
              </a:defRPr>
            </a:lvl1pPr>
          </a:lstStyle>
          <a:p>
            <a:endParaRPr lang="zh-CN" altLang="en-US"/>
          </a:p>
        </p:txBody>
      </p:sp>
      <p:sp>
        <p:nvSpPr>
          <p:cNvPr id="6" name="灯片编号占位符 5"/>
          <p:cNvSpPr>
            <a:spLocks noGrp="1"/>
          </p:cNvSpPr>
          <p:nvPr>
            <p:ph type="sldNum" sz="quarter" idx="12"/>
            <p:custDataLst>
              <p:tags r:id="rId5"/>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椭圆 6"/>
          <p:cNvSpPr/>
          <p:nvPr>
            <p:custDataLst>
              <p:tags r:id="rId6"/>
            </p:custDataLst>
          </p:nvPr>
        </p:nvSpPr>
        <p:spPr>
          <a:xfrm>
            <a:off x="5395393" y="2636224"/>
            <a:ext cx="1000451" cy="1000451"/>
          </a:xfrm>
          <a:prstGeom prst="ellipse">
            <a:avLst/>
          </a:prstGeom>
          <a:solidFill>
            <a:schemeClr val="accent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sp>
        <p:nvSpPr>
          <p:cNvPr id="8" name="椭圆 7"/>
          <p:cNvSpPr/>
          <p:nvPr>
            <p:custDataLst>
              <p:tags r:id="rId7"/>
            </p:custDataLst>
          </p:nvPr>
        </p:nvSpPr>
        <p:spPr>
          <a:xfrm>
            <a:off x="6474332" y="2240011"/>
            <a:ext cx="500225" cy="500225"/>
          </a:xfrm>
          <a:prstGeom prst="ellipse">
            <a:avLst/>
          </a:pr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sp>
        <p:nvSpPr>
          <p:cNvPr id="2" name="标题 1"/>
          <p:cNvSpPr>
            <a:spLocks noGrp="1"/>
          </p:cNvSpPr>
          <p:nvPr>
            <p:ph type="title" hasCustomPrompt="1"/>
            <p:custDataLst>
              <p:tags r:id="rId8"/>
            </p:custDataLst>
          </p:nvPr>
        </p:nvSpPr>
        <p:spPr>
          <a:xfrm>
            <a:off x="3672506" y="4063043"/>
            <a:ext cx="4846987" cy="778675"/>
          </a:xfrm>
        </p:spPr>
        <p:txBody>
          <a:bodyPr lIns="90000" tIns="46800" rIns="90000" bIns="46800" anchor="b" anchorCtr="0">
            <a:normAutofit/>
          </a:bodyPr>
          <a:lstStyle>
            <a:lvl1pPr algn="ctr">
              <a:defRPr sz="40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汉仪旗黑-85S" panose="00020600040101010101" pitchFamily="18"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90170" tIns="46990" rIns="90170" bIns="46990" rtlCol="0">
            <a:normAutofit/>
          </a:bodyPr>
          <a:lstStyle>
            <a:lvl1pPr marL="285750" marR="0" lvl="0" indent="-2857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742950" marR="0" lvl="1" indent="-2857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200150" marR="0" lvl="2" indent="-2857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57350" marR="0" lvl="3" indent="-2857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114550" marR="0" lvl="4" indent="-2857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lIns="90170" tIns="46990" rIns="90170" bIns="46990">
            <a:normAutofit/>
          </a:bodyPr>
          <a:lstStyle>
            <a:lvl1pPr marL="285750" indent="-285750">
              <a:buFont typeface="Arial" panose="020B0604020202020204" pitchFamily="34" charset="0"/>
              <a:buChar char="•"/>
              <a:defRPr sz="1600" u="none" strike="noStrike" kern="1200" cap="none" spc="150" normalizeH="0">
                <a:solidFill>
                  <a:schemeClr val="tx1">
                    <a:lumMod val="85000"/>
                    <a:lumOff val="15000"/>
                  </a:schemeClr>
                </a:solidFill>
                <a:uFillTx/>
                <a:latin typeface="Arial" panose="020B0604020202020204" pitchFamily="34" charset="0"/>
                <a:ea typeface="微软雅黑" panose="020B0503020204020204" pitchFamily="34" charset="-122"/>
              </a:defRPr>
            </a:lvl1pPr>
            <a:lvl2pPr marL="742950" indent="-285750">
              <a:buFont typeface="Arial" panose="020B0604020202020204" pitchFamily="34" charset="0"/>
              <a:buChar char="•"/>
              <a:defRPr sz="1600" u="none" strike="noStrike" kern="1200" cap="none" spc="150" normalizeH="0">
                <a:solidFill>
                  <a:schemeClr val="tx1">
                    <a:lumMod val="85000"/>
                    <a:lumOff val="15000"/>
                  </a:schemeClr>
                </a:solidFill>
                <a:uFillTx/>
                <a:latin typeface="Arial" panose="020B0604020202020204" pitchFamily="34" charset="0"/>
                <a:ea typeface="微软雅黑" panose="020B0503020204020204" pitchFamily="34" charset="-122"/>
              </a:defRPr>
            </a:lvl2pPr>
            <a:lvl3pPr marL="1200150" indent="-285750">
              <a:buFont typeface="Arial" panose="020B0604020202020204" pitchFamily="34" charset="0"/>
              <a:buChar char="•"/>
              <a:defRPr sz="1600" u="none" strike="noStrike" kern="1200" cap="none" spc="150" normalizeH="0">
                <a:solidFill>
                  <a:schemeClr val="tx1">
                    <a:lumMod val="85000"/>
                    <a:lumOff val="15000"/>
                  </a:schemeClr>
                </a:solidFill>
                <a:uFillTx/>
                <a:latin typeface="Arial" panose="020B0604020202020204" pitchFamily="34" charset="0"/>
                <a:ea typeface="微软雅黑" panose="020B0503020204020204" pitchFamily="34" charset="-122"/>
              </a:defRPr>
            </a:lvl3pPr>
            <a:lvl4pPr marL="1657350" indent="-285750">
              <a:buFont typeface="Arial" panose="020B0604020202020204" pitchFamily="34" charset="0"/>
              <a:buChar char="•"/>
              <a:defRPr sz="1600" u="none" strike="noStrike" kern="1200" cap="none" spc="150" normalizeH="0">
                <a:solidFill>
                  <a:schemeClr val="tx1">
                    <a:lumMod val="85000"/>
                    <a:lumOff val="15000"/>
                  </a:schemeClr>
                </a:solidFill>
                <a:uFillTx/>
                <a:latin typeface="Arial" panose="020B0604020202020204" pitchFamily="34" charset="0"/>
                <a:ea typeface="微软雅黑" panose="020B0503020204020204" pitchFamily="34" charset="-122"/>
              </a:defRPr>
            </a:lvl4pPr>
            <a:lvl5pPr marL="2114550" indent="-285750">
              <a:buFont typeface="Arial" panose="020B0604020202020204" pitchFamily="34" charset="0"/>
              <a:buChar char="•"/>
              <a:defRPr sz="1600" u="none" strike="noStrike" kern="1200" cap="none" spc="150" normalizeH="0">
                <a:solidFill>
                  <a:schemeClr val="tx1">
                    <a:lumMod val="85000"/>
                    <a:lumOff val="15000"/>
                  </a:schemeClr>
                </a:solidFill>
                <a:uFillTx/>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lvl1pPr>
              <a:defRPr>
                <a:solidFill>
                  <a:schemeClr val="tx1">
                    <a:lumMod val="85000"/>
                    <a:lumOff val="15000"/>
                  </a:schemeClr>
                </a:solidFill>
              </a:defRPr>
            </a:lvl1pPr>
          </a:lstStyle>
          <a:p>
            <a:endParaRPr lang="zh-CN" altLang="en-US"/>
          </a:p>
        </p:txBody>
      </p:sp>
      <p:grpSp>
        <p:nvGrpSpPr>
          <p:cNvPr id="8" name="组合 7"/>
          <p:cNvGrpSpPr/>
          <p:nvPr>
            <p:custDataLst>
              <p:tags r:id="rId7"/>
            </p:custDataLst>
          </p:nvPr>
        </p:nvGrpSpPr>
        <p:grpSpPr>
          <a:xfrm>
            <a:off x="10662920" y="-8255"/>
            <a:ext cx="1529080" cy="1472565"/>
            <a:chOff x="16792" y="-13"/>
            <a:chExt cx="2408" cy="2319"/>
          </a:xfrm>
        </p:grpSpPr>
        <p:sp>
          <p:nvSpPr>
            <p:cNvPr id="10" name="任意多边形: 形状 9"/>
            <p:cNvSpPr/>
            <p:nvPr userDrawn="1">
              <p:custDataLst>
                <p:tags r:id="rId8"/>
              </p:custDataLst>
            </p:nvPr>
          </p:nvSpPr>
          <p:spPr>
            <a:xfrm>
              <a:off x="17824" y="0"/>
              <a:ext cx="1376" cy="2307"/>
            </a:xfrm>
            <a:custGeom>
              <a:avLst/>
              <a:gdLst>
                <a:gd name="connsiteX0" fmla="*/ 447252 w 873962"/>
                <a:gd name="connsiteY0" fmla="*/ 0 h 1464826"/>
                <a:gd name="connsiteX1" fmla="*/ 873962 w 873962"/>
                <a:gd name="connsiteY1" fmla="*/ 0 h 1464826"/>
                <a:gd name="connsiteX2" fmla="*/ 873962 w 873962"/>
                <a:gd name="connsiteY2" fmla="*/ 1456778 h 1464826"/>
                <a:gd name="connsiteX3" fmla="*/ 847228 w 873962"/>
                <a:gd name="connsiteY3" fmla="*/ 1460858 h 1464826"/>
                <a:gd name="connsiteX4" fmla="*/ 768639 w 873962"/>
                <a:gd name="connsiteY4" fmla="*/ 1464826 h 1464826"/>
                <a:gd name="connsiteX5" fmla="*/ 0 w 873962"/>
                <a:gd name="connsiteY5" fmla="*/ 696187 h 1464826"/>
                <a:gd name="connsiteX6" fmla="*/ 338885 w 873962"/>
                <a:gd name="connsiteY6" fmla="*/ 58819 h 146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962" h="1464826">
                  <a:moveTo>
                    <a:pt x="447252" y="0"/>
                  </a:moveTo>
                  <a:lnTo>
                    <a:pt x="873962" y="0"/>
                  </a:lnTo>
                  <a:lnTo>
                    <a:pt x="873962" y="1456778"/>
                  </a:lnTo>
                  <a:lnTo>
                    <a:pt x="847228" y="1460858"/>
                  </a:lnTo>
                  <a:cubicBezTo>
                    <a:pt x="821388" y="1463482"/>
                    <a:pt x="795171" y="1464826"/>
                    <a:pt x="768639" y="1464826"/>
                  </a:cubicBezTo>
                  <a:cubicBezTo>
                    <a:pt x="344131" y="1464826"/>
                    <a:pt x="0" y="1120695"/>
                    <a:pt x="0" y="696187"/>
                  </a:cubicBezTo>
                  <a:cubicBezTo>
                    <a:pt x="0" y="430870"/>
                    <a:pt x="134426" y="196949"/>
                    <a:pt x="338885" y="58819"/>
                  </a:cubicBezTo>
                  <a:close/>
                </a:path>
              </a:pathLst>
            </a:custGeom>
            <a:solidFill>
              <a:schemeClr val="accent3">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11" name="任意形状 17"/>
            <p:cNvSpPr/>
            <p:nvPr userDrawn="1">
              <p:custDataLst>
                <p:tags r:id="rId9"/>
              </p:custDataLst>
            </p:nvPr>
          </p:nvSpPr>
          <p:spPr>
            <a:xfrm>
              <a:off x="16792" y="-13"/>
              <a:ext cx="1847" cy="1121"/>
            </a:xfrm>
            <a:custGeom>
              <a:avLst/>
              <a:gdLst>
                <a:gd name="connsiteX0" fmla="*/ 42442 w 3589290"/>
                <a:gd name="connsiteY0" fmla="*/ 0 h 2179590"/>
                <a:gd name="connsiteX1" fmla="*/ 3546848 w 3589290"/>
                <a:gd name="connsiteY1" fmla="*/ 0 h 2179590"/>
                <a:gd name="connsiteX2" fmla="*/ 3552829 w 3589290"/>
                <a:gd name="connsiteY2" fmla="*/ 23261 h 2179590"/>
                <a:gd name="connsiteX3" fmla="*/ 3589290 w 3589290"/>
                <a:gd name="connsiteY3" fmla="*/ 384945 h 2179590"/>
                <a:gd name="connsiteX4" fmla="*/ 1794645 w 3589290"/>
                <a:gd name="connsiteY4" fmla="*/ 2179590 h 2179590"/>
                <a:gd name="connsiteX5" fmla="*/ 0 w 3589290"/>
                <a:gd name="connsiteY5" fmla="*/ 384945 h 2179590"/>
                <a:gd name="connsiteX6" fmla="*/ 36461 w 3589290"/>
                <a:gd name="connsiteY6" fmla="*/ 23261 h 217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9290" h="2179590">
                  <a:moveTo>
                    <a:pt x="42442" y="0"/>
                  </a:moveTo>
                  <a:lnTo>
                    <a:pt x="3546848" y="0"/>
                  </a:lnTo>
                  <a:lnTo>
                    <a:pt x="3552829" y="23261"/>
                  </a:lnTo>
                  <a:cubicBezTo>
                    <a:pt x="3576736" y="140089"/>
                    <a:pt x="3589290" y="261051"/>
                    <a:pt x="3589290" y="384945"/>
                  </a:cubicBezTo>
                  <a:cubicBezTo>
                    <a:pt x="3589290" y="1376100"/>
                    <a:pt x="2785800" y="2179590"/>
                    <a:pt x="1794645" y="2179590"/>
                  </a:cubicBezTo>
                  <a:cubicBezTo>
                    <a:pt x="803490" y="2179590"/>
                    <a:pt x="0" y="1376100"/>
                    <a:pt x="0" y="384945"/>
                  </a:cubicBezTo>
                  <a:cubicBezTo>
                    <a:pt x="0" y="261051"/>
                    <a:pt x="12555" y="140089"/>
                    <a:pt x="36461" y="23261"/>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grpSp>
      <p:sp>
        <p:nvSpPr>
          <p:cNvPr id="7" name="灯片编号占位符 6"/>
          <p:cNvSpPr>
            <a:spLocks noGrp="1"/>
          </p:cNvSpPr>
          <p:nvPr>
            <p:ph type="sldNum" sz="quarter" idx="12"/>
            <p:custDataLst>
              <p:tags r:id="rId10"/>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10662920" y="-8255"/>
            <a:ext cx="1529080" cy="1472565"/>
            <a:chOff x="16792" y="-13"/>
            <a:chExt cx="2408" cy="2319"/>
          </a:xfrm>
        </p:grpSpPr>
        <p:sp>
          <p:nvSpPr>
            <p:cNvPr id="11" name="任意多边形: 形状 9"/>
            <p:cNvSpPr/>
            <p:nvPr userDrawn="1">
              <p:custDataLst>
                <p:tags r:id="rId3"/>
              </p:custDataLst>
            </p:nvPr>
          </p:nvSpPr>
          <p:spPr>
            <a:xfrm>
              <a:off x="17824" y="0"/>
              <a:ext cx="1376" cy="2307"/>
            </a:xfrm>
            <a:custGeom>
              <a:avLst/>
              <a:gdLst>
                <a:gd name="connsiteX0" fmla="*/ 447252 w 873962"/>
                <a:gd name="connsiteY0" fmla="*/ 0 h 1464826"/>
                <a:gd name="connsiteX1" fmla="*/ 873962 w 873962"/>
                <a:gd name="connsiteY1" fmla="*/ 0 h 1464826"/>
                <a:gd name="connsiteX2" fmla="*/ 873962 w 873962"/>
                <a:gd name="connsiteY2" fmla="*/ 1456778 h 1464826"/>
                <a:gd name="connsiteX3" fmla="*/ 847228 w 873962"/>
                <a:gd name="connsiteY3" fmla="*/ 1460858 h 1464826"/>
                <a:gd name="connsiteX4" fmla="*/ 768639 w 873962"/>
                <a:gd name="connsiteY4" fmla="*/ 1464826 h 1464826"/>
                <a:gd name="connsiteX5" fmla="*/ 0 w 873962"/>
                <a:gd name="connsiteY5" fmla="*/ 696187 h 1464826"/>
                <a:gd name="connsiteX6" fmla="*/ 338885 w 873962"/>
                <a:gd name="connsiteY6" fmla="*/ 58819 h 146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962" h="1464826">
                  <a:moveTo>
                    <a:pt x="447252" y="0"/>
                  </a:moveTo>
                  <a:lnTo>
                    <a:pt x="873962" y="0"/>
                  </a:lnTo>
                  <a:lnTo>
                    <a:pt x="873962" y="1456778"/>
                  </a:lnTo>
                  <a:lnTo>
                    <a:pt x="847228" y="1460858"/>
                  </a:lnTo>
                  <a:cubicBezTo>
                    <a:pt x="821388" y="1463482"/>
                    <a:pt x="795171" y="1464826"/>
                    <a:pt x="768639" y="1464826"/>
                  </a:cubicBezTo>
                  <a:cubicBezTo>
                    <a:pt x="344131" y="1464826"/>
                    <a:pt x="0" y="1120695"/>
                    <a:pt x="0" y="696187"/>
                  </a:cubicBezTo>
                  <a:cubicBezTo>
                    <a:pt x="0" y="430870"/>
                    <a:pt x="134426" y="196949"/>
                    <a:pt x="338885" y="58819"/>
                  </a:cubicBezTo>
                  <a:close/>
                </a:path>
              </a:pathLst>
            </a:custGeom>
            <a:solidFill>
              <a:schemeClr val="accent3">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12" name="任意形状 17"/>
            <p:cNvSpPr/>
            <p:nvPr userDrawn="1">
              <p:custDataLst>
                <p:tags r:id="rId4"/>
              </p:custDataLst>
            </p:nvPr>
          </p:nvSpPr>
          <p:spPr>
            <a:xfrm>
              <a:off x="16792" y="-13"/>
              <a:ext cx="1847" cy="1121"/>
            </a:xfrm>
            <a:custGeom>
              <a:avLst/>
              <a:gdLst>
                <a:gd name="connsiteX0" fmla="*/ 42442 w 3589290"/>
                <a:gd name="connsiteY0" fmla="*/ 0 h 2179590"/>
                <a:gd name="connsiteX1" fmla="*/ 3546848 w 3589290"/>
                <a:gd name="connsiteY1" fmla="*/ 0 h 2179590"/>
                <a:gd name="connsiteX2" fmla="*/ 3552829 w 3589290"/>
                <a:gd name="connsiteY2" fmla="*/ 23261 h 2179590"/>
                <a:gd name="connsiteX3" fmla="*/ 3589290 w 3589290"/>
                <a:gd name="connsiteY3" fmla="*/ 384945 h 2179590"/>
                <a:gd name="connsiteX4" fmla="*/ 1794645 w 3589290"/>
                <a:gd name="connsiteY4" fmla="*/ 2179590 h 2179590"/>
                <a:gd name="connsiteX5" fmla="*/ 0 w 3589290"/>
                <a:gd name="connsiteY5" fmla="*/ 384945 h 2179590"/>
                <a:gd name="connsiteX6" fmla="*/ 36461 w 3589290"/>
                <a:gd name="connsiteY6" fmla="*/ 23261 h 217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9290" h="2179590">
                  <a:moveTo>
                    <a:pt x="42442" y="0"/>
                  </a:moveTo>
                  <a:lnTo>
                    <a:pt x="3546848" y="0"/>
                  </a:lnTo>
                  <a:lnTo>
                    <a:pt x="3552829" y="23261"/>
                  </a:lnTo>
                  <a:cubicBezTo>
                    <a:pt x="3576736" y="140089"/>
                    <a:pt x="3589290" y="261051"/>
                    <a:pt x="3589290" y="384945"/>
                  </a:cubicBezTo>
                  <a:cubicBezTo>
                    <a:pt x="3589290" y="1376100"/>
                    <a:pt x="2785800" y="2179590"/>
                    <a:pt x="1794645" y="2179590"/>
                  </a:cubicBezTo>
                  <a:cubicBezTo>
                    <a:pt x="803490" y="2179590"/>
                    <a:pt x="0" y="1376100"/>
                    <a:pt x="0" y="384945"/>
                  </a:cubicBezTo>
                  <a:cubicBezTo>
                    <a:pt x="0" y="261051"/>
                    <a:pt x="12555" y="140089"/>
                    <a:pt x="36461" y="23261"/>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grpSp>
      <p:sp>
        <p:nvSpPr>
          <p:cNvPr id="2" name="标题 1"/>
          <p:cNvSpPr>
            <a:spLocks noGrp="1"/>
          </p:cNvSpPr>
          <p:nvPr>
            <p:ph type="title"/>
            <p:custDataLst>
              <p:tags r:id="rId5"/>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6"/>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7"/>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8"/>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9"/>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0"/>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1"/>
            </p:custDataLst>
          </p:nvPr>
        </p:nvSpPr>
        <p:spPr/>
        <p:txBody>
          <a:bodyPr/>
          <a:lstStyle>
            <a:lvl1pPr>
              <a:defRPr>
                <a:solidFill>
                  <a:schemeClr val="tx1">
                    <a:lumMod val="85000"/>
                    <a:lumOff val="15000"/>
                  </a:schemeClr>
                </a:solidFill>
              </a:defRPr>
            </a:lvl1pPr>
          </a:lstStyle>
          <a:p>
            <a:endParaRPr lang="zh-CN" altLang="en-US"/>
          </a:p>
        </p:txBody>
      </p:sp>
      <p:sp>
        <p:nvSpPr>
          <p:cNvPr id="9" name="灯片编号占位符 8"/>
          <p:cNvSpPr>
            <a:spLocks noGrp="1"/>
          </p:cNvSpPr>
          <p:nvPr>
            <p:ph type="sldNum" sz="quarter" idx="12"/>
            <p:custDataLst>
              <p:tags r:id="rId12"/>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lvl1pPr>
              <a:defRPr>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5"/>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a:solidFill>
                  <a:schemeClr val="tx1">
                    <a:lumMod val="85000"/>
                    <a:lumOff val="15000"/>
                  </a:schemeClr>
                </a:solidFill>
              </a:defRPr>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grpSp>
        <p:nvGrpSpPr>
          <p:cNvPr id="8" name="组合 7"/>
          <p:cNvGrpSpPr/>
          <p:nvPr>
            <p:custDataLst>
              <p:tags r:id="rId2"/>
            </p:custDataLst>
          </p:nvPr>
        </p:nvGrpSpPr>
        <p:grpSpPr>
          <a:xfrm>
            <a:off x="10662920" y="-8255"/>
            <a:ext cx="1529080" cy="1472565"/>
            <a:chOff x="16792" y="-13"/>
            <a:chExt cx="2408" cy="2319"/>
          </a:xfrm>
        </p:grpSpPr>
        <p:sp>
          <p:nvSpPr>
            <p:cNvPr id="10" name="任意多边形: 形状 9"/>
            <p:cNvSpPr/>
            <p:nvPr userDrawn="1">
              <p:custDataLst>
                <p:tags r:id="rId3"/>
              </p:custDataLst>
            </p:nvPr>
          </p:nvSpPr>
          <p:spPr>
            <a:xfrm>
              <a:off x="17824" y="0"/>
              <a:ext cx="1376" cy="2307"/>
            </a:xfrm>
            <a:custGeom>
              <a:avLst/>
              <a:gdLst>
                <a:gd name="connsiteX0" fmla="*/ 447252 w 873962"/>
                <a:gd name="connsiteY0" fmla="*/ 0 h 1464826"/>
                <a:gd name="connsiteX1" fmla="*/ 873962 w 873962"/>
                <a:gd name="connsiteY1" fmla="*/ 0 h 1464826"/>
                <a:gd name="connsiteX2" fmla="*/ 873962 w 873962"/>
                <a:gd name="connsiteY2" fmla="*/ 1456778 h 1464826"/>
                <a:gd name="connsiteX3" fmla="*/ 847228 w 873962"/>
                <a:gd name="connsiteY3" fmla="*/ 1460858 h 1464826"/>
                <a:gd name="connsiteX4" fmla="*/ 768639 w 873962"/>
                <a:gd name="connsiteY4" fmla="*/ 1464826 h 1464826"/>
                <a:gd name="connsiteX5" fmla="*/ 0 w 873962"/>
                <a:gd name="connsiteY5" fmla="*/ 696187 h 1464826"/>
                <a:gd name="connsiteX6" fmla="*/ 338885 w 873962"/>
                <a:gd name="connsiteY6" fmla="*/ 58819 h 146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962" h="1464826">
                  <a:moveTo>
                    <a:pt x="447252" y="0"/>
                  </a:moveTo>
                  <a:lnTo>
                    <a:pt x="873962" y="0"/>
                  </a:lnTo>
                  <a:lnTo>
                    <a:pt x="873962" y="1456778"/>
                  </a:lnTo>
                  <a:lnTo>
                    <a:pt x="847228" y="1460858"/>
                  </a:lnTo>
                  <a:cubicBezTo>
                    <a:pt x="821388" y="1463482"/>
                    <a:pt x="795171" y="1464826"/>
                    <a:pt x="768639" y="1464826"/>
                  </a:cubicBezTo>
                  <a:cubicBezTo>
                    <a:pt x="344131" y="1464826"/>
                    <a:pt x="0" y="1120695"/>
                    <a:pt x="0" y="696187"/>
                  </a:cubicBezTo>
                  <a:cubicBezTo>
                    <a:pt x="0" y="430870"/>
                    <a:pt x="134426" y="196949"/>
                    <a:pt x="338885" y="58819"/>
                  </a:cubicBezTo>
                  <a:close/>
                </a:path>
              </a:pathLst>
            </a:custGeom>
            <a:solidFill>
              <a:schemeClr val="accent3">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11" name="任意形状 17"/>
            <p:cNvSpPr/>
            <p:nvPr userDrawn="1">
              <p:custDataLst>
                <p:tags r:id="rId4"/>
              </p:custDataLst>
            </p:nvPr>
          </p:nvSpPr>
          <p:spPr>
            <a:xfrm>
              <a:off x="16792" y="-13"/>
              <a:ext cx="1847" cy="1121"/>
            </a:xfrm>
            <a:custGeom>
              <a:avLst/>
              <a:gdLst>
                <a:gd name="connsiteX0" fmla="*/ 42442 w 3589290"/>
                <a:gd name="connsiteY0" fmla="*/ 0 h 2179590"/>
                <a:gd name="connsiteX1" fmla="*/ 3546848 w 3589290"/>
                <a:gd name="connsiteY1" fmla="*/ 0 h 2179590"/>
                <a:gd name="connsiteX2" fmla="*/ 3552829 w 3589290"/>
                <a:gd name="connsiteY2" fmla="*/ 23261 h 2179590"/>
                <a:gd name="connsiteX3" fmla="*/ 3589290 w 3589290"/>
                <a:gd name="connsiteY3" fmla="*/ 384945 h 2179590"/>
                <a:gd name="connsiteX4" fmla="*/ 1794645 w 3589290"/>
                <a:gd name="connsiteY4" fmla="*/ 2179590 h 2179590"/>
                <a:gd name="connsiteX5" fmla="*/ 0 w 3589290"/>
                <a:gd name="connsiteY5" fmla="*/ 384945 h 2179590"/>
                <a:gd name="connsiteX6" fmla="*/ 36461 w 3589290"/>
                <a:gd name="connsiteY6" fmla="*/ 23261 h 217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9290" h="2179590">
                  <a:moveTo>
                    <a:pt x="42442" y="0"/>
                  </a:moveTo>
                  <a:lnTo>
                    <a:pt x="3546848" y="0"/>
                  </a:lnTo>
                  <a:lnTo>
                    <a:pt x="3552829" y="23261"/>
                  </a:lnTo>
                  <a:cubicBezTo>
                    <a:pt x="3576736" y="140089"/>
                    <a:pt x="3589290" y="261051"/>
                    <a:pt x="3589290" y="384945"/>
                  </a:cubicBezTo>
                  <a:cubicBezTo>
                    <a:pt x="3589290" y="1376100"/>
                    <a:pt x="2785800" y="2179590"/>
                    <a:pt x="1794645" y="2179590"/>
                  </a:cubicBezTo>
                  <a:cubicBezTo>
                    <a:pt x="803490" y="2179590"/>
                    <a:pt x="0" y="1376100"/>
                    <a:pt x="0" y="384945"/>
                  </a:cubicBezTo>
                  <a:cubicBezTo>
                    <a:pt x="0" y="261051"/>
                    <a:pt x="12555" y="140089"/>
                    <a:pt x="36461" y="23261"/>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grpSp>
      <p:sp>
        <p:nvSpPr>
          <p:cNvPr id="2" name="标题 1"/>
          <p:cNvSpPr>
            <a:spLocks noGrp="1"/>
          </p:cNvSpPr>
          <p:nvPr>
            <p:ph type="title"/>
            <p:custDataLst>
              <p:tags r:id="rId5"/>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6"/>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7"/>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8"/>
            </p:custDataLst>
          </p:nvPr>
        </p:nvSpPr>
        <p:spPr/>
        <p:txBody>
          <a:bodyPr/>
          <a:lstStyle>
            <a:lvl1pPr>
              <a:defRPr>
                <a:solidFill>
                  <a:schemeClr val="tx1">
                    <a:lumMod val="85000"/>
                    <a:lumOff val="15000"/>
                  </a:schemeClr>
                </a:solidFill>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9"/>
            </p:custDataLst>
          </p:nvPr>
        </p:nvSpPr>
        <p:spPr/>
        <p:txBody>
          <a:bodyPr/>
          <a:lstStyle>
            <a:lvl1pPr>
              <a:defRPr>
                <a:solidFill>
                  <a:schemeClr val="tx1">
                    <a:lumMod val="85000"/>
                    <a:lumOff val="15000"/>
                  </a:schemeClr>
                </a:solidFill>
              </a:defRPr>
            </a:lvl1pPr>
          </a:lstStyle>
          <a:p>
            <a:endParaRPr lang="zh-CN" altLang="en-US" dirty="0"/>
          </a:p>
        </p:txBody>
      </p:sp>
      <p:sp>
        <p:nvSpPr>
          <p:cNvPr id="7" name="灯片编号占位符 6"/>
          <p:cNvSpPr>
            <a:spLocks noGrp="1"/>
          </p:cNvSpPr>
          <p:nvPr>
            <p:ph type="sldNum" sz="quarter" idx="12"/>
            <p:custDataLst>
              <p:tags r:id="rId10"/>
            </p:custDataLst>
          </p:nvPr>
        </p:nvSpPr>
        <p:spPr/>
        <p:txBody>
          <a:bodyPr/>
          <a:lstStyle>
            <a:lvl1pPr>
              <a:defRPr>
                <a:solidFill>
                  <a:schemeClr val="tx1">
                    <a:lumMod val="85000"/>
                    <a:lumOff val="15000"/>
                  </a:schemeClr>
                </a:solidFill>
              </a:defRPr>
            </a:lvl1p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grpSp>
        <p:nvGrpSpPr>
          <p:cNvPr id="8" name="组合 7"/>
          <p:cNvGrpSpPr/>
          <p:nvPr>
            <p:custDataLst>
              <p:tags r:id="rId2"/>
            </p:custDataLst>
          </p:nvPr>
        </p:nvGrpSpPr>
        <p:grpSpPr>
          <a:xfrm>
            <a:off x="10662920" y="-8255"/>
            <a:ext cx="1529080" cy="1472565"/>
            <a:chOff x="16792" y="-13"/>
            <a:chExt cx="2408" cy="2319"/>
          </a:xfrm>
        </p:grpSpPr>
        <p:sp>
          <p:nvSpPr>
            <p:cNvPr id="10" name="任意多边形: 形状 9"/>
            <p:cNvSpPr/>
            <p:nvPr userDrawn="1">
              <p:custDataLst>
                <p:tags r:id="rId3"/>
              </p:custDataLst>
            </p:nvPr>
          </p:nvSpPr>
          <p:spPr>
            <a:xfrm>
              <a:off x="17824" y="0"/>
              <a:ext cx="1376" cy="2307"/>
            </a:xfrm>
            <a:custGeom>
              <a:avLst/>
              <a:gdLst>
                <a:gd name="connsiteX0" fmla="*/ 447252 w 873962"/>
                <a:gd name="connsiteY0" fmla="*/ 0 h 1464826"/>
                <a:gd name="connsiteX1" fmla="*/ 873962 w 873962"/>
                <a:gd name="connsiteY1" fmla="*/ 0 h 1464826"/>
                <a:gd name="connsiteX2" fmla="*/ 873962 w 873962"/>
                <a:gd name="connsiteY2" fmla="*/ 1456778 h 1464826"/>
                <a:gd name="connsiteX3" fmla="*/ 847228 w 873962"/>
                <a:gd name="connsiteY3" fmla="*/ 1460858 h 1464826"/>
                <a:gd name="connsiteX4" fmla="*/ 768639 w 873962"/>
                <a:gd name="connsiteY4" fmla="*/ 1464826 h 1464826"/>
                <a:gd name="connsiteX5" fmla="*/ 0 w 873962"/>
                <a:gd name="connsiteY5" fmla="*/ 696187 h 1464826"/>
                <a:gd name="connsiteX6" fmla="*/ 338885 w 873962"/>
                <a:gd name="connsiteY6" fmla="*/ 58819 h 146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962" h="1464826">
                  <a:moveTo>
                    <a:pt x="447252" y="0"/>
                  </a:moveTo>
                  <a:lnTo>
                    <a:pt x="873962" y="0"/>
                  </a:lnTo>
                  <a:lnTo>
                    <a:pt x="873962" y="1456778"/>
                  </a:lnTo>
                  <a:lnTo>
                    <a:pt x="847228" y="1460858"/>
                  </a:lnTo>
                  <a:cubicBezTo>
                    <a:pt x="821388" y="1463482"/>
                    <a:pt x="795171" y="1464826"/>
                    <a:pt x="768639" y="1464826"/>
                  </a:cubicBezTo>
                  <a:cubicBezTo>
                    <a:pt x="344131" y="1464826"/>
                    <a:pt x="0" y="1120695"/>
                    <a:pt x="0" y="696187"/>
                  </a:cubicBezTo>
                  <a:cubicBezTo>
                    <a:pt x="0" y="430870"/>
                    <a:pt x="134426" y="196949"/>
                    <a:pt x="338885" y="58819"/>
                  </a:cubicBezTo>
                  <a:close/>
                </a:path>
              </a:pathLst>
            </a:custGeom>
            <a:solidFill>
              <a:schemeClr val="accent3">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a:solidFill>
                  <a:schemeClr val="tx1">
                    <a:lumMod val="85000"/>
                    <a:lumOff val="15000"/>
                  </a:schemeClr>
                </a:solidFill>
              </a:endParaRPr>
            </a:p>
          </p:txBody>
        </p:sp>
        <p:sp>
          <p:nvSpPr>
            <p:cNvPr id="11" name="任意形状 17"/>
            <p:cNvSpPr/>
            <p:nvPr userDrawn="1">
              <p:custDataLst>
                <p:tags r:id="rId4"/>
              </p:custDataLst>
            </p:nvPr>
          </p:nvSpPr>
          <p:spPr>
            <a:xfrm>
              <a:off x="16792" y="-13"/>
              <a:ext cx="1847" cy="1121"/>
            </a:xfrm>
            <a:custGeom>
              <a:avLst/>
              <a:gdLst>
                <a:gd name="connsiteX0" fmla="*/ 42442 w 3589290"/>
                <a:gd name="connsiteY0" fmla="*/ 0 h 2179590"/>
                <a:gd name="connsiteX1" fmla="*/ 3546848 w 3589290"/>
                <a:gd name="connsiteY1" fmla="*/ 0 h 2179590"/>
                <a:gd name="connsiteX2" fmla="*/ 3552829 w 3589290"/>
                <a:gd name="connsiteY2" fmla="*/ 23261 h 2179590"/>
                <a:gd name="connsiteX3" fmla="*/ 3589290 w 3589290"/>
                <a:gd name="connsiteY3" fmla="*/ 384945 h 2179590"/>
                <a:gd name="connsiteX4" fmla="*/ 1794645 w 3589290"/>
                <a:gd name="connsiteY4" fmla="*/ 2179590 h 2179590"/>
                <a:gd name="connsiteX5" fmla="*/ 0 w 3589290"/>
                <a:gd name="connsiteY5" fmla="*/ 384945 h 2179590"/>
                <a:gd name="connsiteX6" fmla="*/ 36461 w 3589290"/>
                <a:gd name="connsiteY6" fmla="*/ 23261 h 217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9290" h="2179590">
                  <a:moveTo>
                    <a:pt x="42442" y="0"/>
                  </a:moveTo>
                  <a:lnTo>
                    <a:pt x="3546848" y="0"/>
                  </a:lnTo>
                  <a:lnTo>
                    <a:pt x="3552829" y="23261"/>
                  </a:lnTo>
                  <a:cubicBezTo>
                    <a:pt x="3576736" y="140089"/>
                    <a:pt x="3589290" y="261051"/>
                    <a:pt x="3589290" y="384945"/>
                  </a:cubicBezTo>
                  <a:cubicBezTo>
                    <a:pt x="3589290" y="1376100"/>
                    <a:pt x="2785800" y="2179590"/>
                    <a:pt x="1794645" y="2179590"/>
                  </a:cubicBezTo>
                  <a:cubicBezTo>
                    <a:pt x="803490" y="2179590"/>
                    <a:pt x="0" y="1376100"/>
                    <a:pt x="0" y="384945"/>
                  </a:cubicBezTo>
                  <a:cubicBezTo>
                    <a:pt x="0" y="261051"/>
                    <a:pt x="12555" y="140089"/>
                    <a:pt x="36461" y="23261"/>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lumMod val="85000"/>
                    <a:lumOff val="15000"/>
                  </a:schemeClr>
                </a:solidFill>
              </a:endParaRPr>
            </a:p>
          </p:txBody>
        </p:sp>
      </p:grpSp>
      <p:sp>
        <p:nvSpPr>
          <p:cNvPr id="2" name="竖排标题 1"/>
          <p:cNvSpPr>
            <a:spLocks noGrp="1"/>
          </p:cNvSpPr>
          <p:nvPr>
            <p:ph type="title" orient="vert"/>
            <p:custDataLst>
              <p:tags r:id="rId5"/>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6"/>
            </p:custDataLst>
          </p:nvPr>
        </p:nvSpPr>
        <p:spPr>
          <a:xfrm>
            <a:off x="669925" y="952500"/>
            <a:ext cx="9828101" cy="5388907"/>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7"/>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lvl1pPr>
              <a:defRPr>
                <a:solidFill>
                  <a:schemeClr val="tx1">
                    <a:lumMod val="85000"/>
                    <a:lumOff val="15000"/>
                  </a:schemeClr>
                </a:solidFill>
              </a:defRPr>
            </a:lvl1pPr>
          </a:lstStyle>
          <a:p>
            <a:endParaRPr lang="zh-CN" altLang="en-US"/>
          </a:p>
        </p:txBody>
      </p:sp>
      <p:sp>
        <p:nvSpPr>
          <p:cNvPr id="6" name="灯片编号占位符 5"/>
          <p:cNvSpPr>
            <a:spLocks noGrp="1"/>
          </p:cNvSpPr>
          <p:nvPr>
            <p:ph type="sldNum" sz="quarter" idx="12"/>
            <p:custDataLst>
              <p:tags r:id="rId9"/>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6" Type="http://schemas.openxmlformats.org/officeDocument/2006/relationships/theme" Target="../theme/theme1.xml"/><Relationship Id="rId25" Type="http://schemas.openxmlformats.org/officeDocument/2006/relationships/tags" Target="../tags/tag163.xml"/><Relationship Id="rId24" Type="http://schemas.openxmlformats.org/officeDocument/2006/relationships/tags" Target="../tags/tag162.xml"/><Relationship Id="rId23" Type="http://schemas.openxmlformats.org/officeDocument/2006/relationships/tags" Target="../tags/tag161.xml"/><Relationship Id="rId22" Type="http://schemas.openxmlformats.org/officeDocument/2006/relationships/tags" Target="../tags/tag160.xml"/><Relationship Id="rId21" Type="http://schemas.openxmlformats.org/officeDocument/2006/relationships/tags" Target="../tags/tag159.xml"/><Relationship Id="rId20" Type="http://schemas.openxmlformats.org/officeDocument/2006/relationships/tags" Target="../tags/tag158.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54025"/>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2" y="963303"/>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lumMod val="85000"/>
                    <a:lumOff val="15000"/>
                  </a:schemeClr>
                </a:solidFill>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lumMod val="85000"/>
                    <a:lumOff val="1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5.xml"/><Relationship Id="rId2" Type="http://schemas.openxmlformats.org/officeDocument/2006/relationships/image" Target="../media/image7.png"/><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171.xml"/><Relationship Id="rId7" Type="http://schemas.openxmlformats.org/officeDocument/2006/relationships/tags" Target="../tags/tag170.xml"/><Relationship Id="rId6" Type="http://schemas.openxmlformats.org/officeDocument/2006/relationships/tags" Target="../tags/tag169.xml"/><Relationship Id="rId5" Type="http://schemas.openxmlformats.org/officeDocument/2006/relationships/tags" Target="../tags/tag168.xml"/><Relationship Id="rId4" Type="http://schemas.openxmlformats.org/officeDocument/2006/relationships/tags" Target="../tags/tag167.xml"/><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5.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5.xml"/><Relationship Id="rId2" Type="http://schemas.openxmlformats.org/officeDocument/2006/relationships/image" Target="../media/image7.pn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932405"/>
            <a:ext cx="12192000" cy="4925595"/>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573" y="302353"/>
            <a:ext cx="8895809" cy="6587518"/>
          </a:xfrm>
          <a:prstGeom prst="rect">
            <a:avLst/>
          </a:prstGeom>
        </p:spPr>
      </p:pic>
      <p:sp>
        <p:nvSpPr>
          <p:cNvPr id="3" name="矩形 2"/>
          <p:cNvSpPr/>
          <p:nvPr/>
        </p:nvSpPr>
        <p:spPr>
          <a:xfrm>
            <a:off x="5011420" y="1681480"/>
            <a:ext cx="5669280" cy="1198880"/>
          </a:xfrm>
          <a:prstGeom prst="rect">
            <a:avLst/>
          </a:prstGeom>
          <a:noFill/>
          <a:ln>
            <a:noFill/>
          </a:ln>
        </p:spPr>
        <p:txBody>
          <a:bodyPr wrap="none" rtlCol="0" anchor="t">
            <a:spAutoFit/>
          </a:bodyPr>
          <a:p>
            <a:pPr algn="ctr"/>
            <a:r>
              <a:rPr lang="zh-CN" altLang="en-US" sz="7200" b="1">
                <a:solidFill>
                  <a:schemeClr val="tx1"/>
                </a:solidFill>
                <a:effectLst>
                  <a:glow rad="139700">
                    <a:srgbClr val="70AD47">
                      <a:satMod val="175000"/>
                      <a:alpha val="40000"/>
                    </a:srgbClr>
                  </a:glow>
                </a:effectLst>
              </a:rPr>
              <a:t>吸附式取料手</a:t>
            </a:r>
            <a:endParaRPr lang="zh-CN" altLang="en-US" sz="7200" b="1">
              <a:solidFill>
                <a:schemeClr val="tx1"/>
              </a:solidFill>
              <a:effectLst>
                <a:glow rad="139700">
                  <a:srgbClr val="70AD47">
                    <a:satMod val="175000"/>
                    <a:alpha val="40000"/>
                  </a:srgbClr>
                </a:glow>
              </a:effectLs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childTnLst>
                                </p:cTn>
                              </p:par>
                              <p:par>
                                <p:cTn id="8" presetID="42" presetClass="entr" presetSubtype="0" fill="hold" nodeType="withEffect">
                                  <p:stCondLst>
                                    <p:cond delay="70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2100" name="矩形 4"/>
          <p:cNvSpPr>
            <a:spLocks noChangeArrowheads="1"/>
          </p:cNvSpPr>
          <p:nvPr/>
        </p:nvSpPr>
        <p:spPr bwMode="auto">
          <a:xfrm>
            <a:off x="989965" y="881380"/>
            <a:ext cx="5106035" cy="507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indent="539750" algn="just" defTabSz="1216025">
              <a:lnSpc>
                <a:spcPct val="150000"/>
              </a:lnSpc>
              <a:spcBef>
                <a:spcPct val="20000"/>
              </a:spcBef>
              <a:buFont typeface="Arial" panose="020B0604020202020204" pitchFamily="34" charset="0"/>
              <a:buNone/>
            </a:pPr>
            <a:r>
              <a:rPr lang="zh-CN" altLang="en-US"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右图为挤压排气负压气吸吸附手部。其工作原理为： 取料时橡胶吸盘１ 压紧物体， 橡胶吸盘变形， 挤出腔内多余空气， 手部上升， 靠橡胶吸盘恢复力形成负压将物体吸住。释放时， 压下推杆３， 使吸盘腔与大气连通而失去负压。挤压排气式手部结构简单， 但要防止漏气， 不宜长期停顿。</a:t>
            </a:r>
            <a:endParaRPr lang="zh-CN" altLang="en-US"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6" name="文本框 59"/>
          <p:cNvSpPr txBox="1"/>
          <p:nvPr/>
        </p:nvSpPr>
        <p:spPr>
          <a:xfrm>
            <a:off x="7186613" y="5568950"/>
            <a:ext cx="4314825" cy="481013"/>
          </a:xfrm>
          <a:prstGeom prst="rect">
            <a:avLst/>
          </a:prstGeom>
          <a:noFill/>
        </p:spPr>
        <p:txBody>
          <a:bodyPr wrap="none">
            <a:spAutoFit/>
          </a:bodyPr>
          <a:p>
            <a:pPr algn="ctr" fontAlgn="auto">
              <a:lnSpc>
                <a:spcPct val="150000"/>
              </a:lnSpc>
              <a:spcBef>
                <a:spcPts val="0"/>
              </a:spcBef>
              <a:spcAft>
                <a:spcPts val="0"/>
              </a:spcAft>
              <a:buFont typeface="Arial" panose="020B0604020202020204" pitchFamily="34" charset="0"/>
              <a:buNone/>
              <a:defRPr/>
            </a:pPr>
            <a:r>
              <a:rPr lang="zh-CN" altLang="en-US" sz="2000" b="1" dirty="0">
                <a:solidFill>
                  <a:srgbClr val="1C4885"/>
                </a:solidFill>
                <a:latin typeface="+mj-ea"/>
                <a:ea typeface="+mj-ea"/>
              </a:rPr>
              <a:t>１</a:t>
            </a:r>
            <a:r>
              <a:rPr lang="en-US" altLang="zh-CN" sz="2000" b="1" dirty="0">
                <a:solidFill>
                  <a:srgbClr val="1C4885"/>
                </a:solidFill>
                <a:latin typeface="+mj-ea"/>
                <a:ea typeface="+mj-ea"/>
              </a:rPr>
              <a:t>—</a:t>
            </a:r>
            <a:r>
              <a:rPr lang="zh-CN" altLang="en-US" sz="2000" b="1" dirty="0">
                <a:solidFill>
                  <a:srgbClr val="1C4885"/>
                </a:solidFill>
                <a:latin typeface="+mj-ea"/>
                <a:ea typeface="+mj-ea"/>
              </a:rPr>
              <a:t>橡胶吸盘　２</a:t>
            </a:r>
            <a:r>
              <a:rPr lang="en-US" altLang="zh-CN" sz="2000" b="1" dirty="0">
                <a:solidFill>
                  <a:srgbClr val="1C4885"/>
                </a:solidFill>
                <a:latin typeface="+mj-ea"/>
                <a:ea typeface="+mj-ea"/>
              </a:rPr>
              <a:t>—</a:t>
            </a:r>
            <a:r>
              <a:rPr lang="zh-CN" altLang="en-US" sz="2000" b="1" dirty="0">
                <a:solidFill>
                  <a:srgbClr val="1C4885"/>
                </a:solidFill>
                <a:latin typeface="+mj-ea"/>
                <a:ea typeface="+mj-ea"/>
              </a:rPr>
              <a:t>弹簧　３</a:t>
            </a:r>
            <a:r>
              <a:rPr lang="en-US" altLang="zh-CN" sz="2000" b="1" dirty="0">
                <a:solidFill>
                  <a:srgbClr val="1C4885"/>
                </a:solidFill>
                <a:latin typeface="+mj-ea"/>
                <a:ea typeface="+mj-ea"/>
              </a:rPr>
              <a:t>—</a:t>
            </a:r>
            <a:r>
              <a:rPr lang="zh-CN" altLang="en-US" sz="2000" b="1" dirty="0">
                <a:solidFill>
                  <a:srgbClr val="1C4885"/>
                </a:solidFill>
                <a:latin typeface="+mj-ea"/>
                <a:ea typeface="+mj-ea"/>
              </a:rPr>
              <a:t>推杆</a:t>
            </a:r>
            <a:endParaRPr lang="zh-CN" altLang="en-US" sz="2000" b="1" dirty="0">
              <a:solidFill>
                <a:srgbClr val="1C4885"/>
              </a:solidFill>
              <a:latin typeface="+mj-ea"/>
              <a:ea typeface="+mj-ea"/>
            </a:endParaRPr>
          </a:p>
        </p:txBody>
      </p:sp>
      <p:pic>
        <p:nvPicPr>
          <p:cNvPr id="13210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317740" y="452755"/>
            <a:ext cx="3761740" cy="4966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87070" y="135255"/>
            <a:ext cx="8751570" cy="6587490"/>
          </a:xfrm>
          <a:prstGeom prst="rect">
            <a:avLst/>
          </a:prstGeom>
        </p:spPr>
      </p:pic>
      <p:sp>
        <p:nvSpPr>
          <p:cNvPr id="8" name="文本框 7"/>
          <p:cNvSpPr txBox="1"/>
          <p:nvPr/>
        </p:nvSpPr>
        <p:spPr>
          <a:xfrm>
            <a:off x="4826478" y="3087695"/>
            <a:ext cx="5516880" cy="1938020"/>
          </a:xfrm>
          <a:prstGeom prst="rect">
            <a:avLst/>
          </a:prstGeom>
          <a:noFill/>
        </p:spPr>
        <p:txBody>
          <a:bodyPr wrap="none" rtlCol="0">
            <a:spAutoFit/>
          </a:bodyPr>
          <a:lstStyle/>
          <a:p>
            <a:pPr algn="ctr"/>
            <a:r>
              <a:rPr lang="zh-CN" altLang="en-US" sz="6000" b="1" dirty="0">
                <a:solidFill>
                  <a:schemeClr val="bg1"/>
                </a:solidFill>
                <a:latin typeface="微软雅黑" panose="020B0503020204020204" pitchFamily="34" charset="-122"/>
                <a:ea typeface="微软雅黑" panose="020B0503020204020204" pitchFamily="34" charset="-122"/>
              </a:rPr>
              <a:t>控制系统的结构</a:t>
            </a:r>
            <a:endParaRPr lang="zh-CN" altLang="en-US" sz="6000" b="1" dirty="0">
              <a:solidFill>
                <a:schemeClr val="bg1"/>
              </a:solidFill>
              <a:latin typeface="微软雅黑" panose="020B0503020204020204" pitchFamily="34" charset="-122"/>
              <a:ea typeface="微软雅黑" panose="020B0503020204020204" pitchFamily="34" charset="-122"/>
            </a:endParaRPr>
          </a:p>
          <a:p>
            <a:pPr algn="ctr"/>
            <a:endParaRPr lang="zh-CN" altLang="en-US" sz="6000" b="1" dirty="0">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2465705" y="1113155"/>
            <a:ext cx="9725660" cy="3630930"/>
          </a:xfrm>
          <a:prstGeom prst="rect">
            <a:avLst/>
          </a:prstGeom>
          <a:noFill/>
        </p:spPr>
        <p:txBody>
          <a:bodyPr wrap="square" rtlCol="0">
            <a:spAutoFit/>
          </a:bodyPr>
          <a:lstStyle/>
          <a:p>
            <a:pPr algn="ctr"/>
            <a:r>
              <a:rPr lang="en-US" altLang="zh-CN" sz="11500" dirty="0" smtClean="0">
                <a:ln>
                  <a:solidFill>
                    <a:schemeClr val="tx1">
                      <a:lumMod val="50000"/>
                      <a:lumOff val="50000"/>
                    </a:schemeClr>
                  </a:solidFill>
                </a:ln>
                <a:blipFill dpi="0" rotWithShape="1">
                  <a:blip r:embed="rId2">
                    <a:extLst>
                      <a:ext uri="{28A0092B-C50C-407E-A947-70E740481C1C}">
                        <a14:useLocalDpi xmlns:a14="http://schemas.microsoft.com/office/drawing/2010/main" val="0"/>
                      </a:ext>
                    </a:extLst>
                  </a:blip>
                  <a:srcRect/>
                  <a:stretch>
                    <a:fillRect/>
                  </a:stretch>
                </a:blipFill>
                <a:effectLst>
                  <a:outerShdw blurRad="50800" dist="38100" dir="13500000" algn="br" rotWithShape="0">
                    <a:prstClr val="black">
                      <a:alpha val="40000"/>
                    </a:prstClr>
                  </a:outerShdw>
                </a:effectLst>
                <a:latin typeface="Arial Black" panose="020B0A04020102020204" pitchFamily="34" charset="0"/>
              </a:rPr>
              <a:t>02</a:t>
            </a:r>
            <a:endParaRPr lang="en-US" altLang="zh-CN" sz="11500" dirty="0" smtClean="0">
              <a:ln>
                <a:solidFill>
                  <a:schemeClr val="tx1">
                    <a:lumMod val="50000"/>
                    <a:lumOff val="50000"/>
                  </a:schemeClr>
                </a:solidFill>
              </a:ln>
              <a:blipFill dpi="0" rotWithShape="1">
                <a:blip r:embed="rId2">
                  <a:extLst>
                    <a:ext uri="{28A0092B-C50C-407E-A947-70E740481C1C}">
                      <a14:useLocalDpi xmlns:a14="http://schemas.microsoft.com/office/drawing/2010/main" val="0"/>
                    </a:ext>
                  </a:extLst>
                </a:blip>
                <a:srcRect/>
                <a:stretch>
                  <a:fillRect/>
                </a:stretch>
              </a:blipFill>
              <a:effectLst>
                <a:outerShdw blurRad="50800" dist="38100" dir="13500000" algn="br" rotWithShape="0">
                  <a:prstClr val="black">
                    <a:alpha val="40000"/>
                  </a:prstClr>
                </a:outerShdw>
              </a:effectLst>
              <a:latin typeface="Arial Black" panose="020B0A04020102020204" pitchFamily="34" charset="0"/>
            </a:endParaRPr>
          </a:p>
          <a:p>
            <a:pPr algn="ctr"/>
            <a:r>
              <a:rPr lang="zh-CN" altLang="en-US" sz="11500" dirty="0">
                <a:ln>
                  <a:solidFill>
                    <a:schemeClr val="tx1">
                      <a:lumMod val="50000"/>
                      <a:lumOff val="50000"/>
                    </a:schemeClr>
                  </a:solidFill>
                </a:ln>
                <a:blipFill dpi="0" rotWithShape="1">
                  <a:blip r:embed="rId2">
                    <a:extLst>
                      <a:ext uri="{28A0092B-C50C-407E-A947-70E740481C1C}">
                        <a14:useLocalDpi xmlns:a14="http://schemas.microsoft.com/office/drawing/2010/main" val="0"/>
                      </a:ext>
                    </a:extLst>
                  </a:blip>
                  <a:srcRect/>
                  <a:stretch>
                    <a:fillRect/>
                  </a:stretch>
                </a:blipFill>
                <a:effectLst>
                  <a:outerShdw blurRad="50800" dist="38100" dir="13500000" algn="br" rotWithShape="0">
                    <a:prstClr val="black">
                      <a:alpha val="40000"/>
                    </a:prstClr>
                  </a:outerShdw>
                </a:effectLst>
                <a:latin typeface="Arial Black" panose="020B0A04020102020204" pitchFamily="34" charset="0"/>
              </a:rPr>
              <a:t>磁吸式取料手</a:t>
            </a:r>
            <a:endParaRPr lang="zh-CN" altLang="en-US" sz="11500" dirty="0">
              <a:ln>
                <a:solidFill>
                  <a:schemeClr val="tx1">
                    <a:lumMod val="50000"/>
                    <a:lumOff val="50000"/>
                  </a:schemeClr>
                </a:solidFill>
              </a:ln>
              <a:blipFill dpi="0" rotWithShape="1">
                <a:blip r:embed="rId2">
                  <a:extLst>
                    <a:ext uri="{28A0092B-C50C-407E-A947-70E740481C1C}">
                      <a14:useLocalDpi xmlns:a14="http://schemas.microsoft.com/office/drawing/2010/main" val="0"/>
                    </a:ext>
                  </a:extLst>
                </a:blip>
                <a:srcRect/>
                <a:stretch>
                  <a:fillRect/>
                </a:stretch>
              </a:blipFill>
              <a:effectLst>
                <a:outerShdw blurRad="50800" dist="38100" dir="13500000" algn="br" rotWithShape="0">
                  <a:prstClr val="black">
                    <a:alpha val="40000"/>
                  </a:prstClr>
                </a:outerShdw>
              </a:effectLst>
              <a:latin typeface="Arial Black" panose="020B0A040201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fractur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400" fill="hold"/>
                                        <p:tgtEl>
                                          <p:spTgt spid="12"/>
                                        </p:tgtEl>
                                        <p:attrNameLst>
                                          <p:attrName>ppt_x</p:attrName>
                                        </p:attrNameLst>
                                      </p:cBhvr>
                                      <p:tavLst>
                                        <p:tav tm="0">
                                          <p:val>
                                            <p:strVal val="1+#ppt_w/2"/>
                                          </p:val>
                                        </p:tav>
                                        <p:tav tm="100000">
                                          <p:val>
                                            <p:strVal val="#ppt_x"/>
                                          </p:val>
                                        </p:tav>
                                      </p:tavLst>
                                    </p:anim>
                                    <p:anim calcmode="lin" valueType="num">
                                      <p:cBhvr additive="base">
                                        <p:cTn id="8" dur="14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 fill="hold"/>
                                        <p:tgtEl>
                                          <p:spTgt spid="10"/>
                                        </p:tgtEl>
                                        <p:attrNameLst>
                                          <p:attrName>ppt_w</p:attrName>
                                        </p:attrNameLst>
                                      </p:cBhvr>
                                      <p:tavLst>
                                        <p:tav tm="0">
                                          <p:val>
                                            <p:fltVal val="0"/>
                                          </p:val>
                                        </p:tav>
                                        <p:tav tm="100000">
                                          <p:val>
                                            <p:strVal val="#ppt_w"/>
                                          </p:val>
                                        </p:tav>
                                      </p:tavLst>
                                    </p:anim>
                                    <p:anim calcmode="lin" valueType="num">
                                      <p:cBhvr>
                                        <p:cTn id="13" dur="100" fill="hold"/>
                                        <p:tgtEl>
                                          <p:spTgt spid="10"/>
                                        </p:tgtEl>
                                        <p:attrNameLst>
                                          <p:attrName>ppt_h</p:attrName>
                                        </p:attrNameLst>
                                      </p:cBhvr>
                                      <p:tavLst>
                                        <p:tav tm="0">
                                          <p:val>
                                            <p:fltVal val="0"/>
                                          </p:val>
                                        </p:tav>
                                        <p:tav tm="100000">
                                          <p:val>
                                            <p:strVal val="#ppt_h"/>
                                          </p:val>
                                        </p:tav>
                                      </p:tavLst>
                                    </p:anim>
                                    <p:animEffect transition="in" filter="fade">
                                      <p:cBhvr>
                                        <p:cTn id="14" dur="100"/>
                                        <p:tgtEl>
                                          <p:spTgt spid="10"/>
                                        </p:tgtEl>
                                      </p:cBhvr>
                                    </p:animEffect>
                                  </p:childTnLst>
                                </p:cTn>
                              </p:par>
                              <p:par>
                                <p:cTn id="15" presetID="6" presetClass="emph" presetSubtype="0" fill="hold" grpId="1" nodeType="withEffect">
                                  <p:stCondLst>
                                    <p:cond delay="100"/>
                                  </p:stCondLst>
                                  <p:childTnLst>
                                    <p:animScale>
                                      <p:cBhvr>
                                        <p:cTn id="16" dur="100" fill="hold"/>
                                        <p:tgtEl>
                                          <p:spTgt spid="10"/>
                                        </p:tgtEl>
                                      </p:cBhvr>
                                      <p:by x="110000" y="110000"/>
                                    </p:animScale>
                                  </p:childTnLst>
                                </p:cTn>
                              </p:par>
                              <p:par>
                                <p:cTn id="17" presetID="6" presetClass="emph" presetSubtype="0" fill="hold" grpId="2" nodeType="withEffect">
                                  <p:stCondLst>
                                    <p:cond delay="200"/>
                                  </p:stCondLst>
                                  <p:childTnLst>
                                    <p:animScale>
                                      <p:cBhvr>
                                        <p:cTn id="18" dur="200" fill="hold"/>
                                        <p:tgtEl>
                                          <p:spTgt spid="10"/>
                                        </p:tgtEl>
                                      </p:cBhvr>
                                      <p:by x="90000" y="90000"/>
                                    </p:animScale>
                                  </p:childTnLst>
                                </p:cTn>
                              </p:par>
                              <p:par>
                                <p:cTn id="19" presetID="6" presetClass="emph" presetSubtype="0" fill="hold" grpId="3" nodeType="withEffect">
                                  <p:stCondLst>
                                    <p:cond delay="400"/>
                                  </p:stCondLst>
                                  <p:childTnLst>
                                    <p:animScale>
                                      <p:cBhvr>
                                        <p:cTn id="20" dur="100" fill="hold"/>
                                        <p:tgtEl>
                                          <p:spTgt spid="10"/>
                                        </p:tgtEl>
                                      </p:cBhvr>
                                      <p:by x="105000" y="105000"/>
                                    </p:animScale>
                                  </p:childTnLst>
                                </p:cTn>
                              </p:par>
                              <p:par>
                                <p:cTn id="21" presetID="6" presetClass="emph" presetSubtype="0" fill="hold" grpId="4" nodeType="withEffect">
                                  <p:stCondLst>
                                    <p:cond delay="500"/>
                                  </p:stCondLst>
                                  <p:childTnLst>
                                    <p:animScale>
                                      <p:cBhvr>
                                        <p:cTn id="22" dur="200" fill="hold"/>
                                        <p:tgtEl>
                                          <p:spTgt spid="10"/>
                                        </p:tgtEl>
                                      </p:cBhvr>
                                      <p:by x="95000" y="95000"/>
                                    </p:animScale>
                                  </p:childTnLst>
                                </p:cTn>
                              </p:par>
                            </p:childTnLst>
                          </p:cTn>
                        </p:par>
                        <p:par>
                          <p:cTn id="23" fill="hold">
                            <p:stCondLst>
                              <p:cond delay="2000"/>
                            </p:stCondLst>
                            <p:childTnLst>
                              <p:par>
                                <p:cTn id="24" presetID="52" presetClass="entr" presetSubtype="0" fill="hold" grpId="0" nodeType="afterEffect">
                                  <p:stCondLst>
                                    <p:cond delay="0"/>
                                  </p:stCondLst>
                                  <p:iterate type="lt">
                                    <p:tmPct val="10000"/>
                                  </p:iterate>
                                  <p:childTnLst>
                                    <p:set>
                                      <p:cBhvr>
                                        <p:cTn id="25" dur="1" fill="hold">
                                          <p:stCondLst>
                                            <p:cond delay="0"/>
                                          </p:stCondLst>
                                        </p:cTn>
                                        <p:tgtEl>
                                          <p:spTgt spid="8"/>
                                        </p:tgtEl>
                                        <p:attrNameLst>
                                          <p:attrName>style.visibility</p:attrName>
                                        </p:attrNameLst>
                                      </p:cBhvr>
                                      <p:to>
                                        <p:strVal val="visible"/>
                                      </p:to>
                                    </p:set>
                                    <p:animScale>
                                      <p:cBhvr>
                                        <p:cTn id="26"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8"/>
                                        </p:tgtEl>
                                        <p:attrNameLst>
                                          <p:attrName>ppt_x</p:attrName>
                                          <p:attrName>ppt_y</p:attrName>
                                        </p:attrNameLst>
                                      </p:cBhvr>
                                    </p:animMotion>
                                    <p:animEffect transition="in" filter="fade">
                                      <p:cBhvr>
                                        <p:cTn id="2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0" grpId="1"/>
      <p:bldP spid="10" grpId="2"/>
      <p:bldP spid="10" grpId="3"/>
      <p:bldP spid="10" grpId="4"/>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24" name="矩形 4"/>
          <p:cNvSpPr>
            <a:spLocks noChangeArrowheads="1"/>
          </p:cNvSpPr>
          <p:nvPr/>
        </p:nvSpPr>
        <p:spPr bwMode="auto">
          <a:xfrm>
            <a:off x="1103630" y="790575"/>
            <a:ext cx="9937115" cy="507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indent="539750" algn="just" defTabSz="1216025">
              <a:lnSpc>
                <a:spcPct val="150000"/>
              </a:lnSpc>
              <a:spcBef>
                <a:spcPct val="20000"/>
              </a:spcBef>
              <a:buFont typeface="Arial" panose="020B0604020202020204" pitchFamily="34" charset="0"/>
              <a:buNone/>
            </a:pPr>
            <a:r>
              <a:rPr lang="zh-CN" altLang="en-US"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磁吸式手部是利用永久磁铁或电磁铁通电后产生的磁力来吸附工件的，应用较广。磁吸式手部与气吸式手部相同， 不会破坏被吸工件表面质量。磁吸式手部比气吸式手部优越的方面是： 有较大的单位面积吸力， 对工件表面粗糙度及通孔、沟槽等无特殊要求。磁吸式手部的不足之处是： 被吸工件存在剩磁， 吸附头上常吸附磁性屑（如铁屑等）， 影响正常工作。因此对那些不允许有剩磁的零件要禁止使用。对钢、铁等材料制品， 温度超过７２３℃就会失去磁性， 故在高温下无法使用磁吸式手部。磁吸式手部按磁力来源可分为永久磁铁手部和电磁铁手部。电磁铁手部由于供电不同又可分为交流电磁铁手部和直流电磁铁手部。</a:t>
            </a:r>
            <a:endParaRPr lang="zh-CN" altLang="en-US"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rot="16200000">
            <a:off x="4293553" y="607060"/>
            <a:ext cx="3604895" cy="564324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882169" y="483797"/>
            <a:ext cx="1706880" cy="1014730"/>
          </a:xfrm>
          <a:prstGeom prst="rect">
            <a:avLst/>
          </a:prstGeom>
          <a:noFill/>
        </p:spPr>
        <p:txBody>
          <a:bodyPr wrap="none" rtlCol="0">
            <a:spAutoFit/>
          </a:bodyPr>
          <a:p>
            <a:r>
              <a:rPr lang="zh-CN" altLang="en-US" sz="6000" b="1" dirty="0">
                <a:ln>
                  <a:solidFill>
                    <a:schemeClr val="tx1">
                      <a:lumMod val="50000"/>
                      <a:lumOff val="50000"/>
                    </a:schemeClr>
                  </a:solidFill>
                </a:ln>
                <a:blipFill dpi="0" rotWithShape="1">
                  <a:blip r:embed="rId1">
                    <a:extLst>
                      <a:ext uri="{28A0092B-C50C-407E-A947-70E740481C1C}">
                        <a14:useLocalDpi xmlns:a14="http://schemas.microsoft.com/office/drawing/2010/main" val="0"/>
                      </a:ext>
                    </a:extLst>
                  </a:blip>
                  <a:srcRect/>
                  <a:stretch>
                    <a:fillRect/>
                  </a:stretch>
                </a:blipFill>
                <a:effectLst>
                  <a:outerShdw blurRad="50800" dist="38100" dir="13500000" algn="br" rotWithShape="0">
                    <a:prstClr val="black">
                      <a:alpha val="40000"/>
                    </a:prstClr>
                  </a:outerShdw>
                </a:effectLst>
                <a:latin typeface="微软雅黑" panose="020B0503020204020204" pitchFamily="34" charset="-122"/>
                <a:ea typeface="微软雅黑" panose="020B0503020204020204" pitchFamily="34" charset="-122"/>
              </a:rPr>
              <a:t>总结</a:t>
            </a:r>
            <a:endParaRPr lang="zh-CN" altLang="en-US" sz="6000" b="1" dirty="0">
              <a:ln>
                <a:solidFill>
                  <a:schemeClr val="tx1">
                    <a:lumMod val="50000"/>
                    <a:lumOff val="50000"/>
                  </a:schemeClr>
                </a:solidFill>
              </a:ln>
              <a:blipFill dpi="0" rotWithShape="1">
                <a:blip r:embed="rId1">
                  <a:extLst>
                    <a:ext uri="{28A0092B-C50C-407E-A947-70E740481C1C}">
                      <a14:useLocalDpi xmlns:a14="http://schemas.microsoft.com/office/drawing/2010/main" val="0"/>
                    </a:ext>
                  </a:extLst>
                </a:blip>
                <a:srcRect/>
                <a:stretch>
                  <a:fillRect/>
                </a:stretch>
              </a:blipFill>
              <a:effectLst>
                <a:outerShdw blurRad="50800" dist="38100" dir="13500000" algn="br"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14" name="文本框 13"/>
          <p:cNvSpPr txBox="1"/>
          <p:nvPr/>
        </p:nvSpPr>
        <p:spPr>
          <a:xfrm>
            <a:off x="3898900" y="2242185"/>
            <a:ext cx="4423410" cy="368300"/>
          </a:xfrm>
          <a:prstGeom prst="rect">
            <a:avLst/>
          </a:prstGeom>
          <a:noFill/>
        </p:spPr>
        <p:txBody>
          <a:bodyPr wrap="square" rtlCol="0">
            <a:spAutoFit/>
          </a:bodyPr>
          <a:p>
            <a:r>
              <a:rPr lang="en-US" altLang="zh-CN">
                <a:solidFill>
                  <a:schemeClr val="bg1"/>
                </a:solidFill>
              </a:rPr>
              <a:t>1</a:t>
            </a:r>
            <a:r>
              <a:rPr lang="zh-CN" altLang="en-US">
                <a:solidFill>
                  <a:schemeClr val="bg1"/>
                </a:solidFill>
              </a:rPr>
              <a:t>、</a:t>
            </a:r>
            <a:endParaRPr lang="zh-CN" altLang="en-US">
              <a:solidFill>
                <a:schemeClr val="bg1"/>
              </a:solidFill>
            </a:endParaRPr>
          </a:p>
        </p:txBody>
      </p:sp>
      <p:grpSp>
        <p:nvGrpSpPr>
          <p:cNvPr id="15" name="组合 11"/>
          <p:cNvGrpSpPr/>
          <p:nvPr/>
        </p:nvGrpSpPr>
        <p:grpSpPr>
          <a:xfrm>
            <a:off x="4538590" y="2071786"/>
            <a:ext cx="4394433" cy="708427"/>
            <a:chOff x="6625836" y="2035313"/>
            <a:chExt cx="4394433" cy="708427"/>
          </a:xfrm>
          <a:solidFill>
            <a:srgbClr val="C00102"/>
          </a:solidFill>
        </p:grpSpPr>
        <p:sp>
          <p:nvSpPr>
            <p:cNvPr id="16" name="矩形 15"/>
            <p:cNvSpPr/>
            <p:nvPr/>
          </p:nvSpPr>
          <p:spPr>
            <a:xfrm>
              <a:off x="6625836" y="2035313"/>
              <a:ext cx="4394433" cy="707887"/>
            </a:xfrm>
            <a:prstGeom prst="rect">
              <a:avLst/>
            </a:prstGeom>
            <a:grpFill/>
            <a:ln w="25400" cap="flat" cmpd="sng" algn="ctr">
              <a:noFill/>
              <a:prstDash val="solid"/>
            </a:ln>
            <a:effectLst/>
          </p:spPr>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1">
                <a:ln>
                  <a:noFill/>
                </a:ln>
                <a:solidFill>
                  <a:srgbClr val="FFFFFF"/>
                </a:solidFill>
                <a:effectLst/>
                <a:uLnTx/>
                <a:uFillTx/>
                <a:latin typeface="黑体" panose="02010609060101010101" charset="-122"/>
                <a:ea typeface="黑体" panose="02010609060101010101" charset="-122"/>
                <a:cs typeface="+mn-cs"/>
              </a:endParaRPr>
            </a:p>
          </p:txBody>
        </p:sp>
        <p:sp>
          <p:nvSpPr>
            <p:cNvPr id="17" name="文本框 13"/>
            <p:cNvSpPr txBox="1"/>
            <p:nvPr/>
          </p:nvSpPr>
          <p:spPr>
            <a:xfrm>
              <a:off x="7816870" y="2064925"/>
              <a:ext cx="2011680" cy="678815"/>
            </a:xfrm>
            <a:prstGeom prst="rect">
              <a:avLst/>
            </a:prstGeom>
            <a:grpFill/>
          </p:spPr>
          <p:txBody>
            <a:bodyPr wrap="none">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0" cap="none" spc="0" normalizeH="0" baseline="0" noProof="1">
                  <a:ln>
                    <a:noFill/>
                  </a:ln>
                  <a:solidFill>
                    <a:srgbClr val="FDFDFD"/>
                  </a:solidFill>
                  <a:effectLst/>
                  <a:uLnTx/>
                  <a:uFillTx/>
                  <a:latin typeface="微软雅黑" panose="020B0503020204020204" pitchFamily="34" charset="-122"/>
                  <a:ea typeface="微软雅黑" panose="020B0503020204020204" pitchFamily="34" charset="-122"/>
                  <a:cs typeface="+mn-ea"/>
                </a:rPr>
                <a:t>知识要点</a:t>
              </a:r>
              <a:endParaRPr kumimoji="0" lang="zh-CN" altLang="en-US" sz="3600" b="1" i="0" u="none" strike="noStrike" kern="0" cap="none" spc="0" normalizeH="0" baseline="0" noProof="1">
                <a:ln>
                  <a:noFill/>
                </a:ln>
                <a:solidFill>
                  <a:srgbClr val="FDFDFD"/>
                </a:solidFill>
                <a:effectLst/>
                <a:uLnTx/>
                <a:uFillTx/>
                <a:latin typeface="微软雅黑" panose="020B0503020204020204" pitchFamily="34" charset="-122"/>
                <a:ea typeface="微软雅黑" panose="020B0503020204020204" pitchFamily="34" charset="-122"/>
                <a:cs typeface="+mn-cs"/>
              </a:endParaRPr>
            </a:p>
          </p:txBody>
        </p:sp>
      </p:grpSp>
      <p:sp>
        <p:nvSpPr>
          <p:cNvPr id="18" name="矩形 17"/>
          <p:cNvSpPr/>
          <p:nvPr/>
        </p:nvSpPr>
        <p:spPr>
          <a:xfrm>
            <a:off x="4049395" y="3117850"/>
            <a:ext cx="5372100" cy="2374265"/>
          </a:xfrm>
          <a:prstGeom prst="rect">
            <a:avLst/>
          </a:prstGeom>
          <a:noFill/>
          <a:ln w="25400" cap="flat" cmpd="sng" algn="ctr">
            <a:solidFill>
              <a:srgbClr val="C00102"/>
            </a:solidFill>
            <a:prstDash val="solid"/>
          </a:ln>
          <a:effectLst/>
        </p:spPr>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1">
              <a:ln>
                <a:noFill/>
              </a:ln>
              <a:solidFill>
                <a:srgbClr val="FFFFFF"/>
              </a:solidFill>
              <a:effectLst/>
              <a:uLnTx/>
              <a:uFillTx/>
              <a:latin typeface="黑体" panose="02010609060101010101" charset="-122"/>
              <a:ea typeface="黑体" panose="02010609060101010101" charset="-122"/>
              <a:cs typeface="+mn-cs"/>
            </a:endParaRPr>
          </a:p>
        </p:txBody>
      </p:sp>
      <p:sp>
        <p:nvSpPr>
          <p:cNvPr id="19" name="椭圆 18"/>
          <p:cNvSpPr/>
          <p:nvPr/>
        </p:nvSpPr>
        <p:spPr>
          <a:xfrm>
            <a:off x="4509770" y="3593783"/>
            <a:ext cx="179388" cy="179388"/>
          </a:xfrm>
          <a:prstGeom prst="ellipse">
            <a:avLst/>
          </a:prstGeom>
          <a:solidFill>
            <a:srgbClr val="C00102"/>
          </a:solidFill>
          <a:ln w="25400" cap="flat" cmpd="sng" algn="ctr">
            <a:noFill/>
            <a:prstDash val="solid"/>
          </a:ln>
          <a:effectLst/>
        </p:spPr>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1">
              <a:ln>
                <a:noFill/>
              </a:ln>
              <a:solidFill>
                <a:srgbClr val="FFFFFF"/>
              </a:solidFill>
              <a:effectLst/>
              <a:uLnTx/>
              <a:uFillTx/>
              <a:latin typeface="黑体" panose="02010609060101010101" charset="-122"/>
              <a:ea typeface="黑体" panose="02010609060101010101" charset="-122"/>
              <a:cs typeface="+mn-cs"/>
            </a:endParaRPr>
          </a:p>
        </p:txBody>
      </p:sp>
      <p:sp>
        <p:nvSpPr>
          <p:cNvPr id="20" name="椭圆 19"/>
          <p:cNvSpPr/>
          <p:nvPr/>
        </p:nvSpPr>
        <p:spPr>
          <a:xfrm>
            <a:off x="4509770" y="4170045"/>
            <a:ext cx="179388" cy="179388"/>
          </a:xfrm>
          <a:prstGeom prst="ellipse">
            <a:avLst/>
          </a:prstGeom>
          <a:solidFill>
            <a:srgbClr val="C00102"/>
          </a:solidFill>
          <a:ln w="25400" cap="flat" cmpd="sng" algn="ctr">
            <a:noFill/>
            <a:prstDash val="solid"/>
          </a:ln>
          <a:effectLst/>
        </p:spPr>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1">
              <a:ln>
                <a:noFill/>
              </a:ln>
              <a:solidFill>
                <a:srgbClr val="FFFFFF"/>
              </a:solidFill>
              <a:effectLst/>
              <a:uLnTx/>
              <a:uFillTx/>
              <a:latin typeface="黑体" panose="02010609060101010101" charset="-122"/>
              <a:ea typeface="黑体" panose="02010609060101010101" charset="-122"/>
              <a:cs typeface="+mn-cs"/>
            </a:endParaRPr>
          </a:p>
        </p:txBody>
      </p:sp>
      <p:sp>
        <p:nvSpPr>
          <p:cNvPr id="21" name="椭圆 20"/>
          <p:cNvSpPr/>
          <p:nvPr/>
        </p:nvSpPr>
        <p:spPr>
          <a:xfrm>
            <a:off x="4509770" y="4730433"/>
            <a:ext cx="179388" cy="179388"/>
          </a:xfrm>
          <a:prstGeom prst="ellipse">
            <a:avLst/>
          </a:prstGeom>
          <a:solidFill>
            <a:srgbClr val="C00102"/>
          </a:solidFill>
          <a:ln w="25400" cap="flat" cmpd="sng" algn="ctr">
            <a:noFill/>
            <a:prstDash val="solid"/>
          </a:ln>
          <a:effectLst/>
        </p:spPr>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1">
              <a:ln>
                <a:noFill/>
              </a:ln>
              <a:solidFill>
                <a:srgbClr val="FFFFFF"/>
              </a:solidFill>
              <a:effectLst/>
              <a:uLnTx/>
              <a:uFillTx/>
              <a:latin typeface="黑体" panose="02010609060101010101" charset="-122"/>
              <a:ea typeface="黑体" panose="02010609060101010101" charset="-122"/>
              <a:cs typeface="+mn-cs"/>
            </a:endParaRPr>
          </a:p>
        </p:txBody>
      </p:sp>
      <p:sp>
        <p:nvSpPr>
          <p:cNvPr id="22" name="文本框 24"/>
          <p:cNvSpPr txBox="1"/>
          <p:nvPr/>
        </p:nvSpPr>
        <p:spPr>
          <a:xfrm>
            <a:off x="4954270" y="3390583"/>
            <a:ext cx="2926080" cy="460375"/>
          </a:xfrm>
          <a:prstGeom prst="rect">
            <a:avLst/>
          </a:prstGeom>
          <a:noFill/>
          <a:ln w="9525">
            <a:noFill/>
          </a:ln>
        </p:spPr>
        <p:txBody>
          <a:bodyPr wrap="none">
            <a:spAutoFit/>
          </a:bodyPr>
          <a:p>
            <a:pPr>
              <a:buFontTx/>
            </a:pPr>
            <a:r>
              <a:rPr lang="zh-CN" altLang="en-US" sz="2400" b="1" dirty="0">
                <a:solidFill>
                  <a:schemeClr val="tx1"/>
                </a:solidFill>
                <a:latin typeface="微软雅黑" panose="020B0503020204020204" pitchFamily="34" charset="-122"/>
                <a:ea typeface="微软雅黑" panose="020B0503020204020204" pitchFamily="34" charset="-122"/>
              </a:rPr>
              <a:t>吸附式取料手的分类</a:t>
            </a:r>
            <a:endParaRPr lang="zh-CN" altLang="en-US" sz="2400" b="1" dirty="0">
              <a:solidFill>
                <a:schemeClr val="tx1"/>
              </a:solidFill>
              <a:latin typeface="微软雅黑" panose="020B0503020204020204" pitchFamily="34" charset="-122"/>
              <a:ea typeface="微软雅黑" panose="020B0503020204020204" pitchFamily="34" charset="-122"/>
            </a:endParaRPr>
          </a:p>
        </p:txBody>
      </p:sp>
      <p:sp>
        <p:nvSpPr>
          <p:cNvPr id="23" name="文本框 25"/>
          <p:cNvSpPr txBox="1"/>
          <p:nvPr/>
        </p:nvSpPr>
        <p:spPr>
          <a:xfrm>
            <a:off x="4938395" y="4028758"/>
            <a:ext cx="4145280" cy="460375"/>
          </a:xfrm>
          <a:prstGeom prst="rect">
            <a:avLst/>
          </a:prstGeom>
          <a:noFill/>
          <a:ln w="9525">
            <a:noFill/>
          </a:ln>
        </p:spPr>
        <p:txBody>
          <a:bodyPr wrap="none">
            <a:spAutoFit/>
          </a:bodyPr>
          <a:p>
            <a:pPr>
              <a:buFontTx/>
            </a:pPr>
            <a:r>
              <a:rPr lang="zh-CN" altLang="en-US" sz="2400" b="1" dirty="0">
                <a:solidFill>
                  <a:schemeClr val="tx1"/>
                </a:solidFill>
                <a:latin typeface="微软雅黑" panose="020B0503020204020204" pitchFamily="34" charset="-122"/>
                <a:ea typeface="微软雅黑" panose="020B0503020204020204" pitchFamily="34" charset="-122"/>
              </a:rPr>
              <a:t>各类吸附式取料手的工作原理</a:t>
            </a:r>
            <a:endParaRPr lang="zh-CN" altLang="en-US" sz="2400" b="1" dirty="0">
              <a:solidFill>
                <a:schemeClr val="tx1"/>
              </a:solidFill>
              <a:latin typeface="微软雅黑" panose="020B0503020204020204" pitchFamily="34" charset="-122"/>
              <a:ea typeface="微软雅黑" panose="020B0503020204020204" pitchFamily="34" charset="-122"/>
            </a:endParaRPr>
          </a:p>
        </p:txBody>
      </p:sp>
      <p:sp>
        <p:nvSpPr>
          <p:cNvPr id="24" name="文本框 2"/>
          <p:cNvSpPr txBox="1"/>
          <p:nvPr/>
        </p:nvSpPr>
        <p:spPr>
          <a:xfrm>
            <a:off x="4938395" y="4589145"/>
            <a:ext cx="2316480" cy="460375"/>
          </a:xfrm>
          <a:prstGeom prst="rect">
            <a:avLst/>
          </a:prstGeom>
          <a:noFill/>
          <a:ln w="9525">
            <a:noFill/>
          </a:ln>
        </p:spPr>
        <p:txBody>
          <a:bodyPr wrap="none">
            <a:spAutoFit/>
          </a:bodyPr>
          <a:p>
            <a:pPr>
              <a:buFontTx/>
            </a:pPr>
            <a:r>
              <a:rPr lang="zh-CN" altLang="en-US" sz="2400" b="1" dirty="0">
                <a:solidFill>
                  <a:schemeClr val="tx1"/>
                </a:solidFill>
                <a:latin typeface="微软雅黑" panose="020B0503020204020204" pitchFamily="34" charset="-122"/>
                <a:ea typeface="微软雅黑" panose="020B0503020204020204" pitchFamily="34" charset="-122"/>
              </a:rPr>
              <a:t>磁吸附式取料手</a:t>
            </a:r>
            <a:endParaRPr lang="zh-CN" altLang="en-US" sz="2400" b="1"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3412019" y="676202"/>
            <a:ext cx="5827236" cy="1446550"/>
          </a:xfrm>
          <a:prstGeom prst="rect">
            <a:avLst/>
          </a:prstGeom>
          <a:noFill/>
        </p:spPr>
        <p:txBody>
          <a:bodyPr wrap="none" rtlCol="0">
            <a:spAutoFit/>
            <a:scene3d>
              <a:camera prst="orthographicFront"/>
              <a:lightRig rig="threePt" dir="t"/>
            </a:scene3d>
          </a:bodyPr>
          <a:lstStyle/>
          <a:p>
            <a:r>
              <a:rPr lang="zh-CN" altLang="en-US" sz="88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谢谢观看！</a:t>
            </a:r>
            <a:endParaRPr lang="zh-CN" altLang="en-US" sz="8800" b="1" dirty="0" smtClean="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6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66000">
                                          <p:cBhvr additive="base">
                                            <p:cTn id="7" dur="500" fill="hold"/>
                                            <p:tgtEl>
                                              <p:spTgt spid="14"/>
                                            </p:tgtEl>
                                            <p:attrNameLst>
                                              <p:attrName>ppt_x</p:attrName>
                                            </p:attrNameLst>
                                          </p:cBhvr>
                                          <p:tavLst>
                                            <p:tav tm="0">
                                              <p:val>
                                                <p:strVal val="0-#ppt_w/2"/>
                                              </p:val>
                                            </p:tav>
                                            <p:tav tm="100000">
                                              <p:val>
                                                <p:strVal val="#ppt_x"/>
                                              </p:val>
                                            </p:tav>
                                          </p:tavLst>
                                        </p:anim>
                                        <p:anim calcmode="lin" valueType="num" p14:bounceEnd="66000">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1"/>
          <p:cNvSpPr>
            <a:spLocks noChangeArrowheads="1"/>
          </p:cNvSpPr>
          <p:nvPr>
            <p:custDataLst>
              <p:tags r:id="rId1"/>
            </p:custDataLst>
          </p:nvPr>
        </p:nvSpPr>
        <p:spPr bwMode="auto">
          <a:xfrm>
            <a:off x="4819650" y="2092325"/>
            <a:ext cx="1079500" cy="1079500"/>
          </a:xfrm>
          <a:prstGeom prst="ellipse">
            <a:avLst/>
          </a:prstGeom>
          <a:solidFill>
            <a:srgbClr val="42ACA8"/>
          </a:solidFill>
          <a:ln w="57150" cmpd="sng">
            <a:solidFill>
              <a:sysClr val="window" lastClr="FFFFFF"/>
            </a:solidFill>
            <a:round/>
          </a:ln>
        </p:spPr>
        <p:txBody>
          <a:bodyPr anchor="ctr"/>
          <a:lstStyle>
            <a:lvl1pPr>
              <a:defRPr>
                <a:solidFill>
                  <a:sysClr val="windowText" lastClr="000000"/>
                </a:solidFill>
                <a:latin typeface="Calibri" panose="020F0502020204030204" charset="0"/>
                <a:ea typeface="微软雅黑" panose="020B0503020204020204" pitchFamily="34" charset="-122"/>
              </a:defRPr>
            </a:lvl1pPr>
            <a:lvl2pPr marL="742950" indent="-285750">
              <a:defRPr>
                <a:solidFill>
                  <a:sysClr val="windowText" lastClr="000000"/>
                </a:solidFill>
                <a:latin typeface="Calibri" panose="020F0502020204030204" charset="0"/>
                <a:ea typeface="微软雅黑" panose="020B0503020204020204" pitchFamily="34" charset="-122"/>
              </a:defRPr>
            </a:lvl2pPr>
            <a:lvl3pPr marL="1143000" indent="-228600">
              <a:defRPr>
                <a:solidFill>
                  <a:sysClr val="windowText" lastClr="000000"/>
                </a:solidFill>
                <a:latin typeface="Calibri" panose="020F0502020204030204" charset="0"/>
                <a:ea typeface="微软雅黑" panose="020B0503020204020204" pitchFamily="34" charset="-122"/>
              </a:defRPr>
            </a:lvl3pPr>
            <a:lvl4pPr marL="1600200" indent="-228600">
              <a:defRPr>
                <a:solidFill>
                  <a:sysClr val="windowText" lastClr="000000"/>
                </a:solidFill>
                <a:latin typeface="Calibri" panose="020F0502020204030204" charset="0"/>
                <a:ea typeface="微软雅黑" panose="020B0503020204020204" pitchFamily="34" charset="-122"/>
              </a:defRPr>
            </a:lvl4pPr>
            <a:lvl5pPr marL="2057400" indent="-228600">
              <a:defRPr>
                <a:solidFill>
                  <a:sysClr val="windowText" lastClr="000000"/>
                </a:solidFill>
                <a:latin typeface="Calibri" panose="020F050202020403020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9pPr>
          </a:lstStyle>
          <a:p>
            <a:pPr algn="ctr" eaLnBrk="1" hangingPunct="1"/>
            <a:r>
              <a:rPr lang="en-US" altLang="zh-CN" sz="3200">
                <a:solidFill>
                  <a:sysClr val="window" lastClr="FFFFFF"/>
                </a:solidFill>
                <a:latin typeface="Arial" panose="020B0604020202020204" pitchFamily="34" charset="0"/>
                <a:ea typeface="黑体" panose="02010609060101010101" charset="-122"/>
              </a:rPr>
              <a:t>01</a:t>
            </a:r>
            <a:endParaRPr lang="zh-CN" altLang="en-US" sz="3200">
              <a:solidFill>
                <a:sysClr val="window" lastClr="FFFFFF"/>
              </a:solidFill>
              <a:latin typeface="Arial" panose="020B0604020202020204" pitchFamily="34" charset="0"/>
              <a:ea typeface="黑体" panose="02010609060101010101" charset="-122"/>
            </a:endParaRPr>
          </a:p>
        </p:txBody>
      </p:sp>
      <p:sp>
        <p:nvSpPr>
          <p:cNvPr id="7" name="椭圆 2"/>
          <p:cNvSpPr>
            <a:spLocks noChangeArrowheads="1"/>
          </p:cNvSpPr>
          <p:nvPr>
            <p:custDataLst>
              <p:tags r:id="rId2"/>
            </p:custDataLst>
          </p:nvPr>
        </p:nvSpPr>
        <p:spPr bwMode="auto">
          <a:xfrm>
            <a:off x="1643063" y="2781300"/>
            <a:ext cx="2519362" cy="2519363"/>
          </a:xfrm>
          <a:prstGeom prst="ellipse">
            <a:avLst/>
          </a:prstGeom>
          <a:solidFill>
            <a:srgbClr val="59687F"/>
          </a:solidFill>
          <a:ln w="76200" cmpd="sng">
            <a:solidFill>
              <a:srgbClr val="59687F">
                <a:lumMod val="60000"/>
                <a:lumOff val="40000"/>
              </a:srgbClr>
            </a:solidFill>
            <a:round/>
          </a:ln>
        </p:spPr>
        <p:txBody>
          <a:bodyPr anchor="ctr">
            <a:normAutofit/>
          </a:bodyPr>
          <a:lstStyle>
            <a:lvl1pPr>
              <a:defRPr>
                <a:solidFill>
                  <a:sysClr val="windowText" lastClr="000000"/>
                </a:solidFill>
                <a:latin typeface="Calibri" panose="020F0502020204030204" charset="0"/>
                <a:ea typeface="微软雅黑" panose="020B0503020204020204" pitchFamily="34" charset="-122"/>
              </a:defRPr>
            </a:lvl1pPr>
            <a:lvl2pPr marL="742950" indent="-285750">
              <a:defRPr>
                <a:solidFill>
                  <a:sysClr val="windowText" lastClr="000000"/>
                </a:solidFill>
                <a:latin typeface="Calibri" panose="020F0502020204030204" charset="0"/>
                <a:ea typeface="微软雅黑" panose="020B0503020204020204" pitchFamily="34" charset="-122"/>
              </a:defRPr>
            </a:lvl2pPr>
            <a:lvl3pPr marL="1143000" indent="-228600">
              <a:defRPr>
                <a:solidFill>
                  <a:sysClr val="windowText" lastClr="000000"/>
                </a:solidFill>
                <a:latin typeface="Calibri" panose="020F0502020204030204" charset="0"/>
                <a:ea typeface="微软雅黑" panose="020B0503020204020204" pitchFamily="34" charset="-122"/>
              </a:defRPr>
            </a:lvl3pPr>
            <a:lvl4pPr marL="1600200" indent="-228600">
              <a:defRPr>
                <a:solidFill>
                  <a:sysClr val="windowText" lastClr="000000"/>
                </a:solidFill>
                <a:latin typeface="Calibri" panose="020F0502020204030204" charset="0"/>
                <a:ea typeface="微软雅黑" panose="020B0503020204020204" pitchFamily="34" charset="-122"/>
              </a:defRPr>
            </a:lvl4pPr>
            <a:lvl5pPr marL="2057400" indent="-228600">
              <a:defRPr>
                <a:solidFill>
                  <a:sysClr val="windowText" lastClr="000000"/>
                </a:solidFill>
                <a:latin typeface="Calibri" panose="020F050202020403020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9pPr>
          </a:lstStyle>
          <a:p>
            <a:pPr algn="ctr"/>
            <a:r>
              <a:rPr lang="zh-CN" altLang="en-US" sz="4000" b="1" dirty="0">
                <a:solidFill>
                  <a:sysClr val="window" lastClr="FFFFFF"/>
                </a:solidFill>
                <a:latin typeface="Arial" panose="020B0604020202020204" pitchFamily="34" charset="0"/>
                <a:ea typeface="黑体" panose="02010609060101010101" charset="-122"/>
                <a:cs typeface="+mn-ea"/>
              </a:rPr>
              <a:t>目录</a:t>
            </a:r>
            <a:endParaRPr lang="zh-CN" altLang="en-US" sz="4000" b="1" dirty="0">
              <a:solidFill>
                <a:sysClr val="window" lastClr="FFFFFF"/>
              </a:solidFill>
              <a:latin typeface="Arial" panose="020B0604020202020204" pitchFamily="34" charset="0"/>
              <a:ea typeface="黑体" panose="02010609060101010101" charset="-122"/>
              <a:cs typeface="+mn-ea"/>
            </a:endParaRPr>
          </a:p>
        </p:txBody>
      </p:sp>
      <p:sp>
        <p:nvSpPr>
          <p:cNvPr id="9" name="矩形 9"/>
          <p:cNvSpPr>
            <a:spLocks noChangeArrowheads="1"/>
          </p:cNvSpPr>
          <p:nvPr>
            <p:custDataLst>
              <p:tags r:id="rId3"/>
            </p:custDataLst>
          </p:nvPr>
        </p:nvSpPr>
        <p:spPr bwMode="auto">
          <a:xfrm>
            <a:off x="6067743" y="2092008"/>
            <a:ext cx="471419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chorCtr="0">
            <a:normAutofit/>
          </a:bodyPr>
          <a:lstStyle>
            <a:lvl1pPr>
              <a:defRPr>
                <a:solidFill>
                  <a:sysClr val="windowText" lastClr="000000"/>
                </a:solidFill>
                <a:latin typeface="Calibri" panose="020F0502020204030204" charset="0"/>
                <a:ea typeface="微软雅黑" panose="020B0503020204020204" pitchFamily="34" charset="-122"/>
              </a:defRPr>
            </a:lvl1pPr>
            <a:lvl2pPr marL="742950" indent="-285750">
              <a:defRPr>
                <a:solidFill>
                  <a:sysClr val="windowText" lastClr="000000"/>
                </a:solidFill>
                <a:latin typeface="Calibri" panose="020F0502020204030204" charset="0"/>
                <a:ea typeface="微软雅黑" panose="020B0503020204020204" pitchFamily="34" charset="-122"/>
              </a:defRPr>
            </a:lvl2pPr>
            <a:lvl3pPr marL="1143000" indent="-228600">
              <a:defRPr>
                <a:solidFill>
                  <a:sysClr val="windowText" lastClr="000000"/>
                </a:solidFill>
                <a:latin typeface="Calibri" panose="020F0502020204030204" charset="0"/>
                <a:ea typeface="微软雅黑" panose="020B0503020204020204" pitchFamily="34" charset="-122"/>
              </a:defRPr>
            </a:lvl3pPr>
            <a:lvl4pPr marL="1600200" indent="-228600">
              <a:defRPr>
                <a:solidFill>
                  <a:sysClr val="windowText" lastClr="000000"/>
                </a:solidFill>
                <a:latin typeface="Calibri" panose="020F0502020204030204" charset="0"/>
                <a:ea typeface="微软雅黑" panose="020B0503020204020204" pitchFamily="34" charset="-122"/>
              </a:defRPr>
            </a:lvl4pPr>
            <a:lvl5pPr marL="2057400" indent="-228600">
              <a:defRPr>
                <a:solidFill>
                  <a:sysClr val="windowText" lastClr="000000"/>
                </a:solidFill>
                <a:latin typeface="Calibri" panose="020F050202020403020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9pPr>
          </a:lstStyle>
          <a:p>
            <a:pPr>
              <a:lnSpc>
                <a:spcPct val="150000"/>
              </a:lnSpc>
            </a:pPr>
            <a:r>
              <a:rPr lang="zh-CN" altLang="en-US" sz="2800" b="1" dirty="0">
                <a:latin typeface="Arial" panose="020B0604020202020204" pitchFamily="34" charset="0"/>
                <a:ea typeface="黑体" panose="02010609060101010101" charset="-122"/>
              </a:rPr>
              <a:t>气吸附式取料手</a:t>
            </a:r>
            <a:endParaRPr lang="zh-CN" altLang="en-US" sz="2800" b="1" dirty="0">
              <a:latin typeface="Arial" panose="020B0604020202020204" pitchFamily="34" charset="0"/>
              <a:ea typeface="黑体" panose="02010609060101010101" charset="-122"/>
            </a:endParaRPr>
          </a:p>
        </p:txBody>
      </p:sp>
      <p:sp>
        <p:nvSpPr>
          <p:cNvPr id="10" name="椭圆 13"/>
          <p:cNvSpPr>
            <a:spLocks noChangeArrowheads="1"/>
          </p:cNvSpPr>
          <p:nvPr>
            <p:custDataLst>
              <p:tags r:id="rId4"/>
            </p:custDataLst>
          </p:nvPr>
        </p:nvSpPr>
        <p:spPr bwMode="auto">
          <a:xfrm>
            <a:off x="4819650" y="4903788"/>
            <a:ext cx="1079500" cy="1079500"/>
          </a:xfrm>
          <a:prstGeom prst="ellipse">
            <a:avLst/>
          </a:prstGeom>
          <a:solidFill>
            <a:srgbClr val="FAB301"/>
          </a:solidFill>
          <a:ln w="57150" cmpd="sng">
            <a:solidFill>
              <a:sysClr val="window" lastClr="FFFFFF"/>
            </a:solidFill>
            <a:round/>
          </a:ln>
        </p:spPr>
        <p:txBody>
          <a:bodyPr anchor="ctr"/>
          <a:lstStyle>
            <a:lvl1pPr>
              <a:defRPr>
                <a:solidFill>
                  <a:sysClr val="windowText" lastClr="000000"/>
                </a:solidFill>
                <a:latin typeface="Calibri" panose="020F0502020204030204" charset="0"/>
                <a:ea typeface="微软雅黑" panose="020B0503020204020204" pitchFamily="34" charset="-122"/>
              </a:defRPr>
            </a:lvl1pPr>
            <a:lvl2pPr marL="742950" indent="-285750">
              <a:defRPr>
                <a:solidFill>
                  <a:sysClr val="windowText" lastClr="000000"/>
                </a:solidFill>
                <a:latin typeface="Calibri" panose="020F0502020204030204" charset="0"/>
                <a:ea typeface="微软雅黑" panose="020B0503020204020204" pitchFamily="34" charset="-122"/>
              </a:defRPr>
            </a:lvl2pPr>
            <a:lvl3pPr marL="1143000" indent="-228600">
              <a:defRPr>
                <a:solidFill>
                  <a:sysClr val="windowText" lastClr="000000"/>
                </a:solidFill>
                <a:latin typeface="Calibri" panose="020F0502020204030204" charset="0"/>
                <a:ea typeface="微软雅黑" panose="020B0503020204020204" pitchFamily="34" charset="-122"/>
              </a:defRPr>
            </a:lvl3pPr>
            <a:lvl4pPr marL="1600200" indent="-228600">
              <a:defRPr>
                <a:solidFill>
                  <a:sysClr val="windowText" lastClr="000000"/>
                </a:solidFill>
                <a:latin typeface="Calibri" panose="020F0502020204030204" charset="0"/>
                <a:ea typeface="微软雅黑" panose="020B0503020204020204" pitchFamily="34" charset="-122"/>
              </a:defRPr>
            </a:lvl4pPr>
            <a:lvl5pPr marL="2057400" indent="-228600">
              <a:defRPr>
                <a:solidFill>
                  <a:sysClr val="windowText" lastClr="000000"/>
                </a:solidFill>
                <a:latin typeface="Calibri" panose="020F050202020403020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9pPr>
          </a:lstStyle>
          <a:p>
            <a:pPr algn="ctr" eaLnBrk="1" hangingPunct="1"/>
            <a:r>
              <a:rPr lang="en-US" altLang="zh-CN" sz="3200">
                <a:solidFill>
                  <a:sysClr val="window" lastClr="FFFFFF"/>
                </a:solidFill>
                <a:latin typeface="Arial" panose="020B0604020202020204" pitchFamily="34" charset="0"/>
                <a:ea typeface="黑体" panose="02010609060101010101" charset="-122"/>
              </a:rPr>
              <a:t>02</a:t>
            </a:r>
            <a:endParaRPr lang="zh-CN" altLang="en-US" sz="3200">
              <a:solidFill>
                <a:sysClr val="window" lastClr="FFFFFF"/>
              </a:solidFill>
              <a:latin typeface="Arial" panose="020B0604020202020204" pitchFamily="34" charset="0"/>
              <a:ea typeface="黑体" panose="02010609060101010101" charset="-122"/>
            </a:endParaRPr>
          </a:p>
        </p:txBody>
      </p:sp>
      <p:cxnSp>
        <p:nvCxnSpPr>
          <p:cNvPr id="12" name="肘形连接符 17"/>
          <p:cNvCxnSpPr>
            <a:cxnSpLocks noChangeShapeType="1"/>
            <a:stCxn id="7" idx="6"/>
            <a:endCxn id="6" idx="2"/>
          </p:cNvCxnSpPr>
          <p:nvPr>
            <p:custDataLst>
              <p:tags r:id="rId5"/>
            </p:custDataLst>
          </p:nvPr>
        </p:nvCxnSpPr>
        <p:spPr bwMode="auto">
          <a:xfrm flipV="1">
            <a:off x="4162425" y="2632075"/>
            <a:ext cx="657225" cy="1409700"/>
          </a:xfrm>
          <a:prstGeom prst="bentConnector3">
            <a:avLst>
              <a:gd name="adj1" fmla="val 50000"/>
            </a:avLst>
          </a:prstGeom>
          <a:noFill/>
          <a:ln w="28575" cmpd="sng">
            <a:solidFill>
              <a:sysClr val="window" lastClr="FFFFFF">
                <a:lumMod val="65000"/>
              </a:sysClr>
            </a:solidFill>
            <a:prstDash val="sysDot"/>
            <a:miter lim="800000"/>
            <a:tailEnd type="triangle" w="med" len="med"/>
          </a:ln>
          <a:extLst>
            <a:ext uri="{909E8E84-426E-40DD-AFC4-6F175D3DCCD1}">
              <a14:hiddenFill xmlns:a14="http://schemas.microsoft.com/office/drawing/2010/main">
                <a:noFill/>
              </a14:hiddenFill>
            </a:ext>
          </a:extLst>
        </p:spPr>
      </p:cxnSp>
      <p:cxnSp>
        <p:nvCxnSpPr>
          <p:cNvPr id="14" name="肘形连接符 19"/>
          <p:cNvCxnSpPr>
            <a:cxnSpLocks noChangeShapeType="1"/>
            <a:stCxn id="7" idx="6"/>
            <a:endCxn id="10" idx="2"/>
          </p:cNvCxnSpPr>
          <p:nvPr>
            <p:custDataLst>
              <p:tags r:id="rId6"/>
            </p:custDataLst>
          </p:nvPr>
        </p:nvCxnSpPr>
        <p:spPr bwMode="auto">
          <a:xfrm>
            <a:off x="4162425" y="4041775"/>
            <a:ext cx="657225" cy="1401763"/>
          </a:xfrm>
          <a:prstGeom prst="bentConnector3">
            <a:avLst>
              <a:gd name="adj1" fmla="val 50000"/>
            </a:avLst>
          </a:prstGeom>
          <a:noFill/>
          <a:ln w="28575" cmpd="sng">
            <a:solidFill>
              <a:sysClr val="window" lastClr="FFFFFF">
                <a:lumMod val="65000"/>
              </a:sysClr>
            </a:solidFill>
            <a:prstDash val="sysDot"/>
            <a:miter lim="800000"/>
            <a:tailEnd type="triangle" w="med" len="med"/>
          </a:ln>
          <a:extLst>
            <a:ext uri="{909E8E84-426E-40DD-AFC4-6F175D3DCCD1}">
              <a14:hiddenFill xmlns:a14="http://schemas.microsoft.com/office/drawing/2010/main">
                <a:noFill/>
              </a14:hiddenFill>
            </a:ext>
          </a:extLst>
        </p:spPr>
      </p:cxnSp>
      <p:sp>
        <p:nvSpPr>
          <p:cNvPr id="25" name="矩形 39"/>
          <p:cNvSpPr>
            <a:spLocks noChangeArrowheads="1"/>
          </p:cNvSpPr>
          <p:nvPr>
            <p:custDataLst>
              <p:tags r:id="rId7"/>
            </p:custDataLst>
          </p:nvPr>
        </p:nvSpPr>
        <p:spPr bwMode="auto">
          <a:xfrm>
            <a:off x="6064250" y="4981575"/>
            <a:ext cx="47180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nchorCtr="0">
            <a:normAutofit/>
          </a:bodyPr>
          <a:lstStyle>
            <a:lvl1pPr>
              <a:defRPr>
                <a:solidFill>
                  <a:sysClr val="windowText" lastClr="000000"/>
                </a:solidFill>
                <a:latin typeface="Calibri" panose="020F0502020204030204" charset="0"/>
                <a:ea typeface="微软雅黑" panose="020B0503020204020204" pitchFamily="34" charset="-122"/>
              </a:defRPr>
            </a:lvl1pPr>
            <a:lvl2pPr marL="742950" indent="-285750">
              <a:defRPr>
                <a:solidFill>
                  <a:sysClr val="windowText" lastClr="000000"/>
                </a:solidFill>
                <a:latin typeface="Calibri" panose="020F0502020204030204" charset="0"/>
                <a:ea typeface="微软雅黑" panose="020B0503020204020204" pitchFamily="34" charset="-122"/>
              </a:defRPr>
            </a:lvl2pPr>
            <a:lvl3pPr marL="1143000" indent="-228600">
              <a:defRPr>
                <a:solidFill>
                  <a:sysClr val="windowText" lastClr="000000"/>
                </a:solidFill>
                <a:latin typeface="Calibri" panose="020F0502020204030204" charset="0"/>
                <a:ea typeface="微软雅黑" panose="020B0503020204020204" pitchFamily="34" charset="-122"/>
              </a:defRPr>
            </a:lvl3pPr>
            <a:lvl4pPr marL="1600200" indent="-228600">
              <a:defRPr>
                <a:solidFill>
                  <a:sysClr val="windowText" lastClr="000000"/>
                </a:solidFill>
                <a:latin typeface="Calibri" panose="020F0502020204030204" charset="0"/>
                <a:ea typeface="微软雅黑" panose="020B0503020204020204" pitchFamily="34" charset="-122"/>
              </a:defRPr>
            </a:lvl4pPr>
            <a:lvl5pPr marL="2057400" indent="-228600">
              <a:defRPr>
                <a:solidFill>
                  <a:sysClr val="windowText" lastClr="000000"/>
                </a:solidFill>
                <a:latin typeface="Calibri" panose="020F050202020403020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ysClr val="windowText" lastClr="000000"/>
                </a:solidFill>
                <a:latin typeface="Calibri" panose="020F0502020204030204" charset="0"/>
                <a:ea typeface="微软雅黑" panose="020B0503020204020204" pitchFamily="34" charset="-122"/>
              </a:defRPr>
            </a:lvl9pPr>
          </a:lstStyle>
          <a:p>
            <a:pPr>
              <a:lnSpc>
                <a:spcPct val="150000"/>
              </a:lnSpc>
            </a:pPr>
            <a:r>
              <a:rPr lang="zh-CN" altLang="en-US" sz="2800" b="1" dirty="0">
                <a:latin typeface="Arial" panose="020B0604020202020204" pitchFamily="34" charset="0"/>
                <a:ea typeface="黑体" panose="02010609060101010101" charset="-122"/>
              </a:rPr>
              <a:t>磁吸附式取料手</a:t>
            </a:r>
            <a:endParaRPr lang="zh-CN" altLang="en-US" sz="2800" b="1" dirty="0">
              <a:latin typeface="Arial" panose="020B0604020202020204" pitchFamily="34" charset="0"/>
              <a:ea typeface="黑体" panose="02010609060101010101" charset="-122"/>
            </a:endParaRPr>
          </a:p>
        </p:txBody>
      </p:sp>
    </p:spTree>
    <p:custDataLst>
      <p:tags r:id="rId8"/>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506" name="Picture 2"/>
          <p:cNvPicPr>
            <a:picLocks noChangeAspect="1"/>
          </p:cNvPicPr>
          <p:nvPr/>
        </p:nvPicPr>
        <p:blipFill>
          <a:blip r:embed="rId1"/>
          <a:srcRect b="12318"/>
          <a:stretch>
            <a:fillRect/>
          </a:stretch>
        </p:blipFill>
        <p:spPr>
          <a:xfrm>
            <a:off x="-5715" y="0"/>
            <a:ext cx="12204065" cy="6858000"/>
          </a:xfrm>
          <a:prstGeom prst="rect">
            <a:avLst/>
          </a:prstGeom>
          <a:noFill/>
          <a:ln w="9525">
            <a:noFill/>
          </a:ln>
        </p:spPr>
      </p:pic>
      <p:sp>
        <p:nvSpPr>
          <p:cNvPr id="21507" name="矩形 1"/>
          <p:cNvSpPr/>
          <p:nvPr/>
        </p:nvSpPr>
        <p:spPr>
          <a:xfrm>
            <a:off x="6572885" y="-25400"/>
            <a:ext cx="5625465" cy="6883400"/>
          </a:xfrm>
          <a:custGeom>
            <a:avLst/>
            <a:gdLst/>
            <a:ahLst/>
            <a:cxnLst>
              <a:cxn ang="0">
                <a:pos x="0" y="0"/>
              </a:cxn>
              <a:cxn ang="0">
                <a:pos x="4100512" y="0"/>
              </a:cxn>
              <a:cxn ang="0">
                <a:pos x="4100512" y="6884988"/>
              </a:cxn>
              <a:cxn ang="0">
                <a:pos x="665989" y="6884988"/>
              </a:cxn>
              <a:cxn ang="0">
                <a:pos x="0" y="0"/>
              </a:cxn>
            </a:cxnLst>
            <a:pathLst>
              <a:path w="3923928" h="5143500">
                <a:moveTo>
                  <a:pt x="0" y="0"/>
                </a:moveTo>
                <a:lnTo>
                  <a:pt x="3923928" y="0"/>
                </a:lnTo>
                <a:lnTo>
                  <a:pt x="3923928" y="5143500"/>
                </a:lnTo>
                <a:lnTo>
                  <a:pt x="637309" y="5143500"/>
                </a:lnTo>
                <a:lnTo>
                  <a:pt x="0" y="0"/>
                </a:lnTo>
                <a:close/>
              </a:path>
            </a:pathLst>
          </a:custGeom>
          <a:solidFill>
            <a:srgbClr val="4472C4">
              <a:alpha val="100000"/>
            </a:srgbClr>
          </a:solidFill>
          <a:ln w="9525">
            <a:noFill/>
          </a:ln>
          <a:effectLst>
            <a:outerShdw dist="38100" dir="8100000" algn="ctr" rotWithShape="0">
              <a:srgbClr val="000000">
                <a:alpha val="65999"/>
              </a:srgbClr>
            </a:outerShdw>
          </a:effectLst>
        </p:spPr>
        <p:txBody>
          <a:bodyPr/>
          <a:p>
            <a:endParaRPr lang="zh-CN" altLang="en-US"/>
          </a:p>
        </p:txBody>
      </p:sp>
      <p:sp>
        <p:nvSpPr>
          <p:cNvPr id="21508" name="TextBox 4"/>
          <p:cNvSpPr txBox="1"/>
          <p:nvPr/>
        </p:nvSpPr>
        <p:spPr>
          <a:xfrm>
            <a:off x="7441565" y="1983105"/>
            <a:ext cx="4027170" cy="2306955"/>
          </a:xfrm>
          <a:prstGeom prst="rect">
            <a:avLst/>
          </a:prstGeom>
          <a:noFill/>
          <a:ln w="9525">
            <a:noFill/>
          </a:ln>
        </p:spPr>
        <p:txBody>
          <a:bodyPr wrap="square">
            <a:spAutoFit/>
          </a:bodyPr>
          <a:p>
            <a:pPr algn="just">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本小节主要讲述工业机器人吸附式取料手，包含气压式和磁力吸附式，通过描述和图片的形式展示。</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nvGrpSpPr>
          <p:cNvPr id="21509" name="组合 21508"/>
          <p:cNvGrpSpPr/>
          <p:nvPr/>
        </p:nvGrpSpPr>
        <p:grpSpPr>
          <a:xfrm rot="10800000">
            <a:off x="5067935" y="781050"/>
            <a:ext cx="2511425" cy="863600"/>
            <a:chOff x="0" y="0"/>
            <a:chExt cx="1883877" cy="648000"/>
          </a:xfrm>
        </p:grpSpPr>
        <p:sp>
          <p:nvSpPr>
            <p:cNvPr id="21510" name="矩形 9"/>
            <p:cNvSpPr/>
            <p:nvPr/>
          </p:nvSpPr>
          <p:spPr>
            <a:xfrm>
              <a:off x="425123" y="82191"/>
              <a:ext cx="1458754" cy="488382"/>
            </a:xfrm>
            <a:custGeom>
              <a:avLst/>
              <a:gdLst/>
              <a:ahLst/>
              <a:cxnLst/>
              <a:pathLst>
                <a:path w="144016" h="869444">
                  <a:moveTo>
                    <a:pt x="0" y="0"/>
                  </a:moveTo>
                  <a:lnTo>
                    <a:pt x="144016" y="0"/>
                  </a:lnTo>
                  <a:lnTo>
                    <a:pt x="144016" y="869444"/>
                  </a:lnTo>
                  <a:lnTo>
                    <a:pt x="0" y="869444"/>
                  </a:lnTo>
                  <a:close/>
                </a:path>
              </a:pathLst>
            </a:custGeom>
            <a:solidFill>
              <a:srgbClr val="4472C4">
                <a:alpha val="100000"/>
              </a:srgbClr>
            </a:solidFill>
            <a:ln w="9525">
              <a:noFill/>
            </a:ln>
          </p:spPr>
          <p:txBody>
            <a:bodyPr/>
            <a:p>
              <a:endParaRPr lang="zh-CN" altLang="en-US"/>
            </a:p>
          </p:txBody>
        </p:sp>
        <p:sp>
          <p:nvSpPr>
            <p:cNvPr id="21511" name="矩形 13"/>
            <p:cNvSpPr/>
            <p:nvPr/>
          </p:nvSpPr>
          <p:spPr>
            <a:xfrm rot="10800000">
              <a:off x="723468" y="180745"/>
              <a:ext cx="1051732" cy="345441"/>
            </a:xfrm>
            <a:prstGeom prst="rect">
              <a:avLst/>
            </a:prstGeom>
            <a:noFill/>
            <a:ln w="9525">
              <a:noFill/>
            </a:ln>
          </p:spPr>
          <p:txBody>
            <a:bodyPr wrap="none">
              <a:spAutoFit/>
            </a:bodyPr>
            <a:p>
              <a:r>
                <a:rPr lang="zh-CN" altLang="en-US" sz="2400" dirty="0">
                  <a:solidFill>
                    <a:schemeClr val="bg1"/>
                  </a:solidFill>
                  <a:latin typeface="黑体" panose="02010609060101010101" charset="-122"/>
                  <a:ea typeface="黑体" panose="02010609060101010101" charset="-122"/>
                </a:rPr>
                <a:t>单元提要</a:t>
              </a:r>
              <a:endParaRPr lang="zh-CN" altLang="en-US" sz="2400" dirty="0">
                <a:solidFill>
                  <a:schemeClr val="bg1"/>
                </a:solidFill>
                <a:latin typeface="黑体" panose="02010609060101010101" charset="-122"/>
                <a:ea typeface="黑体" panose="02010609060101010101" charset="-122"/>
              </a:endParaRPr>
            </a:p>
          </p:txBody>
        </p:sp>
        <p:grpSp>
          <p:nvGrpSpPr>
            <p:cNvPr id="21512" name="组合 21511"/>
            <p:cNvGrpSpPr>
              <a:grpSpLocks noChangeAspect="1"/>
            </p:cNvGrpSpPr>
            <p:nvPr/>
          </p:nvGrpSpPr>
          <p:grpSpPr>
            <a:xfrm>
              <a:off x="0" y="0"/>
              <a:ext cx="648000" cy="648000"/>
              <a:chOff x="0" y="0"/>
              <a:chExt cx="648000" cy="648000"/>
            </a:xfrm>
          </p:grpSpPr>
          <p:sp>
            <p:nvSpPr>
              <p:cNvPr id="21513" name="椭圆 15"/>
              <p:cNvSpPr>
                <a:spLocks noChangeAspect="1"/>
              </p:cNvSpPr>
              <p:nvPr/>
            </p:nvSpPr>
            <p:spPr>
              <a:xfrm>
                <a:off x="0" y="2382"/>
                <a:ext cx="647806" cy="648000"/>
              </a:xfrm>
              <a:prstGeom prst="ellipse">
                <a:avLst/>
              </a:prstGeom>
              <a:solidFill>
                <a:schemeClr val="bg1"/>
              </a:solidFill>
              <a:ln w="9525">
                <a:noFill/>
              </a:ln>
            </p:spPr>
            <p:txBody>
              <a:bodyPr anchor="ctr"/>
              <a:p>
                <a:pPr algn="ctr"/>
                <a:endParaRPr lang="zh-CN" altLang="en-US" sz="2400" dirty="0">
                  <a:solidFill>
                    <a:srgbClr val="FFFFFF"/>
                  </a:solidFill>
                  <a:latin typeface="Calibri" panose="020F0502020204030204" charset="0"/>
                </a:endParaRPr>
              </a:p>
            </p:txBody>
          </p:sp>
          <p:sp>
            <p:nvSpPr>
              <p:cNvPr id="21514" name="Freeform 5"/>
              <p:cNvSpPr>
                <a:spLocks noChangeAspect="1" noEditPoints="1"/>
              </p:cNvSpPr>
              <p:nvPr/>
            </p:nvSpPr>
            <p:spPr>
              <a:xfrm rot="10800000">
                <a:off x="22644" y="22644"/>
                <a:ext cx="602712" cy="602712"/>
              </a:xfrm>
              <a:custGeom>
                <a:avLst/>
                <a:gdLst>
                  <a:gd name="txL" fmla="*/ 0 w 2449"/>
                  <a:gd name="txT" fmla="*/ 0 h 2449"/>
                  <a:gd name="txR" fmla="*/ 2449 w 2449"/>
                  <a:gd name="txB" fmla="*/ 2449 h 2449"/>
                </a:gdLst>
                <a:ahLst/>
                <a:cxnLst>
                  <a:cxn ang="0">
                    <a:pos x="2147483647" y="566430185"/>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1103060962" y="2147483647"/>
                  </a:cxn>
                  <a:cxn ang="0">
                    <a:pos x="29799416" y="2147483647"/>
                  </a:cxn>
                  <a:cxn ang="0">
                    <a:pos x="566430185" y="2147483647"/>
                  </a:cxn>
                  <a:cxn ang="0">
                    <a:pos x="2147483647" y="2147483647"/>
                  </a:cxn>
                  <a:cxn ang="0">
                    <a:pos x="2147483647" y="2147483647"/>
                  </a:cxn>
                  <a:cxn ang="0">
                    <a:pos x="2147483647" y="1803648780"/>
                  </a:cxn>
                  <a:cxn ang="0">
                    <a:pos x="2147483647" y="208656215"/>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449" h="2449">
                    <a:moveTo>
                      <a:pt x="1224" y="0"/>
                    </a:moveTo>
                    <a:lnTo>
                      <a:pt x="1287" y="2"/>
                    </a:lnTo>
                    <a:lnTo>
                      <a:pt x="1349" y="6"/>
                    </a:lnTo>
                    <a:lnTo>
                      <a:pt x="1411" y="14"/>
                    </a:lnTo>
                    <a:lnTo>
                      <a:pt x="1471" y="25"/>
                    </a:lnTo>
                    <a:lnTo>
                      <a:pt x="1530" y="38"/>
                    </a:lnTo>
                    <a:lnTo>
                      <a:pt x="1589" y="55"/>
                    </a:lnTo>
                    <a:lnTo>
                      <a:pt x="1645" y="75"/>
                    </a:lnTo>
                    <a:lnTo>
                      <a:pt x="1701" y="96"/>
                    </a:lnTo>
                    <a:lnTo>
                      <a:pt x="1755" y="121"/>
                    </a:lnTo>
                    <a:lnTo>
                      <a:pt x="1807" y="148"/>
                    </a:lnTo>
                    <a:lnTo>
                      <a:pt x="1859" y="178"/>
                    </a:lnTo>
                    <a:lnTo>
                      <a:pt x="1908" y="209"/>
                    </a:lnTo>
                    <a:lnTo>
                      <a:pt x="1957" y="243"/>
                    </a:lnTo>
                    <a:lnTo>
                      <a:pt x="2003" y="279"/>
                    </a:lnTo>
                    <a:lnTo>
                      <a:pt x="2048" y="318"/>
                    </a:lnTo>
                    <a:lnTo>
                      <a:pt x="2090" y="359"/>
                    </a:lnTo>
                    <a:lnTo>
                      <a:pt x="2130" y="401"/>
                    </a:lnTo>
                    <a:lnTo>
                      <a:pt x="2169" y="446"/>
                    </a:lnTo>
                    <a:lnTo>
                      <a:pt x="2205" y="492"/>
                    </a:lnTo>
                    <a:lnTo>
                      <a:pt x="2239" y="540"/>
                    </a:lnTo>
                    <a:lnTo>
                      <a:pt x="2271" y="590"/>
                    </a:lnTo>
                    <a:lnTo>
                      <a:pt x="2301" y="641"/>
                    </a:lnTo>
                    <a:lnTo>
                      <a:pt x="2328" y="694"/>
                    </a:lnTo>
                    <a:lnTo>
                      <a:pt x="2352" y="747"/>
                    </a:lnTo>
                    <a:lnTo>
                      <a:pt x="2374" y="804"/>
                    </a:lnTo>
                    <a:lnTo>
                      <a:pt x="2394" y="860"/>
                    </a:lnTo>
                    <a:lnTo>
                      <a:pt x="2410" y="919"/>
                    </a:lnTo>
                    <a:lnTo>
                      <a:pt x="2424" y="977"/>
                    </a:lnTo>
                    <a:lnTo>
                      <a:pt x="2435" y="1038"/>
                    </a:lnTo>
                    <a:lnTo>
                      <a:pt x="2442" y="1100"/>
                    </a:lnTo>
                    <a:lnTo>
                      <a:pt x="2447" y="1161"/>
                    </a:lnTo>
                    <a:lnTo>
                      <a:pt x="2449" y="1225"/>
                    </a:lnTo>
                    <a:lnTo>
                      <a:pt x="2447" y="1287"/>
                    </a:lnTo>
                    <a:lnTo>
                      <a:pt x="2442" y="1350"/>
                    </a:lnTo>
                    <a:lnTo>
                      <a:pt x="2435" y="1411"/>
                    </a:lnTo>
                    <a:lnTo>
                      <a:pt x="2424" y="1471"/>
                    </a:lnTo>
                    <a:lnTo>
                      <a:pt x="2410" y="1530"/>
                    </a:lnTo>
                    <a:lnTo>
                      <a:pt x="2394" y="1589"/>
                    </a:lnTo>
                    <a:lnTo>
                      <a:pt x="2374" y="1645"/>
                    </a:lnTo>
                    <a:lnTo>
                      <a:pt x="2352" y="1701"/>
                    </a:lnTo>
                    <a:lnTo>
                      <a:pt x="2328" y="1755"/>
                    </a:lnTo>
                    <a:lnTo>
                      <a:pt x="2301" y="1808"/>
                    </a:lnTo>
                    <a:lnTo>
                      <a:pt x="2271" y="1859"/>
                    </a:lnTo>
                    <a:lnTo>
                      <a:pt x="2239" y="1908"/>
                    </a:lnTo>
                    <a:lnTo>
                      <a:pt x="2205" y="1957"/>
                    </a:lnTo>
                    <a:lnTo>
                      <a:pt x="2169" y="2003"/>
                    </a:lnTo>
                    <a:lnTo>
                      <a:pt x="2130" y="2048"/>
                    </a:lnTo>
                    <a:lnTo>
                      <a:pt x="2090" y="2090"/>
                    </a:lnTo>
                    <a:lnTo>
                      <a:pt x="2048" y="2130"/>
                    </a:lnTo>
                    <a:lnTo>
                      <a:pt x="2003" y="2169"/>
                    </a:lnTo>
                    <a:lnTo>
                      <a:pt x="1957" y="2205"/>
                    </a:lnTo>
                    <a:lnTo>
                      <a:pt x="1908" y="2239"/>
                    </a:lnTo>
                    <a:lnTo>
                      <a:pt x="1859" y="2272"/>
                    </a:lnTo>
                    <a:lnTo>
                      <a:pt x="1807" y="2301"/>
                    </a:lnTo>
                    <a:lnTo>
                      <a:pt x="1755" y="2328"/>
                    </a:lnTo>
                    <a:lnTo>
                      <a:pt x="1701" y="2352"/>
                    </a:lnTo>
                    <a:lnTo>
                      <a:pt x="1645" y="2375"/>
                    </a:lnTo>
                    <a:lnTo>
                      <a:pt x="1589" y="2394"/>
                    </a:lnTo>
                    <a:lnTo>
                      <a:pt x="1530" y="2410"/>
                    </a:lnTo>
                    <a:lnTo>
                      <a:pt x="1471" y="2424"/>
                    </a:lnTo>
                    <a:lnTo>
                      <a:pt x="1411" y="2435"/>
                    </a:lnTo>
                    <a:lnTo>
                      <a:pt x="1349" y="2442"/>
                    </a:lnTo>
                    <a:lnTo>
                      <a:pt x="1287" y="2447"/>
                    </a:lnTo>
                    <a:lnTo>
                      <a:pt x="1224" y="2449"/>
                    </a:lnTo>
                    <a:lnTo>
                      <a:pt x="1161" y="2447"/>
                    </a:lnTo>
                    <a:lnTo>
                      <a:pt x="1099" y="2442"/>
                    </a:lnTo>
                    <a:lnTo>
                      <a:pt x="1038" y="2435"/>
                    </a:lnTo>
                    <a:lnTo>
                      <a:pt x="977" y="2424"/>
                    </a:lnTo>
                    <a:lnTo>
                      <a:pt x="918" y="2410"/>
                    </a:lnTo>
                    <a:lnTo>
                      <a:pt x="860" y="2394"/>
                    </a:lnTo>
                    <a:lnTo>
                      <a:pt x="803" y="2375"/>
                    </a:lnTo>
                    <a:lnTo>
                      <a:pt x="747" y="2352"/>
                    </a:lnTo>
                    <a:lnTo>
                      <a:pt x="694" y="2328"/>
                    </a:lnTo>
                    <a:lnTo>
                      <a:pt x="640" y="2301"/>
                    </a:lnTo>
                    <a:lnTo>
                      <a:pt x="589" y="2272"/>
                    </a:lnTo>
                    <a:lnTo>
                      <a:pt x="539" y="2239"/>
                    </a:lnTo>
                    <a:lnTo>
                      <a:pt x="492" y="2205"/>
                    </a:lnTo>
                    <a:lnTo>
                      <a:pt x="446" y="2169"/>
                    </a:lnTo>
                    <a:lnTo>
                      <a:pt x="401" y="2130"/>
                    </a:lnTo>
                    <a:lnTo>
                      <a:pt x="359" y="2090"/>
                    </a:lnTo>
                    <a:lnTo>
                      <a:pt x="318" y="2048"/>
                    </a:lnTo>
                    <a:lnTo>
                      <a:pt x="279" y="2003"/>
                    </a:lnTo>
                    <a:lnTo>
                      <a:pt x="243" y="1957"/>
                    </a:lnTo>
                    <a:lnTo>
                      <a:pt x="209" y="1908"/>
                    </a:lnTo>
                    <a:lnTo>
                      <a:pt x="177" y="1859"/>
                    </a:lnTo>
                    <a:lnTo>
                      <a:pt x="147" y="1808"/>
                    </a:lnTo>
                    <a:lnTo>
                      <a:pt x="121" y="1755"/>
                    </a:lnTo>
                    <a:lnTo>
                      <a:pt x="96" y="1701"/>
                    </a:lnTo>
                    <a:lnTo>
                      <a:pt x="74" y="1645"/>
                    </a:lnTo>
                    <a:lnTo>
                      <a:pt x="55" y="1589"/>
                    </a:lnTo>
                    <a:lnTo>
                      <a:pt x="38" y="1530"/>
                    </a:lnTo>
                    <a:lnTo>
                      <a:pt x="25" y="1471"/>
                    </a:lnTo>
                    <a:lnTo>
                      <a:pt x="14" y="1411"/>
                    </a:lnTo>
                    <a:lnTo>
                      <a:pt x="6" y="1350"/>
                    </a:lnTo>
                    <a:lnTo>
                      <a:pt x="2" y="1287"/>
                    </a:lnTo>
                    <a:lnTo>
                      <a:pt x="0" y="1225"/>
                    </a:lnTo>
                    <a:lnTo>
                      <a:pt x="2" y="1161"/>
                    </a:lnTo>
                    <a:lnTo>
                      <a:pt x="6" y="1100"/>
                    </a:lnTo>
                    <a:lnTo>
                      <a:pt x="14" y="1038"/>
                    </a:lnTo>
                    <a:lnTo>
                      <a:pt x="25" y="977"/>
                    </a:lnTo>
                    <a:lnTo>
                      <a:pt x="38" y="919"/>
                    </a:lnTo>
                    <a:lnTo>
                      <a:pt x="55" y="860"/>
                    </a:lnTo>
                    <a:lnTo>
                      <a:pt x="74" y="804"/>
                    </a:lnTo>
                    <a:lnTo>
                      <a:pt x="96" y="747"/>
                    </a:lnTo>
                    <a:lnTo>
                      <a:pt x="121" y="694"/>
                    </a:lnTo>
                    <a:lnTo>
                      <a:pt x="147" y="641"/>
                    </a:lnTo>
                    <a:lnTo>
                      <a:pt x="177" y="590"/>
                    </a:lnTo>
                    <a:lnTo>
                      <a:pt x="209" y="540"/>
                    </a:lnTo>
                    <a:lnTo>
                      <a:pt x="243" y="492"/>
                    </a:lnTo>
                    <a:lnTo>
                      <a:pt x="279" y="446"/>
                    </a:lnTo>
                    <a:lnTo>
                      <a:pt x="318" y="401"/>
                    </a:lnTo>
                    <a:lnTo>
                      <a:pt x="359" y="359"/>
                    </a:lnTo>
                    <a:lnTo>
                      <a:pt x="401" y="318"/>
                    </a:lnTo>
                    <a:lnTo>
                      <a:pt x="446" y="279"/>
                    </a:lnTo>
                    <a:lnTo>
                      <a:pt x="492" y="243"/>
                    </a:lnTo>
                    <a:lnTo>
                      <a:pt x="539" y="209"/>
                    </a:lnTo>
                    <a:lnTo>
                      <a:pt x="589" y="178"/>
                    </a:lnTo>
                    <a:lnTo>
                      <a:pt x="640" y="148"/>
                    </a:lnTo>
                    <a:lnTo>
                      <a:pt x="694" y="121"/>
                    </a:lnTo>
                    <a:lnTo>
                      <a:pt x="747" y="96"/>
                    </a:lnTo>
                    <a:lnTo>
                      <a:pt x="803" y="75"/>
                    </a:lnTo>
                    <a:lnTo>
                      <a:pt x="860" y="55"/>
                    </a:lnTo>
                    <a:lnTo>
                      <a:pt x="918" y="38"/>
                    </a:lnTo>
                    <a:lnTo>
                      <a:pt x="977" y="25"/>
                    </a:lnTo>
                    <a:lnTo>
                      <a:pt x="1038" y="14"/>
                    </a:lnTo>
                    <a:lnTo>
                      <a:pt x="1099" y="6"/>
                    </a:lnTo>
                    <a:lnTo>
                      <a:pt x="1161" y="2"/>
                    </a:lnTo>
                    <a:lnTo>
                      <a:pt x="1224" y="0"/>
                    </a:lnTo>
                    <a:close/>
                    <a:moveTo>
                      <a:pt x="784" y="814"/>
                    </a:moveTo>
                    <a:lnTo>
                      <a:pt x="1664" y="814"/>
                    </a:lnTo>
                    <a:lnTo>
                      <a:pt x="1673" y="815"/>
                    </a:lnTo>
                    <a:lnTo>
                      <a:pt x="1682" y="817"/>
                    </a:lnTo>
                    <a:lnTo>
                      <a:pt x="1689" y="821"/>
                    </a:lnTo>
                    <a:lnTo>
                      <a:pt x="1696" y="827"/>
                    </a:lnTo>
                    <a:lnTo>
                      <a:pt x="1703" y="834"/>
                    </a:lnTo>
                    <a:lnTo>
                      <a:pt x="1707" y="841"/>
                    </a:lnTo>
                    <a:lnTo>
                      <a:pt x="1709" y="850"/>
                    </a:lnTo>
                    <a:lnTo>
                      <a:pt x="1710" y="859"/>
                    </a:lnTo>
                    <a:lnTo>
                      <a:pt x="1710" y="1451"/>
                    </a:lnTo>
                    <a:lnTo>
                      <a:pt x="1709" y="1460"/>
                    </a:lnTo>
                    <a:lnTo>
                      <a:pt x="1707" y="1468"/>
                    </a:lnTo>
                    <a:lnTo>
                      <a:pt x="1703" y="1476"/>
                    </a:lnTo>
                    <a:lnTo>
                      <a:pt x="1696" y="1482"/>
                    </a:lnTo>
                    <a:lnTo>
                      <a:pt x="1689" y="1488"/>
                    </a:lnTo>
                    <a:lnTo>
                      <a:pt x="1682" y="1492"/>
                    </a:lnTo>
                    <a:lnTo>
                      <a:pt x="1673" y="1495"/>
                    </a:lnTo>
                    <a:lnTo>
                      <a:pt x="1664" y="1496"/>
                    </a:lnTo>
                    <a:lnTo>
                      <a:pt x="1347" y="1496"/>
                    </a:lnTo>
                    <a:lnTo>
                      <a:pt x="1347" y="1584"/>
                    </a:lnTo>
                    <a:lnTo>
                      <a:pt x="1422" y="1584"/>
                    </a:lnTo>
                    <a:lnTo>
                      <a:pt x="1429" y="1585"/>
                    </a:lnTo>
                    <a:lnTo>
                      <a:pt x="1435" y="1586"/>
                    </a:lnTo>
                    <a:lnTo>
                      <a:pt x="1441" y="1589"/>
                    </a:lnTo>
                    <a:lnTo>
                      <a:pt x="1446" y="1592"/>
                    </a:lnTo>
                    <a:lnTo>
                      <a:pt x="1450" y="1596"/>
                    </a:lnTo>
                    <a:lnTo>
                      <a:pt x="1454" y="1600"/>
                    </a:lnTo>
                    <a:lnTo>
                      <a:pt x="1456" y="1605"/>
                    </a:lnTo>
                    <a:lnTo>
                      <a:pt x="1456" y="1610"/>
                    </a:lnTo>
                    <a:lnTo>
                      <a:pt x="1456" y="1635"/>
                    </a:lnTo>
                    <a:lnTo>
                      <a:pt x="991" y="1635"/>
                    </a:lnTo>
                    <a:lnTo>
                      <a:pt x="991" y="1610"/>
                    </a:lnTo>
                    <a:lnTo>
                      <a:pt x="992" y="1605"/>
                    </a:lnTo>
                    <a:lnTo>
                      <a:pt x="994" y="1600"/>
                    </a:lnTo>
                    <a:lnTo>
                      <a:pt x="997" y="1596"/>
                    </a:lnTo>
                    <a:lnTo>
                      <a:pt x="1001" y="1592"/>
                    </a:lnTo>
                    <a:lnTo>
                      <a:pt x="1008" y="1589"/>
                    </a:lnTo>
                    <a:lnTo>
                      <a:pt x="1013" y="1586"/>
                    </a:lnTo>
                    <a:lnTo>
                      <a:pt x="1020" y="1585"/>
                    </a:lnTo>
                    <a:lnTo>
                      <a:pt x="1027" y="1584"/>
                    </a:lnTo>
                    <a:lnTo>
                      <a:pt x="1101" y="1584"/>
                    </a:lnTo>
                    <a:lnTo>
                      <a:pt x="1101" y="1496"/>
                    </a:lnTo>
                    <a:lnTo>
                      <a:pt x="784" y="1496"/>
                    </a:lnTo>
                    <a:lnTo>
                      <a:pt x="774" y="1495"/>
                    </a:lnTo>
                    <a:lnTo>
                      <a:pt x="766" y="1492"/>
                    </a:lnTo>
                    <a:lnTo>
                      <a:pt x="758" y="1488"/>
                    </a:lnTo>
                    <a:lnTo>
                      <a:pt x="752" y="1482"/>
                    </a:lnTo>
                    <a:lnTo>
                      <a:pt x="746" y="1476"/>
                    </a:lnTo>
                    <a:lnTo>
                      <a:pt x="742" y="1468"/>
                    </a:lnTo>
                    <a:lnTo>
                      <a:pt x="739" y="1460"/>
                    </a:lnTo>
                    <a:lnTo>
                      <a:pt x="738" y="1451"/>
                    </a:lnTo>
                    <a:lnTo>
                      <a:pt x="738" y="859"/>
                    </a:lnTo>
                    <a:lnTo>
                      <a:pt x="739" y="850"/>
                    </a:lnTo>
                    <a:lnTo>
                      <a:pt x="742" y="841"/>
                    </a:lnTo>
                    <a:lnTo>
                      <a:pt x="746" y="834"/>
                    </a:lnTo>
                    <a:lnTo>
                      <a:pt x="752" y="827"/>
                    </a:lnTo>
                    <a:lnTo>
                      <a:pt x="758" y="821"/>
                    </a:lnTo>
                    <a:lnTo>
                      <a:pt x="766" y="817"/>
                    </a:lnTo>
                    <a:lnTo>
                      <a:pt x="774" y="815"/>
                    </a:lnTo>
                    <a:lnTo>
                      <a:pt x="784" y="814"/>
                    </a:lnTo>
                    <a:close/>
                    <a:moveTo>
                      <a:pt x="788" y="872"/>
                    </a:moveTo>
                    <a:lnTo>
                      <a:pt x="1660" y="872"/>
                    </a:lnTo>
                    <a:lnTo>
                      <a:pt x="1660" y="1437"/>
                    </a:lnTo>
                    <a:lnTo>
                      <a:pt x="788" y="1437"/>
                    </a:lnTo>
                    <a:lnTo>
                      <a:pt x="788" y="872"/>
                    </a:lnTo>
                    <a:close/>
                    <a:moveTo>
                      <a:pt x="1224" y="387"/>
                    </a:moveTo>
                    <a:lnTo>
                      <a:pt x="1267" y="388"/>
                    </a:lnTo>
                    <a:lnTo>
                      <a:pt x="1310" y="391"/>
                    </a:lnTo>
                    <a:lnTo>
                      <a:pt x="1351" y="396"/>
                    </a:lnTo>
                    <a:lnTo>
                      <a:pt x="1393" y="403"/>
                    </a:lnTo>
                    <a:lnTo>
                      <a:pt x="1433" y="414"/>
                    </a:lnTo>
                    <a:lnTo>
                      <a:pt x="1474" y="425"/>
                    </a:lnTo>
                    <a:lnTo>
                      <a:pt x="1512" y="438"/>
                    </a:lnTo>
                    <a:lnTo>
                      <a:pt x="1550" y="453"/>
                    </a:lnTo>
                    <a:lnTo>
                      <a:pt x="1588" y="469"/>
                    </a:lnTo>
                    <a:lnTo>
                      <a:pt x="1624" y="488"/>
                    </a:lnTo>
                    <a:lnTo>
                      <a:pt x="1658" y="508"/>
                    </a:lnTo>
                    <a:lnTo>
                      <a:pt x="1692" y="530"/>
                    </a:lnTo>
                    <a:lnTo>
                      <a:pt x="1726" y="554"/>
                    </a:lnTo>
                    <a:lnTo>
                      <a:pt x="1757" y="578"/>
                    </a:lnTo>
                    <a:lnTo>
                      <a:pt x="1787" y="604"/>
                    </a:lnTo>
                    <a:lnTo>
                      <a:pt x="1817" y="632"/>
                    </a:lnTo>
                    <a:lnTo>
                      <a:pt x="1844" y="662"/>
                    </a:lnTo>
                    <a:lnTo>
                      <a:pt x="1870" y="692"/>
                    </a:lnTo>
                    <a:lnTo>
                      <a:pt x="1895" y="723"/>
                    </a:lnTo>
                    <a:lnTo>
                      <a:pt x="1918" y="757"/>
                    </a:lnTo>
                    <a:lnTo>
                      <a:pt x="1941" y="790"/>
                    </a:lnTo>
                    <a:lnTo>
                      <a:pt x="1961" y="825"/>
                    </a:lnTo>
                    <a:lnTo>
                      <a:pt x="1979" y="861"/>
                    </a:lnTo>
                    <a:lnTo>
                      <a:pt x="1996" y="899"/>
                    </a:lnTo>
                    <a:lnTo>
                      <a:pt x="2011" y="936"/>
                    </a:lnTo>
                    <a:lnTo>
                      <a:pt x="2024" y="975"/>
                    </a:lnTo>
                    <a:lnTo>
                      <a:pt x="2035" y="1015"/>
                    </a:lnTo>
                    <a:lnTo>
                      <a:pt x="2044" y="1056"/>
                    </a:lnTo>
                    <a:lnTo>
                      <a:pt x="2053" y="1096"/>
                    </a:lnTo>
                    <a:lnTo>
                      <a:pt x="2058" y="1139"/>
                    </a:lnTo>
                    <a:lnTo>
                      <a:pt x="2061" y="1181"/>
                    </a:lnTo>
                    <a:lnTo>
                      <a:pt x="2062" y="1225"/>
                    </a:lnTo>
                    <a:lnTo>
                      <a:pt x="2061" y="1268"/>
                    </a:lnTo>
                    <a:lnTo>
                      <a:pt x="2058" y="1310"/>
                    </a:lnTo>
                    <a:lnTo>
                      <a:pt x="2053" y="1352"/>
                    </a:lnTo>
                    <a:lnTo>
                      <a:pt x="2044" y="1393"/>
                    </a:lnTo>
                    <a:lnTo>
                      <a:pt x="2035" y="1433"/>
                    </a:lnTo>
                    <a:lnTo>
                      <a:pt x="2024" y="1474"/>
                    </a:lnTo>
                    <a:lnTo>
                      <a:pt x="2011" y="1512"/>
                    </a:lnTo>
                    <a:lnTo>
                      <a:pt x="1996" y="1550"/>
                    </a:lnTo>
                    <a:lnTo>
                      <a:pt x="1979" y="1588"/>
                    </a:lnTo>
                    <a:lnTo>
                      <a:pt x="1961" y="1623"/>
                    </a:lnTo>
                    <a:lnTo>
                      <a:pt x="1941" y="1658"/>
                    </a:lnTo>
                    <a:lnTo>
                      <a:pt x="1918" y="1693"/>
                    </a:lnTo>
                    <a:lnTo>
                      <a:pt x="1895" y="1725"/>
                    </a:lnTo>
                    <a:lnTo>
                      <a:pt x="1870" y="1757"/>
                    </a:lnTo>
                    <a:lnTo>
                      <a:pt x="1844" y="1787"/>
                    </a:lnTo>
                    <a:lnTo>
                      <a:pt x="1817" y="1817"/>
                    </a:lnTo>
                    <a:lnTo>
                      <a:pt x="1787" y="1844"/>
                    </a:lnTo>
                    <a:lnTo>
                      <a:pt x="1757" y="1870"/>
                    </a:lnTo>
                    <a:lnTo>
                      <a:pt x="1726" y="1895"/>
                    </a:lnTo>
                    <a:lnTo>
                      <a:pt x="1692" y="1919"/>
                    </a:lnTo>
                    <a:lnTo>
                      <a:pt x="1658" y="1941"/>
                    </a:lnTo>
                    <a:lnTo>
                      <a:pt x="1624" y="1961"/>
                    </a:lnTo>
                    <a:lnTo>
                      <a:pt x="1588" y="1979"/>
                    </a:lnTo>
                    <a:lnTo>
                      <a:pt x="1550" y="1996"/>
                    </a:lnTo>
                    <a:lnTo>
                      <a:pt x="1512" y="2011"/>
                    </a:lnTo>
                    <a:lnTo>
                      <a:pt x="1474" y="2024"/>
                    </a:lnTo>
                    <a:lnTo>
                      <a:pt x="1433" y="2036"/>
                    </a:lnTo>
                    <a:lnTo>
                      <a:pt x="1393" y="2045"/>
                    </a:lnTo>
                    <a:lnTo>
                      <a:pt x="1351" y="2053"/>
                    </a:lnTo>
                    <a:lnTo>
                      <a:pt x="1310" y="2058"/>
                    </a:lnTo>
                    <a:lnTo>
                      <a:pt x="1267" y="2061"/>
                    </a:lnTo>
                    <a:lnTo>
                      <a:pt x="1224" y="2062"/>
                    </a:lnTo>
                    <a:lnTo>
                      <a:pt x="1181" y="2061"/>
                    </a:lnTo>
                    <a:lnTo>
                      <a:pt x="1139" y="2058"/>
                    </a:lnTo>
                    <a:lnTo>
                      <a:pt x="1096" y="2053"/>
                    </a:lnTo>
                    <a:lnTo>
                      <a:pt x="1055" y="2045"/>
                    </a:lnTo>
                    <a:lnTo>
                      <a:pt x="1015" y="2036"/>
                    </a:lnTo>
                    <a:lnTo>
                      <a:pt x="975" y="2024"/>
                    </a:lnTo>
                    <a:lnTo>
                      <a:pt x="936" y="2011"/>
                    </a:lnTo>
                    <a:lnTo>
                      <a:pt x="899" y="1996"/>
                    </a:lnTo>
                    <a:lnTo>
                      <a:pt x="861" y="1979"/>
                    </a:lnTo>
                    <a:lnTo>
                      <a:pt x="825" y="1961"/>
                    </a:lnTo>
                    <a:lnTo>
                      <a:pt x="790" y="1941"/>
                    </a:lnTo>
                    <a:lnTo>
                      <a:pt x="756" y="1919"/>
                    </a:lnTo>
                    <a:lnTo>
                      <a:pt x="723" y="1895"/>
                    </a:lnTo>
                    <a:lnTo>
                      <a:pt x="692" y="1870"/>
                    </a:lnTo>
                    <a:lnTo>
                      <a:pt x="662" y="1844"/>
                    </a:lnTo>
                    <a:lnTo>
                      <a:pt x="632" y="1817"/>
                    </a:lnTo>
                    <a:lnTo>
                      <a:pt x="604" y="1787"/>
                    </a:lnTo>
                    <a:lnTo>
                      <a:pt x="578" y="1757"/>
                    </a:lnTo>
                    <a:lnTo>
                      <a:pt x="553" y="1725"/>
                    </a:lnTo>
                    <a:lnTo>
                      <a:pt x="529" y="1693"/>
                    </a:lnTo>
                    <a:lnTo>
                      <a:pt x="508" y="1658"/>
                    </a:lnTo>
                    <a:lnTo>
                      <a:pt x="488" y="1623"/>
                    </a:lnTo>
                    <a:lnTo>
                      <a:pt x="469" y="1588"/>
                    </a:lnTo>
                    <a:lnTo>
                      <a:pt x="453" y="1550"/>
                    </a:lnTo>
                    <a:lnTo>
                      <a:pt x="438" y="1512"/>
                    </a:lnTo>
                    <a:lnTo>
                      <a:pt x="424" y="1474"/>
                    </a:lnTo>
                    <a:lnTo>
                      <a:pt x="413" y="1433"/>
                    </a:lnTo>
                    <a:lnTo>
                      <a:pt x="403" y="1393"/>
                    </a:lnTo>
                    <a:lnTo>
                      <a:pt x="396" y="1352"/>
                    </a:lnTo>
                    <a:lnTo>
                      <a:pt x="391" y="1310"/>
                    </a:lnTo>
                    <a:lnTo>
                      <a:pt x="388" y="1268"/>
                    </a:lnTo>
                    <a:lnTo>
                      <a:pt x="386" y="1225"/>
                    </a:lnTo>
                    <a:lnTo>
                      <a:pt x="388" y="1181"/>
                    </a:lnTo>
                    <a:lnTo>
                      <a:pt x="391" y="1139"/>
                    </a:lnTo>
                    <a:lnTo>
                      <a:pt x="396" y="1096"/>
                    </a:lnTo>
                    <a:lnTo>
                      <a:pt x="403" y="1056"/>
                    </a:lnTo>
                    <a:lnTo>
                      <a:pt x="413" y="1015"/>
                    </a:lnTo>
                    <a:lnTo>
                      <a:pt x="424" y="975"/>
                    </a:lnTo>
                    <a:lnTo>
                      <a:pt x="438" y="936"/>
                    </a:lnTo>
                    <a:lnTo>
                      <a:pt x="453" y="899"/>
                    </a:lnTo>
                    <a:lnTo>
                      <a:pt x="469" y="861"/>
                    </a:lnTo>
                    <a:lnTo>
                      <a:pt x="488" y="825"/>
                    </a:lnTo>
                    <a:lnTo>
                      <a:pt x="508" y="790"/>
                    </a:lnTo>
                    <a:lnTo>
                      <a:pt x="529" y="757"/>
                    </a:lnTo>
                    <a:lnTo>
                      <a:pt x="553" y="723"/>
                    </a:lnTo>
                    <a:lnTo>
                      <a:pt x="578" y="692"/>
                    </a:lnTo>
                    <a:lnTo>
                      <a:pt x="604" y="662"/>
                    </a:lnTo>
                    <a:lnTo>
                      <a:pt x="632" y="632"/>
                    </a:lnTo>
                    <a:lnTo>
                      <a:pt x="662" y="604"/>
                    </a:lnTo>
                    <a:lnTo>
                      <a:pt x="692" y="578"/>
                    </a:lnTo>
                    <a:lnTo>
                      <a:pt x="723" y="554"/>
                    </a:lnTo>
                    <a:lnTo>
                      <a:pt x="756" y="530"/>
                    </a:lnTo>
                    <a:lnTo>
                      <a:pt x="790" y="508"/>
                    </a:lnTo>
                    <a:lnTo>
                      <a:pt x="825" y="488"/>
                    </a:lnTo>
                    <a:lnTo>
                      <a:pt x="861" y="469"/>
                    </a:lnTo>
                    <a:lnTo>
                      <a:pt x="899" y="453"/>
                    </a:lnTo>
                    <a:lnTo>
                      <a:pt x="936" y="438"/>
                    </a:lnTo>
                    <a:lnTo>
                      <a:pt x="975" y="425"/>
                    </a:lnTo>
                    <a:lnTo>
                      <a:pt x="1015" y="414"/>
                    </a:lnTo>
                    <a:lnTo>
                      <a:pt x="1055" y="403"/>
                    </a:lnTo>
                    <a:lnTo>
                      <a:pt x="1096" y="396"/>
                    </a:lnTo>
                    <a:lnTo>
                      <a:pt x="1139" y="391"/>
                    </a:lnTo>
                    <a:lnTo>
                      <a:pt x="1181" y="388"/>
                    </a:lnTo>
                    <a:lnTo>
                      <a:pt x="1224" y="387"/>
                    </a:lnTo>
                    <a:close/>
                  </a:path>
                </a:pathLst>
              </a:custGeom>
              <a:solidFill>
                <a:srgbClr val="4472C4">
                  <a:alpha val="100000"/>
                </a:srgbClr>
              </a:solidFill>
              <a:ln w="9525">
                <a:noFill/>
              </a:ln>
            </p:spPr>
            <p:txBody>
              <a:bodyPr/>
              <a:p>
                <a:endParaRPr lang="zh-CN" altLang="en-US"/>
              </a:p>
            </p:txBody>
          </p:sp>
        </p:gr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additive="base">
                                        <p:cTn id="7" dur="500" fill="hold"/>
                                        <p:tgtEl>
                                          <p:spTgt spid="21507"/>
                                        </p:tgtEl>
                                        <p:attrNameLst>
                                          <p:attrName>ppt_x</p:attrName>
                                        </p:attrNameLst>
                                      </p:cBhvr>
                                      <p:tavLst>
                                        <p:tav tm="0">
                                          <p:val>
                                            <p:strVal val="1+#ppt_w/2"/>
                                          </p:val>
                                        </p:tav>
                                        <p:tav tm="100000">
                                          <p:val>
                                            <p:strVal val="#ppt_x"/>
                                          </p:val>
                                        </p:tav>
                                      </p:tavLst>
                                    </p:anim>
                                    <p:anim calcmode="lin" valueType="num">
                                      <p:cBhvr additive="base">
                                        <p:cTn id="8" dur="500" fill="hold"/>
                                        <p:tgtEl>
                                          <p:spTgt spid="2150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1506"/>
                                        </p:tgtEl>
                                        <p:attrNameLst>
                                          <p:attrName>style.visibility</p:attrName>
                                        </p:attrNameLst>
                                      </p:cBhvr>
                                      <p:to>
                                        <p:strVal val="visible"/>
                                      </p:to>
                                    </p:set>
                                    <p:animEffect transition="in" filter="fade">
                                      <p:cBhvr>
                                        <p:cTn id="12" dur="1500"/>
                                        <p:tgtEl>
                                          <p:spTgt spid="21506"/>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21508"/>
                                        </p:tgtEl>
                                        <p:attrNameLst>
                                          <p:attrName>style.visibility</p:attrName>
                                        </p:attrNameLst>
                                      </p:cBhvr>
                                      <p:to>
                                        <p:strVal val="visible"/>
                                      </p:to>
                                    </p:set>
                                    <p:animEffect transition="in" filter="fade">
                                      <p:cBhvr>
                                        <p:cTn id="15" dur="1000"/>
                                        <p:tgtEl>
                                          <p:spTgt spid="21508"/>
                                        </p:tgtEl>
                                      </p:cBhvr>
                                    </p:animEffect>
                                    <p:anim calcmode="lin" valueType="num">
                                      <p:cBhvr>
                                        <p:cTn id="16" dur="1000" fill="hold"/>
                                        <p:tgtEl>
                                          <p:spTgt spid="21508"/>
                                        </p:tgtEl>
                                        <p:attrNameLst>
                                          <p:attrName>ppt_x</p:attrName>
                                        </p:attrNameLst>
                                      </p:cBhvr>
                                      <p:tavLst>
                                        <p:tav tm="0">
                                          <p:val>
                                            <p:strVal val="#ppt_x"/>
                                          </p:val>
                                        </p:tav>
                                        <p:tav tm="100000">
                                          <p:val>
                                            <p:strVal val="#ppt_x"/>
                                          </p:val>
                                        </p:tav>
                                      </p:tavLst>
                                    </p:anim>
                                    <p:anim calcmode="lin" valueType="num">
                                      <p:cBhvr>
                                        <p:cTn id="17" dur="1000" fill="hold"/>
                                        <p:tgtEl>
                                          <p:spTgt spid="21508"/>
                                        </p:tgtEl>
                                        <p:attrNameLst>
                                          <p:attrName>ppt_y</p:attrName>
                                        </p:attrNameLst>
                                      </p:cBhvr>
                                      <p:tavLst>
                                        <p:tav tm="0">
                                          <p:val>
                                            <p:strVal val="#ppt_y+.1"/>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21509"/>
                                        </p:tgtEl>
                                        <p:attrNameLst>
                                          <p:attrName>style.visibility</p:attrName>
                                        </p:attrNameLst>
                                      </p:cBhvr>
                                      <p:to>
                                        <p:strVal val="visible"/>
                                      </p:to>
                                    </p:set>
                                    <p:anim calcmode="lin" valueType="num">
                                      <p:cBhvr additive="base">
                                        <p:cTn id="20" dur="500" fill="hold"/>
                                        <p:tgtEl>
                                          <p:spTgt spid="21509"/>
                                        </p:tgtEl>
                                        <p:attrNameLst>
                                          <p:attrName>ppt_x</p:attrName>
                                        </p:attrNameLst>
                                      </p:cBhvr>
                                      <p:tavLst>
                                        <p:tav tm="0">
                                          <p:val>
                                            <p:strVal val="0-#ppt_w/2"/>
                                          </p:val>
                                        </p:tav>
                                        <p:tav tm="100000">
                                          <p:val>
                                            <p:strVal val="#ppt_x"/>
                                          </p:val>
                                        </p:tav>
                                      </p:tavLst>
                                    </p:anim>
                                    <p:anim calcmode="lin" valueType="num">
                                      <p:cBhvr additive="base">
                                        <p:cTn id="21" dur="500" fill="hold"/>
                                        <p:tgtEl>
                                          <p:spTgt spid="215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30" name="Picture 2"/>
          <p:cNvPicPr>
            <a:picLocks noChangeAspect="1"/>
          </p:cNvPicPr>
          <p:nvPr/>
        </p:nvPicPr>
        <p:blipFill>
          <a:blip r:embed="rId1"/>
          <a:srcRect b="12318"/>
          <a:stretch>
            <a:fillRect/>
          </a:stretch>
        </p:blipFill>
        <p:spPr>
          <a:xfrm>
            <a:off x="-68580" y="0"/>
            <a:ext cx="12235180" cy="6858000"/>
          </a:xfrm>
          <a:prstGeom prst="rect">
            <a:avLst/>
          </a:prstGeom>
          <a:noFill/>
          <a:ln w="9525">
            <a:noFill/>
          </a:ln>
        </p:spPr>
      </p:pic>
      <p:sp>
        <p:nvSpPr>
          <p:cNvPr id="22531" name="矩形 1"/>
          <p:cNvSpPr/>
          <p:nvPr/>
        </p:nvSpPr>
        <p:spPr>
          <a:xfrm>
            <a:off x="6558280" y="-12700"/>
            <a:ext cx="5640070" cy="6883400"/>
          </a:xfrm>
          <a:custGeom>
            <a:avLst/>
            <a:gdLst/>
            <a:ahLst/>
            <a:cxnLst>
              <a:cxn ang="0">
                <a:pos x="0" y="0"/>
              </a:cxn>
              <a:cxn ang="0">
                <a:pos x="4114800" y="0"/>
              </a:cxn>
              <a:cxn ang="0">
                <a:pos x="4114800" y="6884988"/>
              </a:cxn>
              <a:cxn ang="0">
                <a:pos x="668310" y="6884988"/>
              </a:cxn>
              <a:cxn ang="0">
                <a:pos x="0" y="0"/>
              </a:cxn>
            </a:cxnLst>
            <a:pathLst>
              <a:path w="3923928" h="5143500">
                <a:moveTo>
                  <a:pt x="0" y="0"/>
                </a:moveTo>
                <a:lnTo>
                  <a:pt x="3923928" y="0"/>
                </a:lnTo>
                <a:lnTo>
                  <a:pt x="3923928" y="5143500"/>
                </a:lnTo>
                <a:lnTo>
                  <a:pt x="637309" y="5143500"/>
                </a:lnTo>
                <a:lnTo>
                  <a:pt x="0" y="0"/>
                </a:lnTo>
                <a:close/>
              </a:path>
            </a:pathLst>
          </a:custGeom>
          <a:solidFill>
            <a:srgbClr val="4472C4">
              <a:alpha val="100000"/>
            </a:srgbClr>
          </a:solidFill>
          <a:ln w="9525">
            <a:noFill/>
          </a:ln>
          <a:effectLst>
            <a:outerShdw dist="38100" dir="8100000" algn="ctr" rotWithShape="0">
              <a:srgbClr val="000000">
                <a:alpha val="65999"/>
              </a:srgbClr>
            </a:outerShdw>
          </a:effectLst>
        </p:spPr>
        <p:txBody>
          <a:bodyPr/>
          <a:p>
            <a:endParaRPr lang="zh-CN" altLang="en-US"/>
          </a:p>
        </p:txBody>
      </p:sp>
      <p:sp>
        <p:nvSpPr>
          <p:cNvPr id="22532" name="TextBox 4"/>
          <p:cNvSpPr txBox="1"/>
          <p:nvPr/>
        </p:nvSpPr>
        <p:spPr>
          <a:xfrm>
            <a:off x="7454265" y="1510030"/>
            <a:ext cx="4502785" cy="2306955"/>
          </a:xfrm>
          <a:prstGeom prst="rect">
            <a:avLst/>
          </a:prstGeom>
          <a:noFill/>
          <a:ln w="9525">
            <a:noFill/>
          </a:ln>
        </p:spPr>
        <p:txBody>
          <a:bodyPr wrap="square">
            <a:spAutoFit/>
          </a:bodyPr>
          <a:p>
            <a:pPr algn="just">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学习完本模块的内容后，学生应能够掌握工业机器人的吸附式取料手的工作原理和特点，学会在工业机器人中正确选择取料手。</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nvGrpSpPr>
          <p:cNvPr id="22533" name="组合 22532"/>
          <p:cNvGrpSpPr/>
          <p:nvPr/>
        </p:nvGrpSpPr>
        <p:grpSpPr>
          <a:xfrm rot="10800000">
            <a:off x="5067935" y="671513"/>
            <a:ext cx="2511425" cy="863600"/>
            <a:chOff x="0" y="0"/>
            <a:chExt cx="1883877" cy="648000"/>
          </a:xfrm>
        </p:grpSpPr>
        <p:sp>
          <p:nvSpPr>
            <p:cNvPr id="22534" name="矩形 9"/>
            <p:cNvSpPr/>
            <p:nvPr/>
          </p:nvSpPr>
          <p:spPr>
            <a:xfrm>
              <a:off x="425123" y="82192"/>
              <a:ext cx="1458754" cy="488382"/>
            </a:xfrm>
            <a:custGeom>
              <a:avLst/>
              <a:gdLst/>
              <a:ahLst/>
              <a:cxnLst/>
              <a:pathLst>
                <a:path w="144016" h="869444">
                  <a:moveTo>
                    <a:pt x="0" y="0"/>
                  </a:moveTo>
                  <a:lnTo>
                    <a:pt x="144016" y="0"/>
                  </a:lnTo>
                  <a:lnTo>
                    <a:pt x="144016" y="869444"/>
                  </a:lnTo>
                  <a:lnTo>
                    <a:pt x="0" y="869444"/>
                  </a:lnTo>
                  <a:close/>
                </a:path>
              </a:pathLst>
            </a:custGeom>
            <a:solidFill>
              <a:srgbClr val="4472C4">
                <a:alpha val="100000"/>
              </a:srgbClr>
            </a:solidFill>
            <a:ln w="9525">
              <a:noFill/>
            </a:ln>
          </p:spPr>
          <p:txBody>
            <a:bodyPr/>
            <a:p>
              <a:endParaRPr lang="zh-CN" altLang="en-US"/>
            </a:p>
          </p:txBody>
        </p:sp>
        <p:sp>
          <p:nvSpPr>
            <p:cNvPr id="22535" name="矩形 13"/>
            <p:cNvSpPr/>
            <p:nvPr/>
          </p:nvSpPr>
          <p:spPr>
            <a:xfrm rot="10800000">
              <a:off x="723468" y="180745"/>
              <a:ext cx="1051732" cy="345441"/>
            </a:xfrm>
            <a:prstGeom prst="rect">
              <a:avLst/>
            </a:prstGeom>
            <a:noFill/>
            <a:ln w="9525">
              <a:noFill/>
            </a:ln>
          </p:spPr>
          <p:txBody>
            <a:bodyPr wrap="none">
              <a:spAutoFit/>
            </a:bodyPr>
            <a:p>
              <a:r>
                <a:rPr lang="zh-CN" altLang="en-US" sz="2400" dirty="0">
                  <a:solidFill>
                    <a:schemeClr val="bg1"/>
                  </a:solidFill>
                  <a:latin typeface="黑体" panose="02010609060101010101" charset="-122"/>
                  <a:ea typeface="黑体" panose="02010609060101010101" charset="-122"/>
                </a:rPr>
                <a:t>学习要求</a:t>
              </a:r>
              <a:endParaRPr lang="zh-CN" altLang="en-US" sz="2400" dirty="0">
                <a:solidFill>
                  <a:schemeClr val="bg1"/>
                </a:solidFill>
                <a:latin typeface="黑体" panose="02010609060101010101" charset="-122"/>
                <a:ea typeface="黑体" panose="02010609060101010101" charset="-122"/>
              </a:endParaRPr>
            </a:p>
          </p:txBody>
        </p:sp>
        <p:grpSp>
          <p:nvGrpSpPr>
            <p:cNvPr id="22536" name="组合 22535"/>
            <p:cNvGrpSpPr>
              <a:grpSpLocks noChangeAspect="1"/>
            </p:cNvGrpSpPr>
            <p:nvPr/>
          </p:nvGrpSpPr>
          <p:grpSpPr>
            <a:xfrm>
              <a:off x="0" y="0"/>
              <a:ext cx="648000" cy="648000"/>
              <a:chOff x="0" y="0"/>
              <a:chExt cx="648000" cy="648000"/>
            </a:xfrm>
          </p:grpSpPr>
          <p:sp>
            <p:nvSpPr>
              <p:cNvPr id="22537" name="椭圆 15"/>
              <p:cNvSpPr>
                <a:spLocks noChangeAspect="1"/>
              </p:cNvSpPr>
              <p:nvPr/>
            </p:nvSpPr>
            <p:spPr>
              <a:xfrm>
                <a:off x="0" y="2382"/>
                <a:ext cx="647806" cy="648000"/>
              </a:xfrm>
              <a:prstGeom prst="ellipse">
                <a:avLst/>
              </a:prstGeom>
              <a:solidFill>
                <a:schemeClr val="bg1"/>
              </a:solidFill>
              <a:ln w="9525">
                <a:noFill/>
              </a:ln>
            </p:spPr>
            <p:txBody>
              <a:bodyPr anchor="ctr"/>
              <a:p>
                <a:pPr algn="ctr"/>
                <a:endParaRPr lang="zh-CN" altLang="en-US" sz="2400" dirty="0">
                  <a:solidFill>
                    <a:srgbClr val="FFFFFF"/>
                  </a:solidFill>
                  <a:latin typeface="Calibri" panose="020F0502020204030204" charset="0"/>
                </a:endParaRPr>
              </a:p>
            </p:txBody>
          </p:sp>
          <p:sp>
            <p:nvSpPr>
              <p:cNvPr id="22538" name="Freeform 5"/>
              <p:cNvSpPr>
                <a:spLocks noChangeAspect="1" noEditPoints="1"/>
              </p:cNvSpPr>
              <p:nvPr/>
            </p:nvSpPr>
            <p:spPr>
              <a:xfrm rot="10800000">
                <a:off x="22644" y="22644"/>
                <a:ext cx="602712" cy="602712"/>
              </a:xfrm>
              <a:custGeom>
                <a:avLst/>
                <a:gdLst>
                  <a:gd name="txL" fmla="*/ 0 w 2449"/>
                  <a:gd name="txT" fmla="*/ 0 h 2449"/>
                  <a:gd name="txR" fmla="*/ 2449 w 2449"/>
                  <a:gd name="txB" fmla="*/ 2449 h 2449"/>
                </a:gdLst>
                <a:ahLst/>
                <a:cxnLst>
                  <a:cxn ang="0">
                    <a:pos x="2147483647" y="566430185"/>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1103060962" y="2147483647"/>
                  </a:cxn>
                  <a:cxn ang="0">
                    <a:pos x="29799416" y="2147483647"/>
                  </a:cxn>
                  <a:cxn ang="0">
                    <a:pos x="566430185" y="2147483647"/>
                  </a:cxn>
                  <a:cxn ang="0">
                    <a:pos x="2147483647" y="2147483647"/>
                  </a:cxn>
                  <a:cxn ang="0">
                    <a:pos x="2147483647" y="2147483647"/>
                  </a:cxn>
                  <a:cxn ang="0">
                    <a:pos x="2147483647" y="1803648780"/>
                  </a:cxn>
                  <a:cxn ang="0">
                    <a:pos x="2147483647" y="208656215"/>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2449" h="2449">
                    <a:moveTo>
                      <a:pt x="1224" y="0"/>
                    </a:moveTo>
                    <a:lnTo>
                      <a:pt x="1287" y="2"/>
                    </a:lnTo>
                    <a:lnTo>
                      <a:pt x="1349" y="6"/>
                    </a:lnTo>
                    <a:lnTo>
                      <a:pt x="1411" y="14"/>
                    </a:lnTo>
                    <a:lnTo>
                      <a:pt x="1471" y="25"/>
                    </a:lnTo>
                    <a:lnTo>
                      <a:pt x="1530" y="38"/>
                    </a:lnTo>
                    <a:lnTo>
                      <a:pt x="1589" y="55"/>
                    </a:lnTo>
                    <a:lnTo>
                      <a:pt x="1645" y="75"/>
                    </a:lnTo>
                    <a:lnTo>
                      <a:pt x="1701" y="96"/>
                    </a:lnTo>
                    <a:lnTo>
                      <a:pt x="1755" y="121"/>
                    </a:lnTo>
                    <a:lnTo>
                      <a:pt x="1807" y="148"/>
                    </a:lnTo>
                    <a:lnTo>
                      <a:pt x="1859" y="178"/>
                    </a:lnTo>
                    <a:lnTo>
                      <a:pt x="1908" y="209"/>
                    </a:lnTo>
                    <a:lnTo>
                      <a:pt x="1957" y="243"/>
                    </a:lnTo>
                    <a:lnTo>
                      <a:pt x="2003" y="279"/>
                    </a:lnTo>
                    <a:lnTo>
                      <a:pt x="2048" y="318"/>
                    </a:lnTo>
                    <a:lnTo>
                      <a:pt x="2090" y="359"/>
                    </a:lnTo>
                    <a:lnTo>
                      <a:pt x="2130" y="401"/>
                    </a:lnTo>
                    <a:lnTo>
                      <a:pt x="2169" y="446"/>
                    </a:lnTo>
                    <a:lnTo>
                      <a:pt x="2205" y="492"/>
                    </a:lnTo>
                    <a:lnTo>
                      <a:pt x="2239" y="540"/>
                    </a:lnTo>
                    <a:lnTo>
                      <a:pt x="2271" y="590"/>
                    </a:lnTo>
                    <a:lnTo>
                      <a:pt x="2301" y="641"/>
                    </a:lnTo>
                    <a:lnTo>
                      <a:pt x="2328" y="694"/>
                    </a:lnTo>
                    <a:lnTo>
                      <a:pt x="2352" y="747"/>
                    </a:lnTo>
                    <a:lnTo>
                      <a:pt x="2374" y="804"/>
                    </a:lnTo>
                    <a:lnTo>
                      <a:pt x="2394" y="860"/>
                    </a:lnTo>
                    <a:lnTo>
                      <a:pt x="2410" y="919"/>
                    </a:lnTo>
                    <a:lnTo>
                      <a:pt x="2424" y="977"/>
                    </a:lnTo>
                    <a:lnTo>
                      <a:pt x="2435" y="1038"/>
                    </a:lnTo>
                    <a:lnTo>
                      <a:pt x="2442" y="1100"/>
                    </a:lnTo>
                    <a:lnTo>
                      <a:pt x="2447" y="1161"/>
                    </a:lnTo>
                    <a:lnTo>
                      <a:pt x="2449" y="1225"/>
                    </a:lnTo>
                    <a:lnTo>
                      <a:pt x="2447" y="1287"/>
                    </a:lnTo>
                    <a:lnTo>
                      <a:pt x="2442" y="1350"/>
                    </a:lnTo>
                    <a:lnTo>
                      <a:pt x="2435" y="1411"/>
                    </a:lnTo>
                    <a:lnTo>
                      <a:pt x="2424" y="1471"/>
                    </a:lnTo>
                    <a:lnTo>
                      <a:pt x="2410" y="1530"/>
                    </a:lnTo>
                    <a:lnTo>
                      <a:pt x="2394" y="1589"/>
                    </a:lnTo>
                    <a:lnTo>
                      <a:pt x="2374" y="1645"/>
                    </a:lnTo>
                    <a:lnTo>
                      <a:pt x="2352" y="1701"/>
                    </a:lnTo>
                    <a:lnTo>
                      <a:pt x="2328" y="1755"/>
                    </a:lnTo>
                    <a:lnTo>
                      <a:pt x="2301" y="1808"/>
                    </a:lnTo>
                    <a:lnTo>
                      <a:pt x="2271" y="1859"/>
                    </a:lnTo>
                    <a:lnTo>
                      <a:pt x="2239" y="1908"/>
                    </a:lnTo>
                    <a:lnTo>
                      <a:pt x="2205" y="1957"/>
                    </a:lnTo>
                    <a:lnTo>
                      <a:pt x="2169" y="2003"/>
                    </a:lnTo>
                    <a:lnTo>
                      <a:pt x="2130" y="2048"/>
                    </a:lnTo>
                    <a:lnTo>
                      <a:pt x="2090" y="2090"/>
                    </a:lnTo>
                    <a:lnTo>
                      <a:pt x="2048" y="2130"/>
                    </a:lnTo>
                    <a:lnTo>
                      <a:pt x="2003" y="2169"/>
                    </a:lnTo>
                    <a:lnTo>
                      <a:pt x="1957" y="2205"/>
                    </a:lnTo>
                    <a:lnTo>
                      <a:pt x="1908" y="2239"/>
                    </a:lnTo>
                    <a:lnTo>
                      <a:pt x="1859" y="2272"/>
                    </a:lnTo>
                    <a:lnTo>
                      <a:pt x="1807" y="2301"/>
                    </a:lnTo>
                    <a:lnTo>
                      <a:pt x="1755" y="2328"/>
                    </a:lnTo>
                    <a:lnTo>
                      <a:pt x="1701" y="2352"/>
                    </a:lnTo>
                    <a:lnTo>
                      <a:pt x="1645" y="2375"/>
                    </a:lnTo>
                    <a:lnTo>
                      <a:pt x="1589" y="2394"/>
                    </a:lnTo>
                    <a:lnTo>
                      <a:pt x="1530" y="2410"/>
                    </a:lnTo>
                    <a:lnTo>
                      <a:pt x="1471" y="2424"/>
                    </a:lnTo>
                    <a:lnTo>
                      <a:pt x="1411" y="2435"/>
                    </a:lnTo>
                    <a:lnTo>
                      <a:pt x="1349" y="2442"/>
                    </a:lnTo>
                    <a:lnTo>
                      <a:pt x="1287" y="2447"/>
                    </a:lnTo>
                    <a:lnTo>
                      <a:pt x="1224" y="2449"/>
                    </a:lnTo>
                    <a:lnTo>
                      <a:pt x="1161" y="2447"/>
                    </a:lnTo>
                    <a:lnTo>
                      <a:pt x="1099" y="2442"/>
                    </a:lnTo>
                    <a:lnTo>
                      <a:pt x="1038" y="2435"/>
                    </a:lnTo>
                    <a:lnTo>
                      <a:pt x="977" y="2424"/>
                    </a:lnTo>
                    <a:lnTo>
                      <a:pt x="918" y="2410"/>
                    </a:lnTo>
                    <a:lnTo>
                      <a:pt x="860" y="2394"/>
                    </a:lnTo>
                    <a:lnTo>
                      <a:pt x="803" y="2375"/>
                    </a:lnTo>
                    <a:lnTo>
                      <a:pt x="747" y="2352"/>
                    </a:lnTo>
                    <a:lnTo>
                      <a:pt x="694" y="2328"/>
                    </a:lnTo>
                    <a:lnTo>
                      <a:pt x="640" y="2301"/>
                    </a:lnTo>
                    <a:lnTo>
                      <a:pt x="589" y="2272"/>
                    </a:lnTo>
                    <a:lnTo>
                      <a:pt x="539" y="2239"/>
                    </a:lnTo>
                    <a:lnTo>
                      <a:pt x="492" y="2205"/>
                    </a:lnTo>
                    <a:lnTo>
                      <a:pt x="446" y="2169"/>
                    </a:lnTo>
                    <a:lnTo>
                      <a:pt x="401" y="2130"/>
                    </a:lnTo>
                    <a:lnTo>
                      <a:pt x="359" y="2090"/>
                    </a:lnTo>
                    <a:lnTo>
                      <a:pt x="318" y="2048"/>
                    </a:lnTo>
                    <a:lnTo>
                      <a:pt x="279" y="2003"/>
                    </a:lnTo>
                    <a:lnTo>
                      <a:pt x="243" y="1957"/>
                    </a:lnTo>
                    <a:lnTo>
                      <a:pt x="209" y="1908"/>
                    </a:lnTo>
                    <a:lnTo>
                      <a:pt x="177" y="1859"/>
                    </a:lnTo>
                    <a:lnTo>
                      <a:pt x="147" y="1808"/>
                    </a:lnTo>
                    <a:lnTo>
                      <a:pt x="121" y="1755"/>
                    </a:lnTo>
                    <a:lnTo>
                      <a:pt x="96" y="1701"/>
                    </a:lnTo>
                    <a:lnTo>
                      <a:pt x="74" y="1645"/>
                    </a:lnTo>
                    <a:lnTo>
                      <a:pt x="55" y="1589"/>
                    </a:lnTo>
                    <a:lnTo>
                      <a:pt x="38" y="1530"/>
                    </a:lnTo>
                    <a:lnTo>
                      <a:pt x="25" y="1471"/>
                    </a:lnTo>
                    <a:lnTo>
                      <a:pt x="14" y="1411"/>
                    </a:lnTo>
                    <a:lnTo>
                      <a:pt x="6" y="1350"/>
                    </a:lnTo>
                    <a:lnTo>
                      <a:pt x="2" y="1287"/>
                    </a:lnTo>
                    <a:lnTo>
                      <a:pt x="0" y="1225"/>
                    </a:lnTo>
                    <a:lnTo>
                      <a:pt x="2" y="1161"/>
                    </a:lnTo>
                    <a:lnTo>
                      <a:pt x="6" y="1100"/>
                    </a:lnTo>
                    <a:lnTo>
                      <a:pt x="14" y="1038"/>
                    </a:lnTo>
                    <a:lnTo>
                      <a:pt x="25" y="977"/>
                    </a:lnTo>
                    <a:lnTo>
                      <a:pt x="38" y="919"/>
                    </a:lnTo>
                    <a:lnTo>
                      <a:pt x="55" y="860"/>
                    </a:lnTo>
                    <a:lnTo>
                      <a:pt x="74" y="804"/>
                    </a:lnTo>
                    <a:lnTo>
                      <a:pt x="96" y="747"/>
                    </a:lnTo>
                    <a:lnTo>
                      <a:pt x="121" y="694"/>
                    </a:lnTo>
                    <a:lnTo>
                      <a:pt x="147" y="641"/>
                    </a:lnTo>
                    <a:lnTo>
                      <a:pt x="177" y="590"/>
                    </a:lnTo>
                    <a:lnTo>
                      <a:pt x="209" y="540"/>
                    </a:lnTo>
                    <a:lnTo>
                      <a:pt x="243" y="492"/>
                    </a:lnTo>
                    <a:lnTo>
                      <a:pt x="279" y="446"/>
                    </a:lnTo>
                    <a:lnTo>
                      <a:pt x="318" y="401"/>
                    </a:lnTo>
                    <a:lnTo>
                      <a:pt x="359" y="359"/>
                    </a:lnTo>
                    <a:lnTo>
                      <a:pt x="401" y="318"/>
                    </a:lnTo>
                    <a:lnTo>
                      <a:pt x="446" y="279"/>
                    </a:lnTo>
                    <a:lnTo>
                      <a:pt x="492" y="243"/>
                    </a:lnTo>
                    <a:lnTo>
                      <a:pt x="539" y="209"/>
                    </a:lnTo>
                    <a:lnTo>
                      <a:pt x="589" y="178"/>
                    </a:lnTo>
                    <a:lnTo>
                      <a:pt x="640" y="148"/>
                    </a:lnTo>
                    <a:lnTo>
                      <a:pt x="694" y="121"/>
                    </a:lnTo>
                    <a:lnTo>
                      <a:pt x="747" y="96"/>
                    </a:lnTo>
                    <a:lnTo>
                      <a:pt x="803" y="75"/>
                    </a:lnTo>
                    <a:lnTo>
                      <a:pt x="860" y="55"/>
                    </a:lnTo>
                    <a:lnTo>
                      <a:pt x="918" y="38"/>
                    </a:lnTo>
                    <a:lnTo>
                      <a:pt x="977" y="25"/>
                    </a:lnTo>
                    <a:lnTo>
                      <a:pt x="1038" y="14"/>
                    </a:lnTo>
                    <a:lnTo>
                      <a:pt x="1099" y="6"/>
                    </a:lnTo>
                    <a:lnTo>
                      <a:pt x="1161" y="2"/>
                    </a:lnTo>
                    <a:lnTo>
                      <a:pt x="1224" y="0"/>
                    </a:lnTo>
                    <a:close/>
                    <a:moveTo>
                      <a:pt x="784" y="814"/>
                    </a:moveTo>
                    <a:lnTo>
                      <a:pt x="1664" y="814"/>
                    </a:lnTo>
                    <a:lnTo>
                      <a:pt x="1673" y="815"/>
                    </a:lnTo>
                    <a:lnTo>
                      <a:pt x="1682" y="817"/>
                    </a:lnTo>
                    <a:lnTo>
                      <a:pt x="1689" y="821"/>
                    </a:lnTo>
                    <a:lnTo>
                      <a:pt x="1696" y="827"/>
                    </a:lnTo>
                    <a:lnTo>
                      <a:pt x="1703" y="834"/>
                    </a:lnTo>
                    <a:lnTo>
                      <a:pt x="1707" y="841"/>
                    </a:lnTo>
                    <a:lnTo>
                      <a:pt x="1709" y="850"/>
                    </a:lnTo>
                    <a:lnTo>
                      <a:pt x="1710" y="859"/>
                    </a:lnTo>
                    <a:lnTo>
                      <a:pt x="1710" y="1451"/>
                    </a:lnTo>
                    <a:lnTo>
                      <a:pt x="1709" y="1460"/>
                    </a:lnTo>
                    <a:lnTo>
                      <a:pt x="1707" y="1468"/>
                    </a:lnTo>
                    <a:lnTo>
                      <a:pt x="1703" y="1476"/>
                    </a:lnTo>
                    <a:lnTo>
                      <a:pt x="1696" y="1482"/>
                    </a:lnTo>
                    <a:lnTo>
                      <a:pt x="1689" y="1488"/>
                    </a:lnTo>
                    <a:lnTo>
                      <a:pt x="1682" y="1492"/>
                    </a:lnTo>
                    <a:lnTo>
                      <a:pt x="1673" y="1495"/>
                    </a:lnTo>
                    <a:lnTo>
                      <a:pt x="1664" y="1496"/>
                    </a:lnTo>
                    <a:lnTo>
                      <a:pt x="1347" y="1496"/>
                    </a:lnTo>
                    <a:lnTo>
                      <a:pt x="1347" y="1584"/>
                    </a:lnTo>
                    <a:lnTo>
                      <a:pt x="1422" y="1584"/>
                    </a:lnTo>
                    <a:lnTo>
                      <a:pt x="1429" y="1585"/>
                    </a:lnTo>
                    <a:lnTo>
                      <a:pt x="1435" y="1586"/>
                    </a:lnTo>
                    <a:lnTo>
                      <a:pt x="1441" y="1589"/>
                    </a:lnTo>
                    <a:lnTo>
                      <a:pt x="1446" y="1592"/>
                    </a:lnTo>
                    <a:lnTo>
                      <a:pt x="1450" y="1596"/>
                    </a:lnTo>
                    <a:lnTo>
                      <a:pt x="1454" y="1600"/>
                    </a:lnTo>
                    <a:lnTo>
                      <a:pt x="1456" y="1605"/>
                    </a:lnTo>
                    <a:lnTo>
                      <a:pt x="1456" y="1610"/>
                    </a:lnTo>
                    <a:lnTo>
                      <a:pt x="1456" y="1635"/>
                    </a:lnTo>
                    <a:lnTo>
                      <a:pt x="991" y="1635"/>
                    </a:lnTo>
                    <a:lnTo>
                      <a:pt x="991" y="1610"/>
                    </a:lnTo>
                    <a:lnTo>
                      <a:pt x="992" y="1605"/>
                    </a:lnTo>
                    <a:lnTo>
                      <a:pt x="994" y="1600"/>
                    </a:lnTo>
                    <a:lnTo>
                      <a:pt x="997" y="1596"/>
                    </a:lnTo>
                    <a:lnTo>
                      <a:pt x="1001" y="1592"/>
                    </a:lnTo>
                    <a:lnTo>
                      <a:pt x="1008" y="1589"/>
                    </a:lnTo>
                    <a:lnTo>
                      <a:pt x="1013" y="1586"/>
                    </a:lnTo>
                    <a:lnTo>
                      <a:pt x="1020" y="1585"/>
                    </a:lnTo>
                    <a:lnTo>
                      <a:pt x="1027" y="1584"/>
                    </a:lnTo>
                    <a:lnTo>
                      <a:pt x="1101" y="1584"/>
                    </a:lnTo>
                    <a:lnTo>
                      <a:pt x="1101" y="1496"/>
                    </a:lnTo>
                    <a:lnTo>
                      <a:pt x="784" y="1496"/>
                    </a:lnTo>
                    <a:lnTo>
                      <a:pt x="774" y="1495"/>
                    </a:lnTo>
                    <a:lnTo>
                      <a:pt x="766" y="1492"/>
                    </a:lnTo>
                    <a:lnTo>
                      <a:pt x="758" y="1488"/>
                    </a:lnTo>
                    <a:lnTo>
                      <a:pt x="752" y="1482"/>
                    </a:lnTo>
                    <a:lnTo>
                      <a:pt x="746" y="1476"/>
                    </a:lnTo>
                    <a:lnTo>
                      <a:pt x="742" y="1468"/>
                    </a:lnTo>
                    <a:lnTo>
                      <a:pt x="739" y="1460"/>
                    </a:lnTo>
                    <a:lnTo>
                      <a:pt x="738" y="1451"/>
                    </a:lnTo>
                    <a:lnTo>
                      <a:pt x="738" y="859"/>
                    </a:lnTo>
                    <a:lnTo>
                      <a:pt x="739" y="850"/>
                    </a:lnTo>
                    <a:lnTo>
                      <a:pt x="742" y="841"/>
                    </a:lnTo>
                    <a:lnTo>
                      <a:pt x="746" y="834"/>
                    </a:lnTo>
                    <a:lnTo>
                      <a:pt x="752" y="827"/>
                    </a:lnTo>
                    <a:lnTo>
                      <a:pt x="758" y="821"/>
                    </a:lnTo>
                    <a:lnTo>
                      <a:pt x="766" y="817"/>
                    </a:lnTo>
                    <a:lnTo>
                      <a:pt x="774" y="815"/>
                    </a:lnTo>
                    <a:lnTo>
                      <a:pt x="784" y="814"/>
                    </a:lnTo>
                    <a:close/>
                    <a:moveTo>
                      <a:pt x="788" y="872"/>
                    </a:moveTo>
                    <a:lnTo>
                      <a:pt x="1660" y="872"/>
                    </a:lnTo>
                    <a:lnTo>
                      <a:pt x="1660" y="1437"/>
                    </a:lnTo>
                    <a:lnTo>
                      <a:pt x="788" y="1437"/>
                    </a:lnTo>
                    <a:lnTo>
                      <a:pt x="788" y="872"/>
                    </a:lnTo>
                    <a:close/>
                    <a:moveTo>
                      <a:pt x="1224" y="387"/>
                    </a:moveTo>
                    <a:lnTo>
                      <a:pt x="1267" y="388"/>
                    </a:lnTo>
                    <a:lnTo>
                      <a:pt x="1310" y="391"/>
                    </a:lnTo>
                    <a:lnTo>
                      <a:pt x="1351" y="396"/>
                    </a:lnTo>
                    <a:lnTo>
                      <a:pt x="1393" y="403"/>
                    </a:lnTo>
                    <a:lnTo>
                      <a:pt x="1433" y="414"/>
                    </a:lnTo>
                    <a:lnTo>
                      <a:pt x="1474" y="425"/>
                    </a:lnTo>
                    <a:lnTo>
                      <a:pt x="1512" y="438"/>
                    </a:lnTo>
                    <a:lnTo>
                      <a:pt x="1550" y="453"/>
                    </a:lnTo>
                    <a:lnTo>
                      <a:pt x="1588" y="469"/>
                    </a:lnTo>
                    <a:lnTo>
                      <a:pt x="1624" y="488"/>
                    </a:lnTo>
                    <a:lnTo>
                      <a:pt x="1658" y="508"/>
                    </a:lnTo>
                    <a:lnTo>
                      <a:pt x="1692" y="530"/>
                    </a:lnTo>
                    <a:lnTo>
                      <a:pt x="1726" y="554"/>
                    </a:lnTo>
                    <a:lnTo>
                      <a:pt x="1757" y="578"/>
                    </a:lnTo>
                    <a:lnTo>
                      <a:pt x="1787" y="604"/>
                    </a:lnTo>
                    <a:lnTo>
                      <a:pt x="1817" y="632"/>
                    </a:lnTo>
                    <a:lnTo>
                      <a:pt x="1844" y="662"/>
                    </a:lnTo>
                    <a:lnTo>
                      <a:pt x="1870" y="692"/>
                    </a:lnTo>
                    <a:lnTo>
                      <a:pt x="1895" y="723"/>
                    </a:lnTo>
                    <a:lnTo>
                      <a:pt x="1918" y="757"/>
                    </a:lnTo>
                    <a:lnTo>
                      <a:pt x="1941" y="790"/>
                    </a:lnTo>
                    <a:lnTo>
                      <a:pt x="1961" y="825"/>
                    </a:lnTo>
                    <a:lnTo>
                      <a:pt x="1979" y="861"/>
                    </a:lnTo>
                    <a:lnTo>
                      <a:pt x="1996" y="899"/>
                    </a:lnTo>
                    <a:lnTo>
                      <a:pt x="2011" y="936"/>
                    </a:lnTo>
                    <a:lnTo>
                      <a:pt x="2024" y="975"/>
                    </a:lnTo>
                    <a:lnTo>
                      <a:pt x="2035" y="1015"/>
                    </a:lnTo>
                    <a:lnTo>
                      <a:pt x="2044" y="1056"/>
                    </a:lnTo>
                    <a:lnTo>
                      <a:pt x="2053" y="1096"/>
                    </a:lnTo>
                    <a:lnTo>
                      <a:pt x="2058" y="1139"/>
                    </a:lnTo>
                    <a:lnTo>
                      <a:pt x="2061" y="1181"/>
                    </a:lnTo>
                    <a:lnTo>
                      <a:pt x="2062" y="1225"/>
                    </a:lnTo>
                    <a:lnTo>
                      <a:pt x="2061" y="1268"/>
                    </a:lnTo>
                    <a:lnTo>
                      <a:pt x="2058" y="1310"/>
                    </a:lnTo>
                    <a:lnTo>
                      <a:pt x="2053" y="1352"/>
                    </a:lnTo>
                    <a:lnTo>
                      <a:pt x="2044" y="1393"/>
                    </a:lnTo>
                    <a:lnTo>
                      <a:pt x="2035" y="1433"/>
                    </a:lnTo>
                    <a:lnTo>
                      <a:pt x="2024" y="1474"/>
                    </a:lnTo>
                    <a:lnTo>
                      <a:pt x="2011" y="1512"/>
                    </a:lnTo>
                    <a:lnTo>
                      <a:pt x="1996" y="1550"/>
                    </a:lnTo>
                    <a:lnTo>
                      <a:pt x="1979" y="1588"/>
                    </a:lnTo>
                    <a:lnTo>
                      <a:pt x="1961" y="1623"/>
                    </a:lnTo>
                    <a:lnTo>
                      <a:pt x="1941" y="1658"/>
                    </a:lnTo>
                    <a:lnTo>
                      <a:pt x="1918" y="1693"/>
                    </a:lnTo>
                    <a:lnTo>
                      <a:pt x="1895" y="1725"/>
                    </a:lnTo>
                    <a:lnTo>
                      <a:pt x="1870" y="1757"/>
                    </a:lnTo>
                    <a:lnTo>
                      <a:pt x="1844" y="1787"/>
                    </a:lnTo>
                    <a:lnTo>
                      <a:pt x="1817" y="1817"/>
                    </a:lnTo>
                    <a:lnTo>
                      <a:pt x="1787" y="1844"/>
                    </a:lnTo>
                    <a:lnTo>
                      <a:pt x="1757" y="1870"/>
                    </a:lnTo>
                    <a:lnTo>
                      <a:pt x="1726" y="1895"/>
                    </a:lnTo>
                    <a:lnTo>
                      <a:pt x="1692" y="1919"/>
                    </a:lnTo>
                    <a:lnTo>
                      <a:pt x="1658" y="1941"/>
                    </a:lnTo>
                    <a:lnTo>
                      <a:pt x="1624" y="1961"/>
                    </a:lnTo>
                    <a:lnTo>
                      <a:pt x="1588" y="1979"/>
                    </a:lnTo>
                    <a:lnTo>
                      <a:pt x="1550" y="1996"/>
                    </a:lnTo>
                    <a:lnTo>
                      <a:pt x="1512" y="2011"/>
                    </a:lnTo>
                    <a:lnTo>
                      <a:pt x="1474" y="2024"/>
                    </a:lnTo>
                    <a:lnTo>
                      <a:pt x="1433" y="2036"/>
                    </a:lnTo>
                    <a:lnTo>
                      <a:pt x="1393" y="2045"/>
                    </a:lnTo>
                    <a:lnTo>
                      <a:pt x="1351" y="2053"/>
                    </a:lnTo>
                    <a:lnTo>
                      <a:pt x="1310" y="2058"/>
                    </a:lnTo>
                    <a:lnTo>
                      <a:pt x="1267" y="2061"/>
                    </a:lnTo>
                    <a:lnTo>
                      <a:pt x="1224" y="2062"/>
                    </a:lnTo>
                    <a:lnTo>
                      <a:pt x="1181" y="2061"/>
                    </a:lnTo>
                    <a:lnTo>
                      <a:pt x="1139" y="2058"/>
                    </a:lnTo>
                    <a:lnTo>
                      <a:pt x="1096" y="2053"/>
                    </a:lnTo>
                    <a:lnTo>
                      <a:pt x="1055" y="2045"/>
                    </a:lnTo>
                    <a:lnTo>
                      <a:pt x="1015" y="2036"/>
                    </a:lnTo>
                    <a:lnTo>
                      <a:pt x="975" y="2024"/>
                    </a:lnTo>
                    <a:lnTo>
                      <a:pt x="936" y="2011"/>
                    </a:lnTo>
                    <a:lnTo>
                      <a:pt x="899" y="1996"/>
                    </a:lnTo>
                    <a:lnTo>
                      <a:pt x="861" y="1979"/>
                    </a:lnTo>
                    <a:lnTo>
                      <a:pt x="825" y="1961"/>
                    </a:lnTo>
                    <a:lnTo>
                      <a:pt x="790" y="1941"/>
                    </a:lnTo>
                    <a:lnTo>
                      <a:pt x="756" y="1919"/>
                    </a:lnTo>
                    <a:lnTo>
                      <a:pt x="723" y="1895"/>
                    </a:lnTo>
                    <a:lnTo>
                      <a:pt x="692" y="1870"/>
                    </a:lnTo>
                    <a:lnTo>
                      <a:pt x="662" y="1844"/>
                    </a:lnTo>
                    <a:lnTo>
                      <a:pt x="632" y="1817"/>
                    </a:lnTo>
                    <a:lnTo>
                      <a:pt x="604" y="1787"/>
                    </a:lnTo>
                    <a:lnTo>
                      <a:pt x="578" y="1757"/>
                    </a:lnTo>
                    <a:lnTo>
                      <a:pt x="553" y="1725"/>
                    </a:lnTo>
                    <a:lnTo>
                      <a:pt x="529" y="1693"/>
                    </a:lnTo>
                    <a:lnTo>
                      <a:pt x="508" y="1658"/>
                    </a:lnTo>
                    <a:lnTo>
                      <a:pt x="488" y="1623"/>
                    </a:lnTo>
                    <a:lnTo>
                      <a:pt x="469" y="1588"/>
                    </a:lnTo>
                    <a:lnTo>
                      <a:pt x="453" y="1550"/>
                    </a:lnTo>
                    <a:lnTo>
                      <a:pt x="438" y="1512"/>
                    </a:lnTo>
                    <a:lnTo>
                      <a:pt x="424" y="1474"/>
                    </a:lnTo>
                    <a:lnTo>
                      <a:pt x="413" y="1433"/>
                    </a:lnTo>
                    <a:lnTo>
                      <a:pt x="403" y="1393"/>
                    </a:lnTo>
                    <a:lnTo>
                      <a:pt x="396" y="1352"/>
                    </a:lnTo>
                    <a:lnTo>
                      <a:pt x="391" y="1310"/>
                    </a:lnTo>
                    <a:lnTo>
                      <a:pt x="388" y="1268"/>
                    </a:lnTo>
                    <a:lnTo>
                      <a:pt x="386" y="1225"/>
                    </a:lnTo>
                    <a:lnTo>
                      <a:pt x="388" y="1181"/>
                    </a:lnTo>
                    <a:lnTo>
                      <a:pt x="391" y="1139"/>
                    </a:lnTo>
                    <a:lnTo>
                      <a:pt x="396" y="1096"/>
                    </a:lnTo>
                    <a:lnTo>
                      <a:pt x="403" y="1056"/>
                    </a:lnTo>
                    <a:lnTo>
                      <a:pt x="413" y="1015"/>
                    </a:lnTo>
                    <a:lnTo>
                      <a:pt x="424" y="975"/>
                    </a:lnTo>
                    <a:lnTo>
                      <a:pt x="438" y="936"/>
                    </a:lnTo>
                    <a:lnTo>
                      <a:pt x="453" y="899"/>
                    </a:lnTo>
                    <a:lnTo>
                      <a:pt x="469" y="861"/>
                    </a:lnTo>
                    <a:lnTo>
                      <a:pt x="488" y="825"/>
                    </a:lnTo>
                    <a:lnTo>
                      <a:pt x="508" y="790"/>
                    </a:lnTo>
                    <a:lnTo>
                      <a:pt x="529" y="757"/>
                    </a:lnTo>
                    <a:lnTo>
                      <a:pt x="553" y="723"/>
                    </a:lnTo>
                    <a:lnTo>
                      <a:pt x="578" y="692"/>
                    </a:lnTo>
                    <a:lnTo>
                      <a:pt x="604" y="662"/>
                    </a:lnTo>
                    <a:lnTo>
                      <a:pt x="632" y="632"/>
                    </a:lnTo>
                    <a:lnTo>
                      <a:pt x="662" y="604"/>
                    </a:lnTo>
                    <a:lnTo>
                      <a:pt x="692" y="578"/>
                    </a:lnTo>
                    <a:lnTo>
                      <a:pt x="723" y="554"/>
                    </a:lnTo>
                    <a:lnTo>
                      <a:pt x="756" y="530"/>
                    </a:lnTo>
                    <a:lnTo>
                      <a:pt x="790" y="508"/>
                    </a:lnTo>
                    <a:lnTo>
                      <a:pt x="825" y="488"/>
                    </a:lnTo>
                    <a:lnTo>
                      <a:pt x="861" y="469"/>
                    </a:lnTo>
                    <a:lnTo>
                      <a:pt x="899" y="453"/>
                    </a:lnTo>
                    <a:lnTo>
                      <a:pt x="936" y="438"/>
                    </a:lnTo>
                    <a:lnTo>
                      <a:pt x="975" y="425"/>
                    </a:lnTo>
                    <a:lnTo>
                      <a:pt x="1015" y="414"/>
                    </a:lnTo>
                    <a:lnTo>
                      <a:pt x="1055" y="403"/>
                    </a:lnTo>
                    <a:lnTo>
                      <a:pt x="1096" y="396"/>
                    </a:lnTo>
                    <a:lnTo>
                      <a:pt x="1139" y="391"/>
                    </a:lnTo>
                    <a:lnTo>
                      <a:pt x="1181" y="388"/>
                    </a:lnTo>
                    <a:lnTo>
                      <a:pt x="1224" y="387"/>
                    </a:lnTo>
                    <a:close/>
                  </a:path>
                </a:pathLst>
              </a:custGeom>
              <a:solidFill>
                <a:srgbClr val="4472C4">
                  <a:alpha val="100000"/>
                </a:srgbClr>
              </a:solidFill>
              <a:ln w="9525">
                <a:noFill/>
              </a:ln>
            </p:spPr>
            <p:txBody>
              <a:bodyPr/>
              <a:p>
                <a:endParaRPr lang="zh-CN" altLang="en-US"/>
              </a:p>
            </p:txBody>
          </p:sp>
        </p:gr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2531"/>
                                        </p:tgtEl>
                                        <p:attrNameLst>
                                          <p:attrName>style.visibility</p:attrName>
                                        </p:attrNameLst>
                                      </p:cBhvr>
                                      <p:to>
                                        <p:strVal val="visible"/>
                                      </p:to>
                                    </p:set>
                                    <p:anim calcmode="lin" valueType="num">
                                      <p:cBhvr additive="base">
                                        <p:cTn id="7" dur="500" fill="hold"/>
                                        <p:tgtEl>
                                          <p:spTgt spid="22531"/>
                                        </p:tgtEl>
                                        <p:attrNameLst>
                                          <p:attrName>ppt_x</p:attrName>
                                        </p:attrNameLst>
                                      </p:cBhvr>
                                      <p:tavLst>
                                        <p:tav tm="0">
                                          <p:val>
                                            <p:strVal val="1+#ppt_w/2"/>
                                          </p:val>
                                        </p:tav>
                                        <p:tav tm="100000">
                                          <p:val>
                                            <p:strVal val="#ppt_x"/>
                                          </p:val>
                                        </p:tav>
                                      </p:tavLst>
                                    </p:anim>
                                    <p:anim calcmode="lin" valueType="num">
                                      <p:cBhvr additive="base">
                                        <p:cTn id="8" dur="500" fill="hold"/>
                                        <p:tgtEl>
                                          <p:spTgt spid="225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2530"/>
                                        </p:tgtEl>
                                        <p:attrNameLst>
                                          <p:attrName>style.visibility</p:attrName>
                                        </p:attrNameLst>
                                      </p:cBhvr>
                                      <p:to>
                                        <p:strVal val="visible"/>
                                      </p:to>
                                    </p:set>
                                    <p:animEffect transition="in" filter="fade">
                                      <p:cBhvr>
                                        <p:cTn id="12" dur="1500"/>
                                        <p:tgtEl>
                                          <p:spTgt spid="22530"/>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22532"/>
                                        </p:tgtEl>
                                        <p:attrNameLst>
                                          <p:attrName>style.visibility</p:attrName>
                                        </p:attrNameLst>
                                      </p:cBhvr>
                                      <p:to>
                                        <p:strVal val="visible"/>
                                      </p:to>
                                    </p:set>
                                    <p:animEffect transition="in" filter="fade">
                                      <p:cBhvr>
                                        <p:cTn id="15" dur="1000"/>
                                        <p:tgtEl>
                                          <p:spTgt spid="22532"/>
                                        </p:tgtEl>
                                      </p:cBhvr>
                                    </p:animEffect>
                                    <p:anim calcmode="lin" valueType="num">
                                      <p:cBhvr>
                                        <p:cTn id="16" dur="1000" fill="hold"/>
                                        <p:tgtEl>
                                          <p:spTgt spid="22532"/>
                                        </p:tgtEl>
                                        <p:attrNameLst>
                                          <p:attrName>ppt_x</p:attrName>
                                        </p:attrNameLst>
                                      </p:cBhvr>
                                      <p:tavLst>
                                        <p:tav tm="0">
                                          <p:val>
                                            <p:strVal val="#ppt_x"/>
                                          </p:val>
                                        </p:tav>
                                        <p:tav tm="100000">
                                          <p:val>
                                            <p:strVal val="#ppt_x"/>
                                          </p:val>
                                        </p:tav>
                                      </p:tavLst>
                                    </p:anim>
                                    <p:anim calcmode="lin" valueType="num">
                                      <p:cBhvr>
                                        <p:cTn id="17" dur="1000" fill="hold"/>
                                        <p:tgtEl>
                                          <p:spTgt spid="22532"/>
                                        </p:tgtEl>
                                        <p:attrNameLst>
                                          <p:attrName>ppt_y</p:attrName>
                                        </p:attrNameLst>
                                      </p:cBhvr>
                                      <p:tavLst>
                                        <p:tav tm="0">
                                          <p:val>
                                            <p:strVal val="#ppt_y+.1"/>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22533"/>
                                        </p:tgtEl>
                                        <p:attrNameLst>
                                          <p:attrName>style.visibility</p:attrName>
                                        </p:attrNameLst>
                                      </p:cBhvr>
                                      <p:to>
                                        <p:strVal val="visible"/>
                                      </p:to>
                                    </p:set>
                                    <p:anim calcmode="lin" valueType="num">
                                      <p:cBhvr additive="base">
                                        <p:cTn id="20" dur="500" fill="hold"/>
                                        <p:tgtEl>
                                          <p:spTgt spid="22533"/>
                                        </p:tgtEl>
                                        <p:attrNameLst>
                                          <p:attrName>ppt_x</p:attrName>
                                        </p:attrNameLst>
                                      </p:cBhvr>
                                      <p:tavLst>
                                        <p:tav tm="0">
                                          <p:val>
                                            <p:strVal val="0-#ppt_w/2"/>
                                          </p:val>
                                        </p:tav>
                                        <p:tav tm="100000">
                                          <p:val>
                                            <p:strVal val="#ppt_x"/>
                                          </p:val>
                                        </p:tav>
                                      </p:tavLst>
                                    </p:anim>
                                    <p:anim calcmode="lin" valueType="num">
                                      <p:cBhvr additive="base">
                                        <p:cTn id="21" dur="500" fill="hold"/>
                                        <p:tgtEl>
                                          <p:spTgt spid="225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4289425" cy="3742690"/>
          </a:xfrm>
          <a:prstGeom prst="rect">
            <a:avLst/>
          </a:prstGeom>
        </p:spPr>
      </p:pic>
      <p:pic>
        <p:nvPicPr>
          <p:cNvPr id="49156" name="Picture 2"/>
          <p:cNvPicPr>
            <a:picLocks noChangeAspect="1"/>
          </p:cNvPicPr>
          <p:nvPr/>
        </p:nvPicPr>
        <p:blipFill>
          <a:blip r:embed="rId2"/>
          <a:stretch>
            <a:fillRect/>
          </a:stretch>
        </p:blipFill>
        <p:spPr>
          <a:xfrm>
            <a:off x="5835650" y="1563370"/>
            <a:ext cx="6356350" cy="4372610"/>
          </a:xfrm>
          <a:prstGeom prst="rect">
            <a:avLst/>
          </a:prstGeom>
          <a:noFill/>
          <a:ln w="9525">
            <a:noFill/>
          </a:ln>
        </p:spPr>
      </p:pic>
      <p:pic>
        <p:nvPicPr>
          <p:cNvPr id="6" name="TextBox 23"/>
          <p:cNvPicPr/>
          <p:nvPr/>
        </p:nvPicPr>
        <p:blipFill>
          <a:blip r:embed="rId3"/>
          <a:stretch>
            <a:fillRect/>
          </a:stretch>
        </p:blipFill>
        <p:spPr>
          <a:xfrm>
            <a:off x="2138045" y="1309370"/>
            <a:ext cx="7770495" cy="5074920"/>
          </a:xfrm>
          <a:prstGeom prst="rect">
            <a:avLst/>
          </a:prstGeom>
          <a:noFill/>
          <a:ln w="9525">
            <a:noFill/>
          </a:ln>
        </p:spPr>
      </p:pic>
      <p:sp>
        <p:nvSpPr>
          <p:cNvPr id="128004" name="矩形 4"/>
          <p:cNvSpPr>
            <a:spLocks noChangeArrowheads="1"/>
          </p:cNvSpPr>
          <p:nvPr/>
        </p:nvSpPr>
        <p:spPr bwMode="auto">
          <a:xfrm>
            <a:off x="3686175" y="2042160"/>
            <a:ext cx="5053330" cy="3415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indent="539750" algn="just" defTabSz="1216025">
              <a:lnSpc>
                <a:spcPct val="150000"/>
              </a:lnSpc>
              <a:spcBef>
                <a:spcPct val="20000"/>
              </a:spcBef>
              <a:buFont typeface="Arial" panose="020B0604020202020204" pitchFamily="34" charset="0"/>
              <a:buNone/>
            </a:pPr>
            <a:r>
              <a:rPr lang="zh-CN" altLang="en-US" sz="2400" b="1" dirty="0">
                <a:solidFill>
                  <a:schemeClr val="bg1"/>
                </a:solidFill>
                <a:latin typeface="Times New Roman" panose="02020603050405020304" pitchFamily="2" charset="0"/>
                <a:ea typeface="微软雅黑" panose="020B0503020204020204" pitchFamily="34" charset="-122"/>
                <a:cs typeface="Times New Roman" panose="02020603050405020304" pitchFamily="2" charset="0"/>
                <a:sym typeface="Arial" panose="020B0604020202020204" pitchFamily="34" charset="0"/>
              </a:rPr>
              <a:t>吸附类手部靠吸附力取料。根据吸附力的不同分气吸附和磁吸附两种。吸附类手部适用于大平面（单面接触无法抓取）、易碎（玻璃、磁盘）、微小（不易抓取） 的物体， 因此使用面较大。</a:t>
            </a:r>
            <a:endParaRPr lang="zh-CN" altLang="en-US" sz="2400" b="1" dirty="0">
              <a:solidFill>
                <a:schemeClr val="bg1"/>
              </a:solidFill>
              <a:latin typeface="Times New Roman" panose="02020603050405020304" pitchFamily="2" charset="0"/>
              <a:ea typeface="微软雅黑" panose="020B0503020204020204" pitchFamily="34" charset="-122"/>
              <a:cs typeface="Times New Roman" panose="02020603050405020304" pitchFamily="2" charset="0"/>
              <a:sym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prestig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49156"/>
                                        </p:tgtEl>
                                        <p:attrNameLst>
                                          <p:attrName>style.visibility</p:attrName>
                                        </p:attrNameLst>
                                      </p:cBhvr>
                                      <p:to>
                                        <p:strVal val="visible"/>
                                      </p:to>
                                    </p:set>
                                    <p:anim calcmode="lin" valueType="num">
                                      <p:cBhvr additive="base">
                                        <p:cTn id="7" dur="750" fill="hold"/>
                                        <p:tgtEl>
                                          <p:spTgt spid="49156"/>
                                        </p:tgtEl>
                                        <p:attrNameLst>
                                          <p:attrName>ppt_x</p:attrName>
                                        </p:attrNameLst>
                                      </p:cBhvr>
                                      <p:tavLst>
                                        <p:tav tm="0">
                                          <p:val>
                                            <p:strVal val="1+#ppt_w/2"/>
                                          </p:val>
                                        </p:tav>
                                        <p:tav tm="100000">
                                          <p:val>
                                            <p:strVal val="#ppt_x"/>
                                          </p:val>
                                        </p:tav>
                                      </p:tavLst>
                                    </p:anim>
                                    <p:anim calcmode="lin" valueType="num">
                                      <p:cBhvr additive="base">
                                        <p:cTn id="8" dur="750" fill="hold"/>
                                        <p:tgtEl>
                                          <p:spTgt spid="491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87070" y="135255"/>
            <a:ext cx="8751570" cy="6587490"/>
          </a:xfrm>
          <a:prstGeom prst="rect">
            <a:avLst/>
          </a:prstGeom>
        </p:spPr>
      </p:pic>
      <p:sp>
        <p:nvSpPr>
          <p:cNvPr id="8" name="文本框 7"/>
          <p:cNvSpPr txBox="1"/>
          <p:nvPr/>
        </p:nvSpPr>
        <p:spPr>
          <a:xfrm>
            <a:off x="4826478" y="3087695"/>
            <a:ext cx="5516880" cy="1938020"/>
          </a:xfrm>
          <a:prstGeom prst="rect">
            <a:avLst/>
          </a:prstGeom>
          <a:noFill/>
        </p:spPr>
        <p:txBody>
          <a:bodyPr wrap="none" rtlCol="0">
            <a:spAutoFit/>
          </a:bodyPr>
          <a:lstStyle/>
          <a:p>
            <a:pPr algn="ctr"/>
            <a:r>
              <a:rPr lang="zh-CN" altLang="en-US" sz="6000" b="1" dirty="0">
                <a:solidFill>
                  <a:schemeClr val="bg1"/>
                </a:solidFill>
                <a:latin typeface="微软雅黑" panose="020B0503020204020204" pitchFamily="34" charset="-122"/>
                <a:ea typeface="微软雅黑" panose="020B0503020204020204" pitchFamily="34" charset="-122"/>
              </a:rPr>
              <a:t>控制系统的结构</a:t>
            </a:r>
            <a:endParaRPr lang="zh-CN" altLang="en-US" sz="6000" b="1" dirty="0">
              <a:solidFill>
                <a:schemeClr val="bg1"/>
              </a:solidFill>
              <a:latin typeface="微软雅黑" panose="020B0503020204020204" pitchFamily="34" charset="-122"/>
              <a:ea typeface="微软雅黑" panose="020B0503020204020204" pitchFamily="34" charset="-122"/>
            </a:endParaRPr>
          </a:p>
          <a:p>
            <a:pPr algn="ctr"/>
            <a:endParaRPr lang="zh-CN" altLang="en-US" sz="6000" b="1" dirty="0">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2465705" y="1113155"/>
            <a:ext cx="9725660" cy="3630930"/>
          </a:xfrm>
          <a:prstGeom prst="rect">
            <a:avLst/>
          </a:prstGeom>
          <a:noFill/>
        </p:spPr>
        <p:txBody>
          <a:bodyPr wrap="square" rtlCol="0">
            <a:spAutoFit/>
          </a:bodyPr>
          <a:lstStyle/>
          <a:p>
            <a:pPr algn="ctr"/>
            <a:r>
              <a:rPr lang="en-US" altLang="zh-CN" sz="11500" dirty="0" smtClean="0">
                <a:ln>
                  <a:solidFill>
                    <a:schemeClr val="tx1">
                      <a:lumMod val="50000"/>
                      <a:lumOff val="50000"/>
                    </a:schemeClr>
                  </a:solidFill>
                </a:ln>
                <a:blipFill dpi="0" rotWithShape="1">
                  <a:blip r:embed="rId2">
                    <a:extLst>
                      <a:ext uri="{28A0092B-C50C-407E-A947-70E740481C1C}">
                        <a14:useLocalDpi xmlns:a14="http://schemas.microsoft.com/office/drawing/2010/main" val="0"/>
                      </a:ext>
                    </a:extLst>
                  </a:blip>
                  <a:srcRect/>
                  <a:stretch>
                    <a:fillRect/>
                  </a:stretch>
                </a:blipFill>
                <a:effectLst>
                  <a:outerShdw blurRad="50800" dist="38100" dir="13500000" algn="br" rotWithShape="0">
                    <a:prstClr val="black">
                      <a:alpha val="40000"/>
                    </a:prstClr>
                  </a:outerShdw>
                </a:effectLst>
                <a:latin typeface="Arial Black" panose="020B0A04020102020204" pitchFamily="34" charset="0"/>
              </a:rPr>
              <a:t>01</a:t>
            </a:r>
            <a:endParaRPr lang="en-US" altLang="zh-CN" sz="11500" dirty="0" smtClean="0">
              <a:ln>
                <a:solidFill>
                  <a:schemeClr val="tx1">
                    <a:lumMod val="50000"/>
                    <a:lumOff val="50000"/>
                  </a:schemeClr>
                </a:solidFill>
              </a:ln>
              <a:blipFill dpi="0" rotWithShape="1">
                <a:blip r:embed="rId2">
                  <a:extLst>
                    <a:ext uri="{28A0092B-C50C-407E-A947-70E740481C1C}">
                      <a14:useLocalDpi xmlns:a14="http://schemas.microsoft.com/office/drawing/2010/main" val="0"/>
                    </a:ext>
                  </a:extLst>
                </a:blip>
                <a:srcRect/>
                <a:stretch>
                  <a:fillRect/>
                </a:stretch>
              </a:blipFill>
              <a:effectLst>
                <a:outerShdw blurRad="50800" dist="38100" dir="13500000" algn="br" rotWithShape="0">
                  <a:prstClr val="black">
                    <a:alpha val="40000"/>
                  </a:prstClr>
                </a:outerShdw>
              </a:effectLst>
              <a:latin typeface="Arial Black" panose="020B0A04020102020204" pitchFamily="34" charset="0"/>
            </a:endParaRPr>
          </a:p>
          <a:p>
            <a:pPr algn="ctr"/>
            <a:r>
              <a:rPr lang="zh-CN" altLang="en-US" sz="11500" dirty="0">
                <a:ln>
                  <a:solidFill>
                    <a:schemeClr val="tx1">
                      <a:lumMod val="50000"/>
                      <a:lumOff val="50000"/>
                    </a:schemeClr>
                  </a:solidFill>
                </a:ln>
                <a:blipFill dpi="0" rotWithShape="1">
                  <a:blip r:embed="rId2">
                    <a:extLst>
                      <a:ext uri="{28A0092B-C50C-407E-A947-70E740481C1C}">
                        <a14:useLocalDpi xmlns:a14="http://schemas.microsoft.com/office/drawing/2010/main" val="0"/>
                      </a:ext>
                    </a:extLst>
                  </a:blip>
                  <a:srcRect/>
                  <a:stretch>
                    <a:fillRect/>
                  </a:stretch>
                </a:blipFill>
                <a:effectLst>
                  <a:outerShdw blurRad="50800" dist="38100" dir="13500000" algn="br" rotWithShape="0">
                    <a:prstClr val="black">
                      <a:alpha val="40000"/>
                    </a:prstClr>
                  </a:outerShdw>
                </a:effectLst>
                <a:latin typeface="Arial Black" panose="020B0A04020102020204" pitchFamily="34" charset="0"/>
              </a:rPr>
              <a:t>气吸式取料手</a:t>
            </a:r>
            <a:endParaRPr lang="zh-CN" altLang="en-US" sz="11500" dirty="0">
              <a:ln>
                <a:solidFill>
                  <a:schemeClr val="tx1">
                    <a:lumMod val="50000"/>
                    <a:lumOff val="50000"/>
                  </a:schemeClr>
                </a:solidFill>
              </a:ln>
              <a:blipFill dpi="0" rotWithShape="1">
                <a:blip r:embed="rId2">
                  <a:extLst>
                    <a:ext uri="{28A0092B-C50C-407E-A947-70E740481C1C}">
                      <a14:useLocalDpi xmlns:a14="http://schemas.microsoft.com/office/drawing/2010/main" val="0"/>
                    </a:ext>
                  </a:extLst>
                </a:blip>
                <a:srcRect/>
                <a:stretch>
                  <a:fillRect/>
                </a:stretch>
              </a:blipFill>
              <a:effectLst>
                <a:outerShdw blurRad="50800" dist="38100" dir="13500000" algn="br" rotWithShape="0">
                  <a:prstClr val="black">
                    <a:alpha val="40000"/>
                  </a:prstClr>
                </a:outerShdw>
              </a:effectLst>
              <a:latin typeface="Arial Black" panose="020B0A040201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fractur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400" fill="hold"/>
                                        <p:tgtEl>
                                          <p:spTgt spid="12"/>
                                        </p:tgtEl>
                                        <p:attrNameLst>
                                          <p:attrName>ppt_x</p:attrName>
                                        </p:attrNameLst>
                                      </p:cBhvr>
                                      <p:tavLst>
                                        <p:tav tm="0">
                                          <p:val>
                                            <p:strVal val="1+#ppt_w/2"/>
                                          </p:val>
                                        </p:tav>
                                        <p:tav tm="100000">
                                          <p:val>
                                            <p:strVal val="#ppt_x"/>
                                          </p:val>
                                        </p:tav>
                                      </p:tavLst>
                                    </p:anim>
                                    <p:anim calcmode="lin" valueType="num">
                                      <p:cBhvr additive="base">
                                        <p:cTn id="8" dur="14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5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 fill="hold"/>
                                        <p:tgtEl>
                                          <p:spTgt spid="10"/>
                                        </p:tgtEl>
                                        <p:attrNameLst>
                                          <p:attrName>ppt_w</p:attrName>
                                        </p:attrNameLst>
                                      </p:cBhvr>
                                      <p:tavLst>
                                        <p:tav tm="0">
                                          <p:val>
                                            <p:fltVal val="0"/>
                                          </p:val>
                                        </p:tav>
                                        <p:tav tm="100000">
                                          <p:val>
                                            <p:strVal val="#ppt_w"/>
                                          </p:val>
                                        </p:tav>
                                      </p:tavLst>
                                    </p:anim>
                                    <p:anim calcmode="lin" valueType="num">
                                      <p:cBhvr>
                                        <p:cTn id="13" dur="100" fill="hold"/>
                                        <p:tgtEl>
                                          <p:spTgt spid="10"/>
                                        </p:tgtEl>
                                        <p:attrNameLst>
                                          <p:attrName>ppt_h</p:attrName>
                                        </p:attrNameLst>
                                      </p:cBhvr>
                                      <p:tavLst>
                                        <p:tav tm="0">
                                          <p:val>
                                            <p:fltVal val="0"/>
                                          </p:val>
                                        </p:tav>
                                        <p:tav tm="100000">
                                          <p:val>
                                            <p:strVal val="#ppt_h"/>
                                          </p:val>
                                        </p:tav>
                                      </p:tavLst>
                                    </p:anim>
                                    <p:animEffect transition="in" filter="fade">
                                      <p:cBhvr>
                                        <p:cTn id="14" dur="100"/>
                                        <p:tgtEl>
                                          <p:spTgt spid="10"/>
                                        </p:tgtEl>
                                      </p:cBhvr>
                                    </p:animEffect>
                                  </p:childTnLst>
                                </p:cTn>
                              </p:par>
                              <p:par>
                                <p:cTn id="15" presetID="6" presetClass="emph" presetSubtype="0" fill="hold" grpId="1" nodeType="withEffect">
                                  <p:stCondLst>
                                    <p:cond delay="100"/>
                                  </p:stCondLst>
                                  <p:childTnLst>
                                    <p:animScale>
                                      <p:cBhvr>
                                        <p:cTn id="16" dur="100" fill="hold"/>
                                        <p:tgtEl>
                                          <p:spTgt spid="10"/>
                                        </p:tgtEl>
                                      </p:cBhvr>
                                      <p:by x="110000" y="110000"/>
                                    </p:animScale>
                                  </p:childTnLst>
                                </p:cTn>
                              </p:par>
                              <p:par>
                                <p:cTn id="17" presetID="6" presetClass="emph" presetSubtype="0" fill="hold" grpId="2" nodeType="withEffect">
                                  <p:stCondLst>
                                    <p:cond delay="200"/>
                                  </p:stCondLst>
                                  <p:childTnLst>
                                    <p:animScale>
                                      <p:cBhvr>
                                        <p:cTn id="18" dur="200" fill="hold"/>
                                        <p:tgtEl>
                                          <p:spTgt spid="10"/>
                                        </p:tgtEl>
                                      </p:cBhvr>
                                      <p:by x="90000" y="90000"/>
                                    </p:animScale>
                                  </p:childTnLst>
                                </p:cTn>
                              </p:par>
                              <p:par>
                                <p:cTn id="19" presetID="6" presetClass="emph" presetSubtype="0" fill="hold" grpId="3" nodeType="withEffect">
                                  <p:stCondLst>
                                    <p:cond delay="400"/>
                                  </p:stCondLst>
                                  <p:childTnLst>
                                    <p:animScale>
                                      <p:cBhvr>
                                        <p:cTn id="20" dur="100" fill="hold"/>
                                        <p:tgtEl>
                                          <p:spTgt spid="10"/>
                                        </p:tgtEl>
                                      </p:cBhvr>
                                      <p:by x="105000" y="105000"/>
                                    </p:animScale>
                                  </p:childTnLst>
                                </p:cTn>
                              </p:par>
                              <p:par>
                                <p:cTn id="21" presetID="6" presetClass="emph" presetSubtype="0" fill="hold" grpId="4" nodeType="withEffect">
                                  <p:stCondLst>
                                    <p:cond delay="500"/>
                                  </p:stCondLst>
                                  <p:childTnLst>
                                    <p:animScale>
                                      <p:cBhvr>
                                        <p:cTn id="22" dur="200" fill="hold"/>
                                        <p:tgtEl>
                                          <p:spTgt spid="10"/>
                                        </p:tgtEl>
                                      </p:cBhvr>
                                      <p:by x="95000" y="95000"/>
                                    </p:animScale>
                                  </p:childTnLst>
                                </p:cTn>
                              </p:par>
                            </p:childTnLst>
                          </p:cTn>
                        </p:par>
                        <p:par>
                          <p:cTn id="23" fill="hold">
                            <p:stCondLst>
                              <p:cond delay="2000"/>
                            </p:stCondLst>
                            <p:childTnLst>
                              <p:par>
                                <p:cTn id="24" presetID="52" presetClass="entr" presetSubtype="0" fill="hold" grpId="0" nodeType="afterEffect">
                                  <p:stCondLst>
                                    <p:cond delay="0"/>
                                  </p:stCondLst>
                                  <p:iterate type="lt">
                                    <p:tmPct val="10000"/>
                                  </p:iterate>
                                  <p:childTnLst>
                                    <p:set>
                                      <p:cBhvr>
                                        <p:cTn id="25" dur="1" fill="hold">
                                          <p:stCondLst>
                                            <p:cond delay="0"/>
                                          </p:stCondLst>
                                        </p:cTn>
                                        <p:tgtEl>
                                          <p:spTgt spid="8"/>
                                        </p:tgtEl>
                                        <p:attrNameLst>
                                          <p:attrName>style.visibility</p:attrName>
                                        </p:attrNameLst>
                                      </p:cBhvr>
                                      <p:to>
                                        <p:strVal val="visible"/>
                                      </p:to>
                                    </p:set>
                                    <p:animScale>
                                      <p:cBhvr>
                                        <p:cTn id="26"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8"/>
                                        </p:tgtEl>
                                        <p:attrNameLst>
                                          <p:attrName>ppt_x</p:attrName>
                                          <p:attrName>ppt_y</p:attrName>
                                        </p:attrNameLst>
                                      </p:cBhvr>
                                    </p:animMotion>
                                    <p:animEffect transition="in" filter="fade">
                                      <p:cBhvr>
                                        <p:cTn id="2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0" grpId="1"/>
      <p:bldP spid="10" grpId="2"/>
      <p:bldP spid="10" grpId="3"/>
      <p:bldP spid="10" grpId="4"/>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8006" name="矩形 4"/>
          <p:cNvSpPr>
            <a:spLocks noChangeArrowheads="1"/>
          </p:cNvSpPr>
          <p:nvPr/>
        </p:nvSpPr>
        <p:spPr bwMode="auto">
          <a:xfrm>
            <a:off x="799465" y="1101725"/>
            <a:ext cx="10603230" cy="230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indent="539750" algn="just" defTabSz="1216025">
              <a:lnSpc>
                <a:spcPct val="150000"/>
              </a:lnSpc>
              <a:spcBef>
                <a:spcPct val="20000"/>
              </a:spcBef>
              <a:buFont typeface="Arial" panose="020B0604020202020204" pitchFamily="34" charset="0"/>
              <a:buNone/>
            </a:pPr>
            <a:r>
              <a:rPr lang="zh-CN" altLang="en-US"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气吸式手部是工业机器人常用的一种吸持工件的装置。它由吸盘（一个或几个）、吸盘架及进排气系统组成， 具有结构简单、重量轻、使用方便可靠等优点。广泛用于非金属材料（如板材、纸张、玻璃等物体）或不可有剩磁的材料的吸附。</a:t>
            </a:r>
            <a:endParaRPr lang="zh-CN" altLang="en-US"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29028" name="矩形 4"/>
          <p:cNvSpPr>
            <a:spLocks noChangeArrowheads="1"/>
          </p:cNvSpPr>
          <p:nvPr/>
        </p:nvSpPr>
        <p:spPr bwMode="auto">
          <a:xfrm>
            <a:off x="800100" y="3408680"/>
            <a:ext cx="10602595"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indent="539750" algn="just" defTabSz="1216025">
              <a:lnSpc>
                <a:spcPct val="150000"/>
              </a:lnSpc>
              <a:spcBef>
                <a:spcPct val="20000"/>
              </a:spcBef>
              <a:buFont typeface="Arial" panose="020B0604020202020204" pitchFamily="34" charset="0"/>
              <a:buNone/>
            </a:pPr>
            <a:r>
              <a:rPr lang="zh-CN" altLang="en-US" sz="2400" b="1" dirty="0">
                <a:solidFill>
                  <a:schemeClr val="tx1"/>
                </a:solidFill>
                <a:latin typeface="Times New Roman" panose="02020603050405020304" pitchFamily="2" charset="0"/>
                <a:ea typeface="微软雅黑" panose="020B0503020204020204" pitchFamily="34" charset="-122"/>
                <a:cs typeface="Times New Roman" panose="02020603050405020304" pitchFamily="2" charset="0"/>
                <a:sym typeface="Arial" panose="020B0604020202020204" pitchFamily="34" charset="0"/>
              </a:rPr>
              <a:t>气吸式手部的另一个特点是对工件表面没有损伤， 且对被吸工件预定的位置精度要求不高； 但要求工件上与吸盘接触部位光滑平整、清洁， 被吸工件材质致密， 没有透气空隙。气吸式手部是利用吸盘内的压力与大气压之间的压力差而工作的。按形成压力差的方法， 可分为真空气吸、气流负压气吸、挤压排气负压气吸三种。</a:t>
            </a:r>
            <a:endParaRPr lang="zh-CN" altLang="en-US" sz="2400" b="1" dirty="0">
              <a:solidFill>
                <a:schemeClr val="tx1"/>
              </a:solidFill>
              <a:latin typeface="Times New Roman" panose="02020603050405020304" pitchFamily="2" charset="0"/>
              <a:ea typeface="微软雅黑" panose="020B0503020204020204" pitchFamily="34" charset="-122"/>
              <a:cs typeface="Times New Roman" panose="02020603050405020304" pitchFamily="2" charset="0"/>
              <a:sym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sp>
        <p:nvSpPr>
          <p:cNvPr id="4" name="文本占位符 3"/>
          <p:cNvSpPr>
            <a:spLocks noGrp="1"/>
          </p:cNvSpPr>
          <p:nvPr>
            <p:ph type="body" sz="quarter" idx="13"/>
          </p:nvPr>
        </p:nvSpPr>
        <p:spPr/>
        <p:txBody>
          <a:bodyPr/>
          <a:p>
            <a:endParaRPr lang="zh-CN" altLang="en-US"/>
          </a:p>
        </p:txBody>
      </p:sp>
      <p:sp>
        <p:nvSpPr>
          <p:cNvPr id="5" name="文本占位符 4"/>
          <p:cNvSpPr>
            <a:spLocks noGrp="1"/>
          </p:cNvSpPr>
          <p:nvPr>
            <p:ph type="body" sz="quarter" idx="14"/>
          </p:nvPr>
        </p:nvSpPr>
        <p:spPr/>
        <p:txBody>
          <a:bodyPr/>
          <a:p>
            <a:endParaRPr lang="zh-CN" altLang="en-US"/>
          </a:p>
        </p:txBody>
      </p:sp>
      <p:sp>
        <p:nvSpPr>
          <p:cNvPr id="130052" name="矩形 4"/>
          <p:cNvSpPr>
            <a:spLocks noChangeArrowheads="1"/>
          </p:cNvSpPr>
          <p:nvPr/>
        </p:nvSpPr>
        <p:spPr bwMode="auto">
          <a:xfrm>
            <a:off x="408940" y="335915"/>
            <a:ext cx="6584950" cy="6185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indent="539750" algn="just" defTabSz="1216025">
              <a:lnSpc>
                <a:spcPct val="150000"/>
              </a:lnSpc>
              <a:spcBef>
                <a:spcPct val="20000"/>
              </a:spcBef>
              <a:buFont typeface="Arial" panose="020B0604020202020204" pitchFamily="34" charset="0"/>
              <a:buNone/>
            </a:pPr>
            <a:r>
              <a:rPr lang="zh-CN" altLang="en-US"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右图为真空气吸吸附手部。真空的产生是利用真空泵， 真空度较高。其主要零件为蝶形吸盘１， 通过固定环２ 安装在支承杆４ 上， 支承杆由螺母６ 固定在基板５ 上。取料时， 橡胶吸盘与物体表面接触， 橡胶吸盘的边缘起密封作用， 又起到缓冲作用， 然后真空抽气， 吸盘内腔形成真空， 实施吸附取料。放料时， 管路接通大气， 失去真空， 物体放下。为了避免在取放料时产生撞击， 有的还在支承杆上配有弹簧缓冲； 为了更好地适应物体吸附面的倾斜状况， 有的在橡胶吸盘背面设计有球铰链。</a:t>
            </a:r>
            <a:endParaRPr lang="zh-CN" altLang="en-US"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pic>
        <p:nvPicPr>
          <p:cNvPr id="130053" name="Picture 2"/>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3175" y="406718"/>
            <a:ext cx="3668713" cy="51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文本框 59"/>
          <p:cNvSpPr txBox="1"/>
          <p:nvPr/>
        </p:nvSpPr>
        <p:spPr>
          <a:xfrm>
            <a:off x="7171690" y="5505450"/>
            <a:ext cx="4572000" cy="1016000"/>
          </a:xfrm>
          <a:prstGeom prst="rect">
            <a:avLst/>
          </a:prstGeom>
          <a:noFill/>
        </p:spPr>
        <p:txBody>
          <a:bodyPr wrap="none">
            <a:spAutoFit/>
          </a:bodyPr>
          <a:p>
            <a:pPr algn="ctr" fontAlgn="auto">
              <a:lnSpc>
                <a:spcPct val="150000"/>
              </a:lnSpc>
              <a:spcBef>
                <a:spcPts val="0"/>
              </a:spcBef>
              <a:spcAft>
                <a:spcPts val="0"/>
              </a:spcAft>
              <a:buFont typeface="Arial" panose="020B0604020202020204" pitchFamily="34" charset="0"/>
              <a:buNone/>
              <a:defRPr/>
            </a:pPr>
            <a:r>
              <a:rPr lang="zh-CN" altLang="en-US" sz="2000" b="1" dirty="0">
                <a:solidFill>
                  <a:srgbClr val="1C4885"/>
                </a:solidFill>
                <a:latin typeface="+mj-ea"/>
                <a:ea typeface="+mj-ea"/>
              </a:rPr>
              <a:t>１</a:t>
            </a:r>
            <a:r>
              <a:rPr lang="en-US" altLang="zh-CN" sz="2000" b="1" dirty="0">
                <a:solidFill>
                  <a:srgbClr val="1C4885"/>
                </a:solidFill>
                <a:latin typeface="+mj-ea"/>
                <a:ea typeface="+mj-ea"/>
              </a:rPr>
              <a:t>—</a:t>
            </a:r>
            <a:r>
              <a:rPr lang="zh-CN" altLang="en-US" sz="2000" b="1" dirty="0">
                <a:solidFill>
                  <a:srgbClr val="1C4885"/>
                </a:solidFill>
                <a:latin typeface="+mj-ea"/>
                <a:ea typeface="+mj-ea"/>
              </a:rPr>
              <a:t>蝶形吸盘　２</a:t>
            </a:r>
            <a:r>
              <a:rPr lang="en-US" altLang="zh-CN" sz="2000" b="1" dirty="0">
                <a:solidFill>
                  <a:srgbClr val="1C4885"/>
                </a:solidFill>
                <a:latin typeface="+mj-ea"/>
                <a:ea typeface="+mj-ea"/>
              </a:rPr>
              <a:t>—</a:t>
            </a:r>
            <a:r>
              <a:rPr lang="zh-CN" altLang="en-US" sz="2000" b="1" dirty="0">
                <a:solidFill>
                  <a:srgbClr val="1C4885"/>
                </a:solidFill>
                <a:latin typeface="+mj-ea"/>
                <a:ea typeface="+mj-ea"/>
              </a:rPr>
              <a:t>固定环　３</a:t>
            </a:r>
            <a:r>
              <a:rPr lang="en-US" altLang="zh-CN" sz="2000" b="1" dirty="0">
                <a:solidFill>
                  <a:srgbClr val="1C4885"/>
                </a:solidFill>
                <a:latin typeface="+mj-ea"/>
                <a:ea typeface="+mj-ea"/>
              </a:rPr>
              <a:t>—</a:t>
            </a:r>
            <a:r>
              <a:rPr lang="zh-CN" altLang="en-US" sz="2000" b="1" dirty="0">
                <a:solidFill>
                  <a:srgbClr val="1C4885"/>
                </a:solidFill>
                <a:latin typeface="+mj-ea"/>
                <a:ea typeface="+mj-ea"/>
              </a:rPr>
              <a:t>垫片</a:t>
            </a:r>
            <a:endParaRPr lang="en-US" altLang="zh-CN" sz="2000" b="1" dirty="0">
              <a:solidFill>
                <a:srgbClr val="1C4885"/>
              </a:solidFill>
              <a:latin typeface="+mj-ea"/>
              <a:ea typeface="+mj-ea"/>
            </a:endParaRPr>
          </a:p>
          <a:p>
            <a:pPr algn="ctr" fontAlgn="auto">
              <a:lnSpc>
                <a:spcPct val="150000"/>
              </a:lnSpc>
              <a:spcBef>
                <a:spcPts val="0"/>
              </a:spcBef>
              <a:spcAft>
                <a:spcPts val="0"/>
              </a:spcAft>
              <a:buFont typeface="Arial" panose="020B0604020202020204" pitchFamily="34" charset="0"/>
              <a:buNone/>
              <a:defRPr/>
            </a:pPr>
            <a:r>
              <a:rPr lang="zh-CN" altLang="en-US" sz="2000" b="1" dirty="0">
                <a:solidFill>
                  <a:srgbClr val="1C4885"/>
                </a:solidFill>
                <a:latin typeface="+mj-ea"/>
                <a:ea typeface="+mj-ea"/>
              </a:rPr>
              <a:t>　４</a:t>
            </a:r>
            <a:r>
              <a:rPr lang="en-US" altLang="zh-CN" sz="2000" b="1" dirty="0">
                <a:solidFill>
                  <a:srgbClr val="1C4885"/>
                </a:solidFill>
                <a:latin typeface="+mj-ea"/>
                <a:ea typeface="+mj-ea"/>
              </a:rPr>
              <a:t>—</a:t>
            </a:r>
            <a:r>
              <a:rPr lang="zh-CN" altLang="en-US" sz="2000" b="1" dirty="0">
                <a:solidFill>
                  <a:srgbClr val="1C4885"/>
                </a:solidFill>
                <a:latin typeface="+mj-ea"/>
                <a:ea typeface="+mj-ea"/>
              </a:rPr>
              <a:t>支承杆　５</a:t>
            </a:r>
            <a:r>
              <a:rPr lang="en-US" altLang="zh-CN" sz="2000" b="1" dirty="0">
                <a:solidFill>
                  <a:srgbClr val="1C4885"/>
                </a:solidFill>
                <a:latin typeface="+mj-ea"/>
                <a:ea typeface="+mj-ea"/>
              </a:rPr>
              <a:t>—</a:t>
            </a:r>
            <a:r>
              <a:rPr lang="zh-CN" altLang="en-US" sz="2000" b="1" dirty="0">
                <a:solidFill>
                  <a:srgbClr val="1C4885"/>
                </a:solidFill>
                <a:latin typeface="+mj-ea"/>
                <a:ea typeface="+mj-ea"/>
              </a:rPr>
              <a:t>基板　６</a:t>
            </a:r>
            <a:r>
              <a:rPr lang="en-US" altLang="zh-CN" sz="2000" b="1" dirty="0">
                <a:solidFill>
                  <a:srgbClr val="1C4885"/>
                </a:solidFill>
                <a:latin typeface="+mj-ea"/>
                <a:ea typeface="+mj-ea"/>
              </a:rPr>
              <a:t>—</a:t>
            </a:r>
            <a:r>
              <a:rPr lang="zh-CN" altLang="en-US" sz="2000" b="1" dirty="0">
                <a:solidFill>
                  <a:srgbClr val="1C4885"/>
                </a:solidFill>
                <a:latin typeface="+mj-ea"/>
                <a:ea typeface="+mj-ea"/>
              </a:rPr>
              <a:t>螺母</a:t>
            </a:r>
            <a:endParaRPr lang="zh-CN" altLang="en-US" sz="2000" b="1" dirty="0">
              <a:solidFill>
                <a:srgbClr val="1C4885"/>
              </a:solidFill>
              <a:latin typeface="+mj-ea"/>
              <a:ea typeface="+mj-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1076" name="矩形 4"/>
          <p:cNvSpPr>
            <a:spLocks noChangeArrowheads="1"/>
          </p:cNvSpPr>
          <p:nvPr/>
        </p:nvSpPr>
        <p:spPr bwMode="auto">
          <a:xfrm>
            <a:off x="956945" y="881380"/>
            <a:ext cx="5139055" cy="507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p>
            <a:pPr indent="539750" algn="just" defTabSz="1216025">
              <a:lnSpc>
                <a:spcPct val="150000"/>
              </a:lnSpc>
              <a:spcBef>
                <a:spcPct val="20000"/>
              </a:spcBef>
              <a:buFont typeface="Arial" panose="020B0604020202020204" pitchFamily="34" charset="0"/>
              <a:buNone/>
            </a:pPr>
            <a:r>
              <a:rPr lang="zh-CN" altLang="en-US" sz="2400" b="1" dirty="0">
                <a:solidFill>
                  <a:schemeClr val="tx1"/>
                </a:solidFill>
                <a:latin typeface="Times New Roman" panose="02020603050405020304" pitchFamily="2" charset="0"/>
                <a:ea typeface="微软雅黑" panose="020B0503020204020204" pitchFamily="34" charset="-122"/>
                <a:cs typeface="Times New Roman" panose="02020603050405020304" pitchFamily="2" charset="0"/>
                <a:sym typeface="Arial" panose="020B0604020202020204" pitchFamily="34" charset="0"/>
              </a:rPr>
              <a:t>右图 为气流负压气吸吸附手部。利用流体力学的原理， 当需要取物时， 压缩空气高速流经喷嘴５ 时， 其出口处的气压低于吸盘腔内的气压， 于是腔内的气体被高速气流带走而形成负压， 完成取物动作。当需要释放时， 切断压缩空气即可。气流负压吸附手部需要的压缩空气， 在一般工厂内容易取得， 因此成本较低。</a:t>
            </a:r>
            <a:endParaRPr lang="zh-CN" altLang="en-US" sz="2400" b="1" dirty="0">
              <a:solidFill>
                <a:schemeClr val="tx1"/>
              </a:solidFill>
              <a:latin typeface="Times New Roman" panose="02020603050405020304" pitchFamily="2" charset="0"/>
              <a:ea typeface="微软雅黑" panose="020B0503020204020204" pitchFamily="34" charset="-122"/>
              <a:cs typeface="Times New Roman" panose="02020603050405020304" pitchFamily="2" charset="0"/>
              <a:sym typeface="Arial" panose="020B0604020202020204" pitchFamily="34" charset="0"/>
            </a:endParaRPr>
          </a:p>
        </p:txBody>
      </p:sp>
      <p:sp>
        <p:nvSpPr>
          <p:cNvPr id="6" name="文本框 59"/>
          <p:cNvSpPr txBox="1"/>
          <p:nvPr/>
        </p:nvSpPr>
        <p:spPr>
          <a:xfrm>
            <a:off x="6993573" y="5398135"/>
            <a:ext cx="4829175" cy="942975"/>
          </a:xfrm>
          <a:prstGeom prst="rect">
            <a:avLst/>
          </a:prstGeom>
          <a:noFill/>
        </p:spPr>
        <p:txBody>
          <a:bodyPr wrap="none">
            <a:spAutoFit/>
          </a:bodyPr>
          <a:p>
            <a:pPr algn="ctr" fontAlgn="auto">
              <a:lnSpc>
                <a:spcPct val="150000"/>
              </a:lnSpc>
              <a:spcBef>
                <a:spcPts val="0"/>
              </a:spcBef>
              <a:spcAft>
                <a:spcPts val="0"/>
              </a:spcAft>
              <a:buFont typeface="Arial" panose="020B0604020202020204" pitchFamily="34" charset="0"/>
              <a:buNone/>
              <a:defRPr/>
            </a:pPr>
            <a:r>
              <a:rPr lang="zh-CN" altLang="en-US" sz="2000" b="1" dirty="0">
                <a:solidFill>
                  <a:srgbClr val="1C4885"/>
                </a:solidFill>
                <a:latin typeface="+mj-ea"/>
                <a:ea typeface="+mj-ea"/>
              </a:rPr>
              <a:t>１</a:t>
            </a:r>
            <a:r>
              <a:rPr lang="en-US" altLang="zh-CN" sz="2000" b="1" dirty="0">
                <a:solidFill>
                  <a:srgbClr val="1C4885"/>
                </a:solidFill>
                <a:latin typeface="+mj-ea"/>
                <a:ea typeface="+mj-ea"/>
              </a:rPr>
              <a:t>—</a:t>
            </a:r>
            <a:r>
              <a:rPr lang="zh-CN" altLang="en-US" sz="2000" b="1" dirty="0">
                <a:solidFill>
                  <a:srgbClr val="1C4885"/>
                </a:solidFill>
                <a:latin typeface="+mj-ea"/>
                <a:ea typeface="+mj-ea"/>
              </a:rPr>
              <a:t>橡胶吸盘　２</a:t>
            </a:r>
            <a:r>
              <a:rPr lang="en-US" altLang="zh-CN" sz="2000" b="1" dirty="0">
                <a:solidFill>
                  <a:srgbClr val="1C4885"/>
                </a:solidFill>
                <a:latin typeface="+mj-ea"/>
                <a:ea typeface="+mj-ea"/>
              </a:rPr>
              <a:t>—</a:t>
            </a:r>
            <a:r>
              <a:rPr lang="zh-CN" altLang="en-US" sz="2000" b="1" dirty="0">
                <a:solidFill>
                  <a:srgbClr val="1C4885"/>
                </a:solidFill>
                <a:latin typeface="+mj-ea"/>
                <a:ea typeface="+mj-ea"/>
              </a:rPr>
              <a:t>心套　３</a:t>
            </a:r>
            <a:r>
              <a:rPr lang="en-US" altLang="zh-CN" sz="2000" b="1" dirty="0">
                <a:solidFill>
                  <a:srgbClr val="1C4885"/>
                </a:solidFill>
                <a:latin typeface="+mj-ea"/>
                <a:ea typeface="+mj-ea"/>
              </a:rPr>
              <a:t>—</a:t>
            </a:r>
            <a:r>
              <a:rPr lang="zh-CN" altLang="en-US" sz="2000" b="1" dirty="0">
                <a:solidFill>
                  <a:srgbClr val="1C4885"/>
                </a:solidFill>
                <a:latin typeface="+mj-ea"/>
                <a:ea typeface="+mj-ea"/>
              </a:rPr>
              <a:t>通气螺钉</a:t>
            </a:r>
            <a:endParaRPr lang="en-US" altLang="zh-CN" sz="2000" b="1" dirty="0">
              <a:solidFill>
                <a:srgbClr val="1C4885"/>
              </a:solidFill>
              <a:latin typeface="+mj-ea"/>
              <a:ea typeface="+mj-ea"/>
            </a:endParaRPr>
          </a:p>
          <a:p>
            <a:pPr algn="ctr" fontAlgn="auto">
              <a:lnSpc>
                <a:spcPct val="150000"/>
              </a:lnSpc>
              <a:spcBef>
                <a:spcPts val="0"/>
              </a:spcBef>
              <a:spcAft>
                <a:spcPts val="0"/>
              </a:spcAft>
              <a:buFont typeface="Arial" panose="020B0604020202020204" pitchFamily="34" charset="0"/>
              <a:buNone/>
              <a:defRPr/>
            </a:pPr>
            <a:r>
              <a:rPr lang="zh-CN" altLang="en-US" sz="2000" b="1" dirty="0">
                <a:solidFill>
                  <a:srgbClr val="1C4885"/>
                </a:solidFill>
                <a:latin typeface="+mj-ea"/>
                <a:ea typeface="+mj-ea"/>
              </a:rPr>
              <a:t>　４</a:t>
            </a:r>
            <a:r>
              <a:rPr lang="en-US" altLang="zh-CN" sz="2000" b="1" dirty="0">
                <a:solidFill>
                  <a:srgbClr val="1C4885"/>
                </a:solidFill>
                <a:latin typeface="+mj-ea"/>
                <a:ea typeface="+mj-ea"/>
              </a:rPr>
              <a:t>—</a:t>
            </a:r>
            <a:r>
              <a:rPr lang="zh-CN" altLang="en-US" sz="2000" b="1" dirty="0">
                <a:solidFill>
                  <a:srgbClr val="1C4885"/>
                </a:solidFill>
                <a:latin typeface="+mj-ea"/>
                <a:ea typeface="+mj-ea"/>
              </a:rPr>
              <a:t>支承杆　５</a:t>
            </a:r>
            <a:r>
              <a:rPr lang="en-US" altLang="zh-CN" sz="2000" b="1" dirty="0">
                <a:solidFill>
                  <a:srgbClr val="1C4885"/>
                </a:solidFill>
                <a:latin typeface="+mj-ea"/>
                <a:ea typeface="+mj-ea"/>
              </a:rPr>
              <a:t>—</a:t>
            </a:r>
            <a:r>
              <a:rPr lang="zh-CN" altLang="en-US" sz="2000" b="1" dirty="0">
                <a:solidFill>
                  <a:srgbClr val="1C4885"/>
                </a:solidFill>
                <a:latin typeface="+mj-ea"/>
                <a:ea typeface="+mj-ea"/>
              </a:rPr>
              <a:t>喷嘴　６</a:t>
            </a:r>
            <a:r>
              <a:rPr lang="en-US" altLang="zh-CN" sz="2000" b="1" dirty="0">
                <a:solidFill>
                  <a:srgbClr val="1C4885"/>
                </a:solidFill>
                <a:latin typeface="+mj-ea"/>
                <a:ea typeface="+mj-ea"/>
              </a:rPr>
              <a:t>—</a:t>
            </a:r>
            <a:r>
              <a:rPr lang="zh-CN" altLang="en-US" sz="2000" b="1" dirty="0">
                <a:solidFill>
                  <a:srgbClr val="1C4885"/>
                </a:solidFill>
                <a:latin typeface="+mj-ea"/>
                <a:ea typeface="+mj-ea"/>
              </a:rPr>
              <a:t>喷嘴套</a:t>
            </a:r>
            <a:endParaRPr lang="zh-CN" altLang="en-US" sz="2000" b="1" dirty="0">
              <a:solidFill>
                <a:srgbClr val="1C4885"/>
              </a:solidFill>
              <a:latin typeface="+mj-ea"/>
              <a:ea typeface="+mj-ea"/>
            </a:endParaRPr>
          </a:p>
        </p:txBody>
      </p:sp>
      <p:pic>
        <p:nvPicPr>
          <p:cNvPr id="131078" name="Picture 2"/>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30135" y="641033"/>
            <a:ext cx="3300413" cy="459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leftRight"/>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SLIDE_BACKGROUND_TYPE" val="leftRight"/>
  <p:tag name="KSO_WM_SLIDE_BK_DARK_LIGHT" val="2"/>
  <p:tag name="KSO_WM_UNIT_TYPE" val="i"/>
  <p:tag name="KSO_WM_UNIT_INDEX" val="1"/>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2"/>
  <p:tag name="KSO_WM_UNIT_LAYERLEVEL" val="1"/>
  <p:tag name="KSO_WM_TAG_VERSION" val="1.0"/>
  <p:tag name="KSO_WM_BEAUTIFY_FLAG" val="#wm#"/>
  <p:tag name="KSO_WM_SLIDE_BACKGROUND_TYPE" val="leftRight"/>
  <p:tag name="KSO_WM_SLIDE_BK_DARK_LIGHT" val="2"/>
  <p:tag name="KSO_WM_UNIT_TYPE" val="i"/>
  <p:tag name="KSO_WM_UNIT_INDEX"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3"/>
  <p:tag name="KSO_WM_UNIT_LAYERLEVEL" val="1"/>
  <p:tag name="KSO_WM_TAG_VERSION" val="1.0"/>
  <p:tag name="KSO_WM_BEAUTIFY_FLAG" val="#wm#"/>
  <p:tag name="KSO_WM_SLIDE_BACKGROUND_TYPE" val="leftRight"/>
  <p:tag name="KSO_WM_SLIDE_BK_DARK_LIGHT" val="2"/>
  <p:tag name="KSO_WM_UNIT_TYPE" val="i"/>
  <p:tag name="KSO_WM_UNIT_INDEX" val="3"/>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topBottom"/>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SLIDE_BACKGROUND_TYPE" val="topBottom"/>
  <p:tag name="KSO_WM_SLIDE_BK_DARK_LIGHT" val="2"/>
  <p:tag name="KSO_WM_UNIT_TYPE" val="i"/>
  <p:tag name="KSO_WM_UNIT_INDEX" val="1"/>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2"/>
  <p:tag name="KSO_WM_UNIT_LAYERLEVEL" val="1"/>
  <p:tag name="KSO_WM_TAG_VERSION" val="1.0"/>
  <p:tag name="KSO_WM_BEAUTIFY_FLAG" val="#wm#"/>
  <p:tag name="KSO_WM_SLIDE_BACKGROUND_TYPE" val="topBottom"/>
  <p:tag name="KSO_WM_SLIDE_BK_DARK_LIGHT" val="2"/>
  <p:tag name="KSO_WM_UNIT_TYPE" val="i"/>
  <p:tag name="KSO_WM_UNIT_INDEX"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3"/>
  <p:tag name="KSO_WM_UNIT_LAYERLEVEL" val="1"/>
  <p:tag name="KSO_WM_TAG_VERSION" val="1.0"/>
  <p:tag name="KSO_WM_BEAUTIFY_FLAG" val="#wm#"/>
  <p:tag name="KSO_WM_SLIDE_BACKGROUND_TYPE" val="topBottom"/>
  <p:tag name="KSO_WM_SLIDE_BK_DARK_LIGHT" val="2"/>
  <p:tag name="KSO_WM_UNIT_TYPE" val="i"/>
  <p:tag name="KSO_WM_UNIT_INDEX" val="3"/>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SLIDE_BACKGROUND_TYPE" val="bottomTop"/>
  <p:tag name="KSO_WM_SLIDE_BK_DARK_LIGHT" val="2"/>
  <p:tag name="KSO_WM_UNIT_TYPE" val="i"/>
  <p:tag name="KSO_WM_UNIT_INDEX" val="1"/>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2"/>
  <p:tag name="KSO_WM_UNIT_LAYERLEVEL" val="1"/>
  <p:tag name="KSO_WM_TAG_VERSION" val="1.0"/>
  <p:tag name="KSO_WM_BEAUTIFY_FLAG" val="#wm#"/>
  <p:tag name="KSO_WM_SLIDE_BACKGROUND_TYPE" val="bottomTop"/>
  <p:tag name="KSO_WM_SLIDE_BK_DARK_LIGHT" val="2"/>
  <p:tag name="KSO_WM_UNIT_TYPE" val="i"/>
  <p:tag name="KSO_WM_UNIT_INDEX"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3"/>
  <p:tag name="KSO_WM_UNIT_LAYERLEVEL" val="1"/>
  <p:tag name="KSO_WM_TAG_VERSION" val="1.0"/>
  <p:tag name="KSO_WM_BEAUTIFY_FLAG" val="#wm#"/>
  <p:tag name="KSO_WM_SLIDE_BACKGROUND_TYPE" val="bottomTop"/>
  <p:tag name="KSO_WM_SLIDE_BK_DARK_LIGHT" val="2"/>
  <p:tag name="KSO_WM_UNIT_TYPE" val="i"/>
  <p:tag name="KSO_WM_UNIT_INDEX" val="3"/>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ottomTop"/>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navigation"/>
  <p:tag name="KSO_WM_SLIDE_BK_DARK_LIGHT" val="2"/>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elt"/>
  <p:tag name="KSO_WM_SLIDE_BK_DARK_LIGHT" val="2"/>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SLIDE_BACKGROUND_TYPE" val="belt"/>
  <p:tag name="KSO_WM_SLIDE_BK_DARK_LIGHT" val="2"/>
  <p:tag name="KSO_WM_UNIT_TYPE" val="i"/>
  <p:tag name="KSO_WM_UNIT_INDEX" val="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2"/>
  <p:tag name="KSO_WM_UNIT_LAYERLEVEL" val="1"/>
  <p:tag name="KSO_WM_TAG_VERSION" val="1.0"/>
  <p:tag name="KSO_WM_BEAUTIFY_FLAG" val="#wm#"/>
  <p:tag name="KSO_WM_SLIDE_BACKGROUND_TYPE" val="belt"/>
  <p:tag name="KSO_WM_SLIDE_BK_DARK_LIGHT" val="2"/>
  <p:tag name="KSO_WM_UNIT_TYPE" val="i"/>
  <p:tag name="KSO_WM_UNIT_INDEX" val="2"/>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3"/>
  <p:tag name="KSO_WM_UNIT_LAYERLEVEL" val="1"/>
  <p:tag name="KSO_WM_TAG_VERSION" val="1.0"/>
  <p:tag name="KSO_WM_BEAUTIFY_FLAG" val="#wm#"/>
  <p:tag name="KSO_WM_SLIDE_BACKGROUND_TYPE" val="belt"/>
  <p:tag name="KSO_WM_SLIDE_BK_DARK_LIGHT" val="2"/>
  <p:tag name="KSO_WM_UNIT_TYPE" val="i"/>
  <p:tag name="KSO_WM_UNIT_INDEX" val="3"/>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_NEED_ADD_PATH_ANIM"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4"/>
  <p:tag name="KSO_WM_UNIT_LAYERLEVEL" val="1"/>
  <p:tag name="KSO_WM_TAG_VERSION" val="1.0"/>
  <p:tag name="KSO_WM_BEAUTIFY_FLAG" val="#wm#"/>
  <p:tag name="KSO_WM_SLIDE_BACKGROUND_TYPE" val="belt"/>
  <p:tag name="KSO_WM_SLIDE_BK_DARK_LIGHT" val="2"/>
  <p:tag name="KSO_WM_UNIT_TYPE" val="i"/>
  <p:tag name="KSO_WM_UNIT_INDEX" val="4"/>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5"/>
  <p:tag name="KSO_WM_UNIT_LAYERLEVEL" val="1"/>
  <p:tag name="KSO_WM_TAG_VERSION" val="1.0"/>
  <p:tag name="KSO_WM_BEAUTIFY_FLAG" val="#wm#"/>
  <p:tag name="KSO_WM_SLIDE_BACKGROUND_TYPE" val="belt"/>
  <p:tag name="KSO_WM_SLIDE_BK_DARK_LIGHT" val="2"/>
  <p:tag name="KSO_WM_UNIT_TYPE" val="i"/>
  <p:tag name="KSO_WM_UNIT_INDEX" val="5"/>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544"/>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544"/>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3.xml><?xml version="1.0" encoding="utf-8"?>
<p:tagLst xmlns:p="http://schemas.openxmlformats.org/presentationml/2006/main">
  <p:tag name="KSO_WM_TEMPLATE_SUBCATEGORY" val="0"/>
  <p:tag name="KSO_WM_TEMPLATE_MASTER_TYPE" val="1"/>
  <p:tag name="KSO_WM_TEMPLATE_COLOR_TYPE" val="0"/>
  <p:tag name="KSO_WM_TEMPLATE_MASTER_THUMB_INDEX" val="0"/>
  <p:tag name="KSO_WM_UNIT_SHOW_EDIT_AREA_INDICATION" val="0"/>
  <p:tag name="KSO_WM_TAG_VERSION" val="1.0"/>
  <p:tag name="KSO_WM_BEAUTIFY_FLAG" val="#wm#"/>
  <p:tag name="KSO_WM_TEMPLATE_CATEGORY" val="custom"/>
  <p:tag name="KSO_WM_TEMPLATE_INDEX" val="20202544"/>
  <p:tag name="KSO_WM_TEMPLATE_THUMBS_INDEX" val="1、4、5、13"/>
</p:tagLst>
</file>

<file path=ppt/tags/tag164.xml><?xml version="1.0" encoding="utf-8"?>
<p:tagLst xmlns:p="http://schemas.openxmlformats.org/presentationml/2006/main">
  <p:tag name="KSO_WM_TEMPLATE_CATEGORY" val="diagram"/>
  <p:tag name="KSO_WM_TEMPLATE_INDEX" val="20171553"/>
  <p:tag name="KSO_WM_UNIT_CLEAR" val="1"/>
  <p:tag name="KSO_WM_TAG_VERSION" val="1.0"/>
  <p:tag name="KSO_WM_BEAUTIFY_FLAG" val="#wm#"/>
  <p:tag name="KSO_WM_UNIT_TYPE" val="n_h_i"/>
  <p:tag name="KSO_WM_UNIT_INDEX" val="1_2_1"/>
  <p:tag name="KSO_WM_UNIT_ID" val="diagram20171553_1*n_h_i*1_2_1"/>
  <p:tag name="KSO_WM_UNIT_LAYERLEVEL" val="1_1_1"/>
  <p:tag name="KSO_WM_DIAGRAM_GROUP_CODE" val="n1-1"/>
  <p:tag name="KSO_WM_UNIT_FILL_FORE_SCHEMECOLOR_INDEX" val="5"/>
  <p:tag name="KSO_WM_UNIT_FILL_TYPE" val="1"/>
  <p:tag name="KSO_WM_UNIT_LINE_FORE_SCHEMECOLOR_INDEX" val="14"/>
  <p:tag name="KSO_WM_UNIT_LINE_FILL_TYPE" val="2"/>
  <p:tag name="KSO_WM_UNIT_TEXT_FILL_FORE_SCHEMECOLOR_INDEX" val="14"/>
  <p:tag name="KSO_WM_UNIT_TEXT_FILL_TYPE" val="1"/>
</p:tagLst>
</file>

<file path=ppt/tags/tag165.xml><?xml version="1.0" encoding="utf-8"?>
<p:tagLst xmlns:p="http://schemas.openxmlformats.org/presentationml/2006/main">
  <p:tag name="KSO_WM_TEMPLATE_CATEGORY" val="diagram"/>
  <p:tag name="KSO_WM_TEMPLATE_INDEX" val="20171553"/>
  <p:tag name="KSO_WM_TAG_VERSION" val="1.0"/>
  <p:tag name="KSO_WM_BEAUTIFY_FLAG" val="#wm#"/>
  <p:tag name="KSO_WM_UNIT_TYPE" val="n_h_a"/>
  <p:tag name="KSO_WM_UNIT_INDEX" val="1_1_1"/>
  <p:tag name="KSO_WM_UNIT_CLEAR" val="1"/>
  <p:tag name="KSO_WM_UNIT_LAYERLEVEL" val="1_1_1"/>
  <p:tag name="KSO_WM_UNIT_VALUE" val="30"/>
  <p:tag name="KSO_WM_UNIT_HIGHLIGHT" val="0"/>
  <p:tag name="KSO_WM_UNIT_COMPATIBLE" val="0"/>
  <p:tag name="KSO_WM_UNIT_PRESET_TEXT_INDEX" val="3"/>
  <p:tag name="KSO_WM_UNIT_PRESET_TEXT_LEN" val="17"/>
  <p:tag name="KSO_WM_DIAGRAM_GROUP_CODE" val="n1-1"/>
  <p:tag name="KSO_WM_UNIT_ID" val="diagram20171553_1*n_h_a*1_1_1"/>
  <p:tag name="KSO_WM_UNIT_FILL_FORE_SCHEMECOLOR_INDEX" val="8"/>
  <p:tag name="KSO_WM_UNIT_FILL_TYPE" val="1"/>
  <p:tag name="KSO_WM_UNIT_LINE_FORE_SCHEMECOLOR_INDEX" val="8"/>
  <p:tag name="KSO_WM_UNIT_LINE_FILL_TYPE" val="2"/>
  <p:tag name="KSO_WM_UNIT_TEXT_FILL_FORE_SCHEMECOLOR_INDEX" val="14"/>
  <p:tag name="KSO_WM_UNIT_TEXT_FILL_TYPE" val="1"/>
</p:tagLst>
</file>

<file path=ppt/tags/tag166.xml><?xml version="1.0" encoding="utf-8"?>
<p:tagLst xmlns:p="http://schemas.openxmlformats.org/presentationml/2006/main">
  <p:tag name="KSO_WM_TEMPLATE_CATEGORY" val="diagram"/>
  <p:tag name="KSO_WM_TEMPLATE_INDEX" val="20171553"/>
  <p:tag name="KSO_WM_TAG_VERSION" val="1.0"/>
  <p:tag name="KSO_WM_BEAUTIFY_FLAG" val="#wm#"/>
  <p:tag name="KSO_WM_UNIT_TYPE" val="n_h_f"/>
  <p:tag name="KSO_WM_UNIT_INDEX" val="1_2_1"/>
  <p:tag name="KSO_WM_UNIT_CLEAR" val="1"/>
  <p:tag name="KSO_WM_UNIT_LAYERLEVEL" val="1_1_1"/>
  <p:tag name="KSO_WM_UNIT_VALUE" val="36"/>
  <p:tag name="KSO_WM_UNIT_HIGHLIGHT" val="0"/>
  <p:tag name="KSO_WM_UNIT_COMPATIBLE" val="0"/>
  <p:tag name="KSO_WM_UNIT_PRESET_TEXT_INDEX" val="3"/>
  <p:tag name="KSO_WM_UNIT_PRESET_TEXT_LEN" val="24"/>
  <p:tag name="KSO_WM_DIAGRAM_GROUP_CODE" val="n1-1"/>
  <p:tag name="KSO_WM_UNIT_ID" val="diagram20171553_1*n_h_f*1_2_1"/>
  <p:tag name="KSO_WM_UNIT_TEXT_FILL_FORE_SCHEMECOLOR_INDEX" val="13"/>
  <p:tag name="KSO_WM_UNIT_TEXT_FILL_TYPE" val="1"/>
</p:tagLst>
</file>

<file path=ppt/tags/tag167.xml><?xml version="1.0" encoding="utf-8"?>
<p:tagLst xmlns:p="http://schemas.openxmlformats.org/presentationml/2006/main">
  <p:tag name="KSO_WM_TEMPLATE_CATEGORY" val="diagram"/>
  <p:tag name="KSO_WM_TEMPLATE_INDEX" val="20171553"/>
  <p:tag name="KSO_WM_UNIT_CLEAR" val="1"/>
  <p:tag name="KSO_WM_TAG_VERSION" val="1.0"/>
  <p:tag name="KSO_WM_BEAUTIFY_FLAG" val="#wm#"/>
  <p:tag name="KSO_WM_UNIT_TYPE" val="n_h_i"/>
  <p:tag name="KSO_WM_UNIT_INDEX" val="1_2_2"/>
  <p:tag name="KSO_WM_UNIT_ID" val="diagram20171553_1*n_h_i*1_2_2"/>
  <p:tag name="KSO_WM_UNIT_LAYERLEVEL" val="1_1_1"/>
  <p:tag name="KSO_WM_DIAGRAM_GROUP_CODE" val="n1-1"/>
  <p:tag name="KSO_WM_UNIT_FILL_FORE_SCHEMECOLOR_INDEX" val="6"/>
  <p:tag name="KSO_WM_UNIT_FILL_TYPE" val="1"/>
  <p:tag name="KSO_WM_UNIT_LINE_FORE_SCHEMECOLOR_INDEX" val="14"/>
  <p:tag name="KSO_WM_UNIT_LINE_FILL_TYPE" val="2"/>
  <p:tag name="KSO_WM_UNIT_TEXT_FILL_FORE_SCHEMECOLOR_INDEX" val="14"/>
  <p:tag name="KSO_WM_UNIT_TEXT_FILL_TYPE" val="1"/>
</p:tagLst>
</file>

<file path=ppt/tags/tag168.xml><?xml version="1.0" encoding="utf-8"?>
<p:tagLst xmlns:p="http://schemas.openxmlformats.org/presentationml/2006/main">
  <p:tag name="KSO_WM_TEMPLATE_CATEGORY" val="diagram"/>
  <p:tag name="KSO_WM_TEMPLATE_INDEX" val="20171553"/>
  <p:tag name="KSO_WM_UNIT_CLEAR" val="1"/>
  <p:tag name="KSO_WM_TAG_VERSION" val="1.0"/>
  <p:tag name="KSO_WM_BEAUTIFY_FLAG" val="#wm#"/>
  <p:tag name="KSO_WM_UNIT_TYPE" val="n_h_i"/>
  <p:tag name="KSO_WM_UNIT_INDEX" val="1_2_3"/>
  <p:tag name="KSO_WM_UNIT_ID" val="diagram20171553_1*n_h_i*1_2_3"/>
  <p:tag name="KSO_WM_UNIT_LAYERLEVEL" val="1_1_1"/>
  <p:tag name="KSO_WM_DIAGRAM_GROUP_CODE" val="n1-1"/>
  <p:tag name="KSO_WM_UNIT_LINE_FORE_SCHEMECOLOR_INDEX" val="14"/>
  <p:tag name="KSO_WM_UNIT_LINE_FILL_TYPE" val="2"/>
</p:tagLst>
</file>

<file path=ppt/tags/tag169.xml><?xml version="1.0" encoding="utf-8"?>
<p:tagLst xmlns:p="http://schemas.openxmlformats.org/presentationml/2006/main">
  <p:tag name="KSO_WM_TEMPLATE_CATEGORY" val="diagram"/>
  <p:tag name="KSO_WM_TEMPLATE_INDEX" val="20171553"/>
  <p:tag name="KSO_WM_UNIT_CLEAR" val="1"/>
  <p:tag name="KSO_WM_TAG_VERSION" val="1.0"/>
  <p:tag name="KSO_WM_BEAUTIFY_FLAG" val="#wm#"/>
  <p:tag name="KSO_WM_UNIT_TYPE" val="n_h_i"/>
  <p:tag name="KSO_WM_UNIT_INDEX" val="1_2_4"/>
  <p:tag name="KSO_WM_UNIT_ID" val="diagram20171553_1*n_h_i*1_2_4"/>
  <p:tag name="KSO_WM_UNIT_LAYERLEVEL" val="1_1_1"/>
  <p:tag name="KSO_WM_DIAGRAM_GROUP_CODE" val="n1-1"/>
  <p:tag name="KSO_WM_UNIT_LINE_FORE_SCHEMECOLOR_INDEX" val="14"/>
  <p:tag name="KSO_WM_UNIT_LINE_FILL_TYPE" val="2"/>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TEMPLATE_CATEGORY" val="diagram"/>
  <p:tag name="KSO_WM_TEMPLATE_INDEX" val="20171553"/>
  <p:tag name="KSO_WM_TAG_VERSION" val="1.0"/>
  <p:tag name="KSO_WM_BEAUTIFY_FLAG" val="#wm#"/>
  <p:tag name="KSO_WM_UNIT_TYPE" val="n_h_f"/>
  <p:tag name="KSO_WM_UNIT_INDEX" val="1_2_2"/>
  <p:tag name="KSO_WM_UNIT_CLEAR" val="1"/>
  <p:tag name="KSO_WM_UNIT_LAYERLEVEL" val="1_1_1"/>
  <p:tag name="KSO_WM_UNIT_VALUE" val="36"/>
  <p:tag name="KSO_WM_UNIT_HIGHLIGHT" val="0"/>
  <p:tag name="KSO_WM_UNIT_COMPATIBLE" val="0"/>
  <p:tag name="KSO_WM_UNIT_PRESET_TEXT_INDEX" val="3"/>
  <p:tag name="KSO_WM_UNIT_PRESET_TEXT_LEN" val="24"/>
  <p:tag name="KSO_WM_DIAGRAM_GROUP_CODE" val="n1-1"/>
  <p:tag name="KSO_WM_UNIT_ID" val="diagram20171553_1*n_h_f*1_2_2"/>
  <p:tag name="KSO_WM_UNIT_TEXT_FILL_FORE_SCHEMECOLOR_INDEX" val="13"/>
  <p:tag name="KSO_WM_UNIT_TEXT_FILL_TYPE" val="1"/>
</p:tagLst>
</file>

<file path=ppt/tags/tag171.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2544"/>
  <p:tag name="KSO_WM_SLIDE_LAYOUT" val="a_b"/>
  <p:tag name="KSO_WM_SLIDE_LAYOUT_CNT" val="1_1"/>
  <p:tag name="KSO_WM_UNIT_SHOW_EDIT_AREA_INDICATION" val="1"/>
  <p:tag name="KSO_WM_TEMPLATE_THUMBS_INDEX" val="1、4、7、12、13、14、15、16、17、18、20、24、25、28、33、36、40、43、44"/>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UNIT_TYPE" val="i"/>
  <p:tag name="KSO_WM_UNIT_INDEX" val="1"/>
  <p:tag name="KSO_WM_SLIDE_BACKGROUND_TYPE" val="general"/>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2"/>
  <p:tag name="KSO_WM_UNIT_LAYERLEVEL" val="1"/>
  <p:tag name="KSO_WM_TAG_VERSION" val="1.0"/>
  <p:tag name="KSO_WM_BEAUTIFY_FLAG" val="#wm#"/>
  <p:tag name="KSO_WM_UNIT_TYPE" val="i"/>
  <p:tag name="KSO_WM_UNIT_INDEX" val="2"/>
  <p:tag name="KSO_WM_SLIDE_BACKGROUND_TYPE" val="general"/>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3"/>
  <p:tag name="KSO_WM_UNIT_LAYERLEVEL" val="1"/>
  <p:tag name="KSO_WM_TAG_VERSION" val="1.0"/>
  <p:tag name="KSO_WM_BEAUTIFY_FLAG" val="#wm#"/>
  <p:tag name="KSO_WM_UNIT_TYPE" val="i"/>
  <p:tag name="KSO_WM_UNIT_INDEX" val="3"/>
  <p:tag name="KSO_WM_SLIDE_BACKGROUND_TYPE" val="general"/>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UNIT_BK_DARK_LIGHT" val="2"/>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SLIDE_BACKGROUND_TYPE" val="frame"/>
  <p:tag name="KSO_WM_SLIDE_BK_DARK_LIGHT" val="2"/>
  <p:tag name="KSO_WM_UNIT_TYPE" val="i"/>
  <p:tag name="KSO_WM_UNIT_INDEX" val="1"/>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2"/>
  <p:tag name="KSO_WM_UNIT_LAYERLEVEL" val="1"/>
  <p:tag name="KSO_WM_TAG_VERSION" val="1.0"/>
  <p:tag name="KSO_WM_BEAUTIFY_FLAG" val="#wm#"/>
  <p:tag name="KSO_WM_SLIDE_BACKGROUND_TYPE" val="frame"/>
  <p:tag name="KSO_WM_SLIDE_BK_DARK_LIGHT" val="2"/>
  <p:tag name="KSO_WM_UNIT_TYPE" val="i"/>
  <p:tag name="KSO_WM_UNIT_INDEX"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3"/>
  <p:tag name="KSO_WM_UNIT_LAYERLEVEL" val="1"/>
  <p:tag name="KSO_WM_TAG_VERSION" val="1.0"/>
  <p:tag name="KSO_WM_BEAUTIFY_FLAG" val="#wm#"/>
  <p:tag name="KSO_WM_SLIDE_BACKGROUND_TYPE" val="frame"/>
  <p:tag name="KSO_WM_SLIDE_BK_DARK_LIGHT" val="2"/>
  <p:tag name="KSO_WM_UNIT_TYPE" val="i"/>
  <p:tag name="KSO_WM_UNIT_INDEX" val="3"/>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4"/>
  <p:tag name="KSO_WM_UNIT_LAYERLEVEL" val="1"/>
  <p:tag name="KSO_WM_TAG_VERSION" val="1.0"/>
  <p:tag name="KSO_WM_BEAUTIFY_FLAG" val="#wm#"/>
  <p:tag name="KSO_WM_SLIDE_BACKGROUND_TYPE" val="frame"/>
  <p:tag name="KSO_WM_SLIDE_BK_DARK_LIGHT" val="2"/>
  <p:tag name="KSO_WM_UNIT_TYPE" val="i"/>
  <p:tag name="KSO_WM_UNIT_INDEX" val="4"/>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heme/theme1.xml><?xml version="1.0" encoding="utf-8"?>
<a:theme xmlns:a="http://schemas.openxmlformats.org/drawingml/2006/main" name="1_Office 主题​​">
  <a:themeElements>
    <a:clrScheme name="自定义 24">
      <a:dk1>
        <a:srgbClr val="000000"/>
      </a:dk1>
      <a:lt1>
        <a:srgbClr val="FFFFFF"/>
      </a:lt1>
      <a:dk2>
        <a:srgbClr val="F2F2F2"/>
      </a:dk2>
      <a:lt2>
        <a:srgbClr val="FFFFFF"/>
      </a:lt2>
      <a:accent1>
        <a:srgbClr val="6EACF7"/>
      </a:accent1>
      <a:accent2>
        <a:srgbClr val="8CA2E6"/>
      </a:accent2>
      <a:accent3>
        <a:srgbClr val="A595D7"/>
      </a:accent3>
      <a:accent4>
        <a:srgbClr val="BC86C8"/>
      </a:accent4>
      <a:accent5>
        <a:srgbClr val="D676B9"/>
      </a:accent5>
      <a:accent6>
        <a:srgbClr val="F166AC"/>
      </a:accent6>
      <a:hlink>
        <a:srgbClr val="658BD5"/>
      </a:hlink>
      <a:folHlink>
        <a:srgbClr val="9F69A3"/>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1430</Words>
  <Application>WPS 演示</Application>
  <PresentationFormat>宽屏</PresentationFormat>
  <Paragraphs>68</Paragraphs>
  <Slides>15</Slides>
  <Notes>4</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15</vt:i4>
      </vt:variant>
    </vt:vector>
  </HeadingPairs>
  <TitlesOfParts>
    <vt:vector size="27" baseType="lpstr">
      <vt:lpstr>Arial</vt:lpstr>
      <vt:lpstr>宋体</vt:lpstr>
      <vt:lpstr>Wingdings</vt:lpstr>
      <vt:lpstr>微软雅黑</vt:lpstr>
      <vt:lpstr>汉仪旗黑-85S</vt:lpstr>
      <vt:lpstr>黑体</vt:lpstr>
      <vt:lpstr>Viner Hand ITC</vt:lpstr>
      <vt:lpstr>Calibri</vt:lpstr>
      <vt:lpstr>Times New Roman</vt:lpstr>
      <vt:lpstr>Arial Black</vt:lpstr>
      <vt:lpstr>Arial Unicode MS</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小杰</cp:lastModifiedBy>
  <cp:revision>174</cp:revision>
  <dcterms:created xsi:type="dcterms:W3CDTF">2019-06-19T02:08:00Z</dcterms:created>
  <dcterms:modified xsi:type="dcterms:W3CDTF">2020-05-19T08:54:32Z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2052-11.1.0.9662</vt:lpwstr>
  </property>
</Properties>
</file>