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media/image1.svg" ContentType="image/svg+xml"/>
  <Override PartName="/ppt/media/image2.svg" ContentType="image/svg+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7" r:id="rId3"/>
  </p:sldMasterIdLst>
  <p:sldIdLst>
    <p:sldId id="281" r:id="rId4"/>
    <p:sldId id="283" r:id="rId5"/>
    <p:sldId id="303" r:id="rId6"/>
    <p:sldId id="286" r:id="rId7"/>
    <p:sldId id="304" r:id="rId8"/>
    <p:sldId id="288" r:id="rId9"/>
    <p:sldId id="290" r:id="rId10"/>
    <p:sldId id="305" r:id="rId11"/>
  </p:sldIdLst>
  <p:sldSz cx="12192000" cy="6858000"/>
  <p:notesSz cx="7103745" cy="1023429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73F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 Type="http://schemas.openxmlformats.org/officeDocument/2006/relationships/theme" Target="theme/theme1.xml"/><Relationship Id="rId15" Type="http://schemas.openxmlformats.org/officeDocument/2006/relationships/commentAuthors" Target="commentAuthors.xml"/><Relationship Id="rId14" Type="http://schemas.openxmlformats.org/officeDocument/2006/relationships/tableStyles" Target="tableStyles.xml"/><Relationship Id="rId13" Type="http://schemas.openxmlformats.org/officeDocument/2006/relationships/viewProps" Target="viewProps.xml"/><Relationship Id="rId12" Type="http://schemas.openxmlformats.org/officeDocument/2006/relationships/presProps" Target="presProps.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9" Type="http://schemas.openxmlformats.org/officeDocument/2006/relationships/tags" Target="../tags/tag6.xml"/><Relationship Id="rId8" Type="http://schemas.openxmlformats.org/officeDocument/2006/relationships/tags" Target="../tags/tag5.xml"/><Relationship Id="rId7" Type="http://schemas.openxmlformats.org/officeDocument/2006/relationships/tags" Target="../tags/tag4.xml"/><Relationship Id="rId6" Type="http://schemas.openxmlformats.org/officeDocument/2006/relationships/tags" Target="../tags/tag3.xml"/><Relationship Id="rId5" Type="http://schemas.openxmlformats.org/officeDocument/2006/relationships/tags" Target="../tags/tag2.xml"/><Relationship Id="rId4" Type="http://schemas.openxmlformats.org/officeDocument/2006/relationships/image" Target="file:///C:\Users\1V994W2\PycharmProjects\PPT_Background_Generation/pic_temp/pic_sup.png" TargetMode="External"/><Relationship Id="rId3" Type="http://schemas.openxmlformats.org/officeDocument/2006/relationships/image" Target="../media/image1.png"/><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9" Type="http://schemas.openxmlformats.org/officeDocument/2006/relationships/tags" Target="../tags/tag65.xml"/><Relationship Id="rId8" Type="http://schemas.openxmlformats.org/officeDocument/2006/relationships/tags" Target="../tags/tag64.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3.png"/><Relationship Id="rId5" Type="http://schemas.openxmlformats.org/officeDocument/2006/relationships/tags" Target="../tags/tag63.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2.png"/><Relationship Id="rId2" Type="http://schemas.openxmlformats.org/officeDocument/2006/relationships/tags" Target="../tags/tag62.xml"/><Relationship Id="rId11" Type="http://schemas.openxmlformats.org/officeDocument/2006/relationships/tags" Target="../tags/tag67.xml"/><Relationship Id="rId10" Type="http://schemas.openxmlformats.org/officeDocument/2006/relationships/tags" Target="../tags/tag66.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9" Type="http://schemas.openxmlformats.org/officeDocument/2006/relationships/tags" Target="../tags/tag73.xml"/><Relationship Id="rId8" Type="http://schemas.openxmlformats.org/officeDocument/2006/relationships/tags" Target="../tags/tag72.xml"/><Relationship Id="rId7" Type="http://schemas.openxmlformats.org/officeDocument/2006/relationships/tags" Target="../tags/tag71.xml"/><Relationship Id="rId6" Type="http://schemas.openxmlformats.org/officeDocument/2006/relationships/tags" Target="../tags/tag70.xml"/><Relationship Id="rId5" Type="http://schemas.openxmlformats.org/officeDocument/2006/relationships/tags" Target="../tags/tag69.xml"/><Relationship Id="rId4" Type="http://schemas.openxmlformats.org/officeDocument/2006/relationships/image" Target="file:///C:\Users\1V994W2\PycharmProjects\PPT_Background_Generation/pic_temp/pic_sup.png" TargetMode="External"/><Relationship Id="rId3" Type="http://schemas.openxmlformats.org/officeDocument/2006/relationships/image" Target="../media/image1.png"/><Relationship Id="rId2" Type="http://schemas.openxmlformats.org/officeDocument/2006/relationships/tags" Target="../tags/tag68.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9" Type="http://schemas.openxmlformats.org/officeDocument/2006/relationships/tags" Target="../tags/tag77.xml"/><Relationship Id="rId8" Type="http://schemas.openxmlformats.org/officeDocument/2006/relationships/tags" Target="../tags/tag76.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3.png"/><Relationship Id="rId5" Type="http://schemas.openxmlformats.org/officeDocument/2006/relationships/tags" Target="../tags/tag75.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2.png"/><Relationship Id="rId2" Type="http://schemas.openxmlformats.org/officeDocument/2006/relationships/tags" Target="../tags/tag74.xml"/><Relationship Id="rId11" Type="http://schemas.openxmlformats.org/officeDocument/2006/relationships/tags" Target="../tags/tag79.xml"/><Relationship Id="rId10" Type="http://schemas.openxmlformats.org/officeDocument/2006/relationships/tags" Target="../tags/tag78.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9" Type="http://schemas.openxmlformats.org/officeDocument/2006/relationships/tags" Target="../tags/tag83.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3.png"/><Relationship Id="rId6" Type="http://schemas.openxmlformats.org/officeDocument/2006/relationships/tags" Target="../tags/tag82.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81.xml"/><Relationship Id="rId2" Type="http://schemas.openxmlformats.org/officeDocument/2006/relationships/tags" Target="../tags/tag80.xml"/><Relationship Id="rId13" Type="http://schemas.openxmlformats.org/officeDocument/2006/relationships/tags" Target="../tags/tag87.xml"/><Relationship Id="rId12" Type="http://schemas.openxmlformats.org/officeDocument/2006/relationships/tags" Target="../tags/tag86.xml"/><Relationship Id="rId11" Type="http://schemas.openxmlformats.org/officeDocument/2006/relationships/tags" Target="../tags/tag85.xml"/><Relationship Id="rId10" Type="http://schemas.openxmlformats.org/officeDocument/2006/relationships/tags" Target="../tags/tag84.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93.xml"/><Relationship Id="rId8" Type="http://schemas.openxmlformats.org/officeDocument/2006/relationships/tags" Target="../tags/tag92.xml"/><Relationship Id="rId7" Type="http://schemas.openxmlformats.org/officeDocument/2006/relationships/tags" Target="../tags/tag91.xml"/><Relationship Id="rId6" Type="http://schemas.openxmlformats.org/officeDocument/2006/relationships/tags" Target="../tags/tag90.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89.xml"/><Relationship Id="rId2" Type="http://schemas.openxmlformats.org/officeDocument/2006/relationships/tags" Target="../tags/tag88.xml"/><Relationship Id="rId11" Type="http://schemas.openxmlformats.org/officeDocument/2006/relationships/tags" Target="../tags/tag95.xml"/><Relationship Id="rId10" Type="http://schemas.openxmlformats.org/officeDocument/2006/relationships/tags" Target="../tags/tag94.xm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99.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3.png"/><Relationship Id="rId6" Type="http://schemas.openxmlformats.org/officeDocument/2006/relationships/tags" Target="../tags/tag98.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97.xml"/><Relationship Id="rId2" Type="http://schemas.openxmlformats.org/officeDocument/2006/relationships/tags" Target="../tags/tag96.xml"/><Relationship Id="rId14" Type="http://schemas.openxmlformats.org/officeDocument/2006/relationships/tags" Target="../tags/tag104.xml"/><Relationship Id="rId13" Type="http://schemas.openxmlformats.org/officeDocument/2006/relationships/tags" Target="../tags/tag103.xml"/><Relationship Id="rId12" Type="http://schemas.openxmlformats.org/officeDocument/2006/relationships/tags" Target="../tags/tag102.xml"/><Relationship Id="rId11" Type="http://schemas.openxmlformats.org/officeDocument/2006/relationships/tags" Target="../tags/tag101.xml"/><Relationship Id="rId10" Type="http://schemas.openxmlformats.org/officeDocument/2006/relationships/tags" Target="../tags/tag100.xm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108.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3.png"/><Relationship Id="rId6" Type="http://schemas.openxmlformats.org/officeDocument/2006/relationships/tags" Target="../tags/tag107.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106.xml"/><Relationship Id="rId2" Type="http://schemas.openxmlformats.org/officeDocument/2006/relationships/tags" Target="../tags/tag105.xml"/><Relationship Id="rId14" Type="http://schemas.openxmlformats.org/officeDocument/2006/relationships/tags" Target="../tags/tag113.xml"/><Relationship Id="rId13" Type="http://schemas.openxmlformats.org/officeDocument/2006/relationships/tags" Target="../tags/tag112.xml"/><Relationship Id="rId12" Type="http://schemas.openxmlformats.org/officeDocument/2006/relationships/tags" Target="../tags/tag111.xml"/><Relationship Id="rId11" Type="http://schemas.openxmlformats.org/officeDocument/2006/relationships/tags" Target="../tags/tag110.xml"/><Relationship Id="rId10" Type="http://schemas.openxmlformats.org/officeDocument/2006/relationships/tags" Target="../tags/tag109.xm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117.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3.png"/><Relationship Id="rId6" Type="http://schemas.openxmlformats.org/officeDocument/2006/relationships/tags" Target="../tags/tag116.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115.xml"/><Relationship Id="rId2" Type="http://schemas.openxmlformats.org/officeDocument/2006/relationships/tags" Target="../tags/tag114.xml"/><Relationship Id="rId16" Type="http://schemas.openxmlformats.org/officeDocument/2006/relationships/tags" Target="../tags/tag124.xml"/><Relationship Id="rId15" Type="http://schemas.openxmlformats.org/officeDocument/2006/relationships/tags" Target="../tags/tag123.xml"/><Relationship Id="rId14" Type="http://schemas.openxmlformats.org/officeDocument/2006/relationships/tags" Target="../tags/tag122.xml"/><Relationship Id="rId13" Type="http://schemas.openxmlformats.org/officeDocument/2006/relationships/tags" Target="../tags/tag121.xml"/><Relationship Id="rId12" Type="http://schemas.openxmlformats.org/officeDocument/2006/relationships/tags" Target="../tags/tag120.xml"/><Relationship Id="rId11" Type="http://schemas.openxmlformats.org/officeDocument/2006/relationships/tags" Target="../tags/tag119.xml"/><Relationship Id="rId10" Type="http://schemas.openxmlformats.org/officeDocument/2006/relationships/tags" Target="../tags/tag118.xm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9" Type="http://schemas.openxmlformats.org/officeDocument/2006/relationships/tags" Target="../tags/tag128.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3.png"/><Relationship Id="rId6" Type="http://schemas.openxmlformats.org/officeDocument/2006/relationships/tags" Target="../tags/tag127.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126.xml"/><Relationship Id="rId2" Type="http://schemas.openxmlformats.org/officeDocument/2006/relationships/tags" Target="../tags/tag125.xml"/><Relationship Id="rId13" Type="http://schemas.openxmlformats.org/officeDocument/2006/relationships/tags" Target="../tags/tag132.xml"/><Relationship Id="rId12" Type="http://schemas.openxmlformats.org/officeDocument/2006/relationships/tags" Target="../tags/tag131.xml"/><Relationship Id="rId11" Type="http://schemas.openxmlformats.org/officeDocument/2006/relationships/tags" Target="../tags/tag130.xml"/><Relationship Id="rId10" Type="http://schemas.openxmlformats.org/officeDocument/2006/relationships/tags" Target="../tags/tag129.xml"/><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9" Type="http://schemas.openxmlformats.org/officeDocument/2006/relationships/tags" Target="../tags/tag145.xml"/><Relationship Id="rId8" Type="http://schemas.openxmlformats.org/officeDocument/2006/relationships/tags" Target="../tags/tag144.xml"/><Relationship Id="rId7" Type="http://schemas.openxmlformats.org/officeDocument/2006/relationships/tags" Target="../tags/tag143.xml"/><Relationship Id="rId6" Type="http://schemas.openxmlformats.org/officeDocument/2006/relationships/tags" Target="../tags/tag142.xml"/><Relationship Id="rId5" Type="http://schemas.openxmlformats.org/officeDocument/2006/relationships/tags" Target="../tags/tag141.xml"/><Relationship Id="rId4" Type="http://schemas.openxmlformats.org/officeDocument/2006/relationships/tags" Target="../tags/tag140.xml"/><Relationship Id="rId3" Type="http://schemas.openxmlformats.org/officeDocument/2006/relationships/image" Target="../media/image6.png"/><Relationship Id="rId2" Type="http://schemas.openxmlformats.org/officeDocument/2006/relationships/tags" Target="../tags/tag139.xml"/><Relationship Id="rId15" Type="http://schemas.openxmlformats.org/officeDocument/2006/relationships/tags" Target="../tags/tag151.xml"/><Relationship Id="rId14" Type="http://schemas.openxmlformats.org/officeDocument/2006/relationships/tags" Target="../tags/tag150.xml"/><Relationship Id="rId13" Type="http://schemas.openxmlformats.org/officeDocument/2006/relationships/tags" Target="../tags/tag149.xml"/><Relationship Id="rId12" Type="http://schemas.openxmlformats.org/officeDocument/2006/relationships/tags" Target="../tags/tag148.xml"/><Relationship Id="rId11" Type="http://schemas.openxmlformats.org/officeDocument/2006/relationships/tags" Target="../tags/tag147.xml"/><Relationship Id="rId10" Type="http://schemas.openxmlformats.org/officeDocument/2006/relationships/tags" Target="../tags/tag146.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9" Type="http://schemas.openxmlformats.org/officeDocument/2006/relationships/tags" Target="../tags/tag10.xml"/><Relationship Id="rId8" Type="http://schemas.openxmlformats.org/officeDocument/2006/relationships/tags" Target="../tags/tag9.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3.png"/><Relationship Id="rId5" Type="http://schemas.openxmlformats.org/officeDocument/2006/relationships/tags" Target="../tags/tag8.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2.png"/><Relationship Id="rId2" Type="http://schemas.openxmlformats.org/officeDocument/2006/relationships/tags" Target="../tags/tag7.xml"/><Relationship Id="rId12" Type="http://schemas.openxmlformats.org/officeDocument/2006/relationships/tags" Target="../tags/tag13.xml"/><Relationship Id="rId11" Type="http://schemas.openxmlformats.org/officeDocument/2006/relationships/tags" Target="../tags/tag12.xml"/><Relationship Id="rId10" Type="http://schemas.openxmlformats.org/officeDocument/2006/relationships/tags" Target="../tags/tag11.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9" Type="http://schemas.openxmlformats.org/officeDocument/2006/relationships/tags" Target="../tags/tag159.xml"/><Relationship Id="rId8" Type="http://schemas.openxmlformats.org/officeDocument/2006/relationships/tags" Target="../tags/tag158.xml"/><Relationship Id="rId7" Type="http://schemas.openxmlformats.org/officeDocument/2006/relationships/tags" Target="../tags/tag157.xml"/><Relationship Id="rId6" Type="http://schemas.openxmlformats.org/officeDocument/2006/relationships/tags" Target="../tags/tag156.xml"/><Relationship Id="rId5" Type="http://schemas.openxmlformats.org/officeDocument/2006/relationships/tags" Target="../tags/tag155.xml"/><Relationship Id="rId4" Type="http://schemas.openxmlformats.org/officeDocument/2006/relationships/tags" Target="../tags/tag154.xml"/><Relationship Id="rId3" Type="http://schemas.openxmlformats.org/officeDocument/2006/relationships/tags" Target="../tags/tag153.xml"/><Relationship Id="rId2" Type="http://schemas.openxmlformats.org/officeDocument/2006/relationships/tags" Target="../tags/tag152.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9" Type="http://schemas.openxmlformats.org/officeDocument/2006/relationships/tags" Target="../tags/tag167.xml"/><Relationship Id="rId8" Type="http://schemas.openxmlformats.org/officeDocument/2006/relationships/tags" Target="../tags/tag166.xml"/><Relationship Id="rId7" Type="http://schemas.openxmlformats.org/officeDocument/2006/relationships/tags" Target="../tags/tag165.xml"/><Relationship Id="rId6" Type="http://schemas.openxmlformats.org/officeDocument/2006/relationships/tags" Target="../tags/tag164.xml"/><Relationship Id="rId5" Type="http://schemas.openxmlformats.org/officeDocument/2006/relationships/tags" Target="../tags/tag163.xml"/><Relationship Id="rId4" Type="http://schemas.openxmlformats.org/officeDocument/2006/relationships/tags" Target="../tags/tag162.xml"/><Relationship Id="rId3" Type="http://schemas.openxmlformats.org/officeDocument/2006/relationships/tags" Target="../tags/tag161.xml"/><Relationship Id="rId2" Type="http://schemas.openxmlformats.org/officeDocument/2006/relationships/tags" Target="../tags/tag160.xml"/><Relationship Id="rId10" Type="http://schemas.openxmlformats.org/officeDocument/2006/relationships/tags" Target="../tags/tag168.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9" Type="http://schemas.openxmlformats.org/officeDocument/2006/relationships/tags" Target="../tags/tag176.xml"/><Relationship Id="rId8" Type="http://schemas.openxmlformats.org/officeDocument/2006/relationships/tags" Target="../tags/tag175.xml"/><Relationship Id="rId7" Type="http://schemas.openxmlformats.org/officeDocument/2006/relationships/tags" Target="../tags/tag174.xml"/><Relationship Id="rId6" Type="http://schemas.openxmlformats.org/officeDocument/2006/relationships/tags" Target="../tags/tag173.xml"/><Relationship Id="rId5" Type="http://schemas.openxmlformats.org/officeDocument/2006/relationships/tags" Target="../tags/tag172.xml"/><Relationship Id="rId4" Type="http://schemas.openxmlformats.org/officeDocument/2006/relationships/tags" Target="../tags/tag171.xml"/><Relationship Id="rId3" Type="http://schemas.openxmlformats.org/officeDocument/2006/relationships/tags" Target="../tags/tag170.xml"/><Relationship Id="rId2" Type="http://schemas.openxmlformats.org/officeDocument/2006/relationships/tags" Target="../tags/tag169.xml"/><Relationship Id="rId10" Type="http://schemas.openxmlformats.org/officeDocument/2006/relationships/tags" Target="../tags/tag177.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9" Type="http://schemas.openxmlformats.org/officeDocument/2006/relationships/tags" Target="../tags/tag185.xml"/><Relationship Id="rId8" Type="http://schemas.openxmlformats.org/officeDocument/2006/relationships/tags" Target="../tags/tag184.xml"/><Relationship Id="rId7" Type="http://schemas.openxmlformats.org/officeDocument/2006/relationships/tags" Target="../tags/tag183.xml"/><Relationship Id="rId6" Type="http://schemas.openxmlformats.org/officeDocument/2006/relationships/tags" Target="../tags/tag182.xml"/><Relationship Id="rId5" Type="http://schemas.openxmlformats.org/officeDocument/2006/relationships/tags" Target="../tags/tag181.xml"/><Relationship Id="rId4" Type="http://schemas.openxmlformats.org/officeDocument/2006/relationships/tags" Target="../tags/tag180.xml"/><Relationship Id="rId3" Type="http://schemas.openxmlformats.org/officeDocument/2006/relationships/tags" Target="../tags/tag179.xml"/><Relationship Id="rId2" Type="http://schemas.openxmlformats.org/officeDocument/2006/relationships/tags" Target="../tags/tag178.xml"/><Relationship Id="rId12" Type="http://schemas.openxmlformats.org/officeDocument/2006/relationships/tags" Target="../tags/tag188.xml"/><Relationship Id="rId11" Type="http://schemas.openxmlformats.org/officeDocument/2006/relationships/tags" Target="../tags/tag187.xml"/><Relationship Id="rId10" Type="http://schemas.openxmlformats.org/officeDocument/2006/relationships/tags" Target="../tags/tag186.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7" Type="http://schemas.openxmlformats.org/officeDocument/2006/relationships/tags" Target="../tags/tag193.xml"/><Relationship Id="rId6" Type="http://schemas.openxmlformats.org/officeDocument/2006/relationships/tags" Target="../tags/tag192.xml"/><Relationship Id="rId5" Type="http://schemas.openxmlformats.org/officeDocument/2006/relationships/tags" Target="../tags/tag191.xml"/><Relationship Id="rId4" Type="http://schemas.openxmlformats.org/officeDocument/2006/relationships/tags" Target="../tags/tag190.xml"/><Relationship Id="rId3" Type="http://schemas.openxmlformats.org/officeDocument/2006/relationships/image" Target="../media/image7.png"/><Relationship Id="rId2" Type="http://schemas.openxmlformats.org/officeDocument/2006/relationships/tags" Target="../tags/tag189.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4" Type="http://schemas.openxmlformats.org/officeDocument/2006/relationships/tags" Target="../tags/tag196.xml"/><Relationship Id="rId3" Type="http://schemas.openxmlformats.org/officeDocument/2006/relationships/tags" Target="../tags/tag195.xml"/><Relationship Id="rId2" Type="http://schemas.openxmlformats.org/officeDocument/2006/relationships/tags" Target="../tags/tag194.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9" Type="http://schemas.openxmlformats.org/officeDocument/2006/relationships/tags" Target="../tags/tag204.xml"/><Relationship Id="rId8" Type="http://schemas.openxmlformats.org/officeDocument/2006/relationships/tags" Target="../tags/tag203.xml"/><Relationship Id="rId7" Type="http://schemas.openxmlformats.org/officeDocument/2006/relationships/tags" Target="../tags/tag202.xml"/><Relationship Id="rId6" Type="http://schemas.openxmlformats.org/officeDocument/2006/relationships/tags" Target="../tags/tag201.xml"/><Relationship Id="rId5" Type="http://schemas.openxmlformats.org/officeDocument/2006/relationships/tags" Target="../tags/tag200.xml"/><Relationship Id="rId4" Type="http://schemas.openxmlformats.org/officeDocument/2006/relationships/tags" Target="../tags/tag199.xml"/><Relationship Id="rId3" Type="http://schemas.openxmlformats.org/officeDocument/2006/relationships/tags" Target="../tags/tag198.xml"/><Relationship Id="rId2" Type="http://schemas.openxmlformats.org/officeDocument/2006/relationships/tags" Target="../tags/tag197.xml"/><Relationship Id="rId10" Type="http://schemas.openxmlformats.org/officeDocument/2006/relationships/tags" Target="../tags/tag205.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9" Type="http://schemas.openxmlformats.org/officeDocument/2006/relationships/tags" Target="../tags/tag213.xml"/><Relationship Id="rId8" Type="http://schemas.openxmlformats.org/officeDocument/2006/relationships/tags" Target="../tags/tag212.xml"/><Relationship Id="rId7" Type="http://schemas.openxmlformats.org/officeDocument/2006/relationships/tags" Target="../tags/tag211.xml"/><Relationship Id="rId6" Type="http://schemas.openxmlformats.org/officeDocument/2006/relationships/tags" Target="../tags/tag210.xml"/><Relationship Id="rId5" Type="http://schemas.openxmlformats.org/officeDocument/2006/relationships/tags" Target="../tags/tag209.xml"/><Relationship Id="rId4" Type="http://schemas.openxmlformats.org/officeDocument/2006/relationships/tags" Target="../tags/tag208.xml"/><Relationship Id="rId3" Type="http://schemas.openxmlformats.org/officeDocument/2006/relationships/tags" Target="../tags/tag207.xml"/><Relationship Id="rId2" Type="http://schemas.openxmlformats.org/officeDocument/2006/relationships/tags" Target="../tags/tag206.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6" Type="http://schemas.openxmlformats.org/officeDocument/2006/relationships/tags" Target="../tags/tag218.xml"/><Relationship Id="rId5" Type="http://schemas.openxmlformats.org/officeDocument/2006/relationships/tags" Target="../tags/tag217.xml"/><Relationship Id="rId4" Type="http://schemas.openxmlformats.org/officeDocument/2006/relationships/tags" Target="../tags/tag216.xml"/><Relationship Id="rId3" Type="http://schemas.openxmlformats.org/officeDocument/2006/relationships/tags" Target="../tags/tag215.xml"/><Relationship Id="rId2" Type="http://schemas.openxmlformats.org/officeDocument/2006/relationships/tags" Target="../tags/tag214.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9" Type="http://schemas.openxmlformats.org/officeDocument/2006/relationships/tags" Target="../tags/tag226.xml"/><Relationship Id="rId8" Type="http://schemas.openxmlformats.org/officeDocument/2006/relationships/tags" Target="../tags/tag225.xml"/><Relationship Id="rId7" Type="http://schemas.openxmlformats.org/officeDocument/2006/relationships/tags" Target="../tags/tag224.xml"/><Relationship Id="rId6" Type="http://schemas.openxmlformats.org/officeDocument/2006/relationships/tags" Target="../tags/tag223.xml"/><Relationship Id="rId5" Type="http://schemas.openxmlformats.org/officeDocument/2006/relationships/tags" Target="../tags/tag222.xml"/><Relationship Id="rId4" Type="http://schemas.openxmlformats.org/officeDocument/2006/relationships/tags" Target="../tags/tag221.xml"/><Relationship Id="rId3" Type="http://schemas.openxmlformats.org/officeDocument/2006/relationships/tags" Target="../tags/tag220.xml"/><Relationship Id="rId2" Type="http://schemas.openxmlformats.org/officeDocument/2006/relationships/tags" Target="../tags/tag219.xml"/><Relationship Id="rId17" Type="http://schemas.openxmlformats.org/officeDocument/2006/relationships/tags" Target="../tags/tag234.xml"/><Relationship Id="rId16" Type="http://schemas.openxmlformats.org/officeDocument/2006/relationships/tags" Target="../tags/tag233.xml"/><Relationship Id="rId15" Type="http://schemas.openxmlformats.org/officeDocument/2006/relationships/tags" Target="../tags/tag232.xml"/><Relationship Id="rId14" Type="http://schemas.openxmlformats.org/officeDocument/2006/relationships/tags" Target="../tags/tag231.xml"/><Relationship Id="rId13" Type="http://schemas.openxmlformats.org/officeDocument/2006/relationships/tags" Target="../tags/tag230.xml"/><Relationship Id="rId12" Type="http://schemas.openxmlformats.org/officeDocument/2006/relationships/tags" Target="../tags/tag229.xml"/><Relationship Id="rId11" Type="http://schemas.openxmlformats.org/officeDocument/2006/relationships/tags" Target="../tags/tag228.xml"/><Relationship Id="rId10" Type="http://schemas.openxmlformats.org/officeDocument/2006/relationships/tags" Target="../tags/tag227.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9" Type="http://schemas.openxmlformats.org/officeDocument/2006/relationships/tags" Target="../tags/tag19.xml"/><Relationship Id="rId8" Type="http://schemas.openxmlformats.org/officeDocument/2006/relationships/tags" Target="../tags/tag18.xml"/><Relationship Id="rId7" Type="http://schemas.openxmlformats.org/officeDocument/2006/relationships/tags" Target="../tags/tag17.xml"/><Relationship Id="rId6" Type="http://schemas.openxmlformats.org/officeDocument/2006/relationships/tags" Target="../tags/tag16.xml"/><Relationship Id="rId5" Type="http://schemas.openxmlformats.org/officeDocument/2006/relationships/tags" Target="../tags/tag15.xml"/><Relationship Id="rId4" Type="http://schemas.openxmlformats.org/officeDocument/2006/relationships/image" Target="file:///C:\Users\1V994W2\PycharmProjects\PPT_Background_Generation/pic_temp/pic_half_right.png" TargetMode="External"/><Relationship Id="rId3" Type="http://schemas.openxmlformats.org/officeDocument/2006/relationships/image" Target="../media/image4.png"/><Relationship Id="rId2" Type="http://schemas.openxmlformats.org/officeDocument/2006/relationships/tags" Target="../tags/tag14.xml"/><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8" Type="http://schemas.openxmlformats.org/officeDocument/2006/relationships/tags" Target="../tags/tag241.xml"/><Relationship Id="rId7" Type="http://schemas.openxmlformats.org/officeDocument/2006/relationships/tags" Target="../tags/tag240.xml"/><Relationship Id="rId6" Type="http://schemas.openxmlformats.org/officeDocument/2006/relationships/tags" Target="../tags/tag239.xml"/><Relationship Id="rId5" Type="http://schemas.openxmlformats.org/officeDocument/2006/relationships/tags" Target="../tags/tag238.xml"/><Relationship Id="rId4" Type="http://schemas.openxmlformats.org/officeDocument/2006/relationships/tags" Target="../tags/tag237.xml"/><Relationship Id="rId3" Type="http://schemas.openxmlformats.org/officeDocument/2006/relationships/tags" Target="../tags/tag236.xml"/><Relationship Id="rId2" Type="http://schemas.openxmlformats.org/officeDocument/2006/relationships/tags" Target="../tags/tag235.xml"/><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9" Type="http://schemas.openxmlformats.org/officeDocument/2006/relationships/tags" Target="../tags/tag249.xml"/><Relationship Id="rId8" Type="http://schemas.openxmlformats.org/officeDocument/2006/relationships/tags" Target="../tags/tag248.xml"/><Relationship Id="rId7" Type="http://schemas.openxmlformats.org/officeDocument/2006/relationships/tags" Target="../tags/tag247.xml"/><Relationship Id="rId6" Type="http://schemas.openxmlformats.org/officeDocument/2006/relationships/tags" Target="../tags/tag246.xml"/><Relationship Id="rId5" Type="http://schemas.openxmlformats.org/officeDocument/2006/relationships/tags" Target="../tags/tag245.xml"/><Relationship Id="rId4" Type="http://schemas.openxmlformats.org/officeDocument/2006/relationships/tags" Target="../tags/tag244.xml"/><Relationship Id="rId3" Type="http://schemas.openxmlformats.org/officeDocument/2006/relationships/tags" Target="../tags/tag243.xml"/><Relationship Id="rId2" Type="http://schemas.openxmlformats.org/officeDocument/2006/relationships/tags" Target="../tags/tag242.xml"/><Relationship Id="rId11" Type="http://schemas.openxmlformats.org/officeDocument/2006/relationships/tags" Target="../tags/tag251.xml"/><Relationship Id="rId10" Type="http://schemas.openxmlformats.org/officeDocument/2006/relationships/tags" Target="../tags/tag250.xml"/><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9" Type="http://schemas.openxmlformats.org/officeDocument/2006/relationships/tags" Target="../tags/tag259.xml"/><Relationship Id="rId8" Type="http://schemas.openxmlformats.org/officeDocument/2006/relationships/tags" Target="../tags/tag258.xml"/><Relationship Id="rId7" Type="http://schemas.openxmlformats.org/officeDocument/2006/relationships/tags" Target="../tags/tag257.xml"/><Relationship Id="rId6" Type="http://schemas.openxmlformats.org/officeDocument/2006/relationships/tags" Target="../tags/tag256.xml"/><Relationship Id="rId5" Type="http://schemas.openxmlformats.org/officeDocument/2006/relationships/tags" Target="../tags/tag255.xml"/><Relationship Id="rId4" Type="http://schemas.openxmlformats.org/officeDocument/2006/relationships/tags" Target="../tags/tag254.xml"/><Relationship Id="rId3" Type="http://schemas.openxmlformats.org/officeDocument/2006/relationships/tags" Target="../tags/tag253.xml"/><Relationship Id="rId2" Type="http://schemas.openxmlformats.org/officeDocument/2006/relationships/tags" Target="../tags/tag252.xml"/><Relationship Id="rId11" Type="http://schemas.openxmlformats.org/officeDocument/2006/relationships/tags" Target="../tags/tag261.xml"/><Relationship Id="rId10" Type="http://schemas.openxmlformats.org/officeDocument/2006/relationships/tags" Target="../tags/tag260.xml"/><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9" Type="http://schemas.openxmlformats.org/officeDocument/2006/relationships/tags" Target="../tags/tag269.xml"/><Relationship Id="rId8" Type="http://schemas.openxmlformats.org/officeDocument/2006/relationships/tags" Target="../tags/tag268.xml"/><Relationship Id="rId7" Type="http://schemas.openxmlformats.org/officeDocument/2006/relationships/tags" Target="../tags/tag267.xml"/><Relationship Id="rId6" Type="http://schemas.openxmlformats.org/officeDocument/2006/relationships/tags" Target="../tags/tag266.xml"/><Relationship Id="rId5" Type="http://schemas.openxmlformats.org/officeDocument/2006/relationships/tags" Target="../tags/tag265.xml"/><Relationship Id="rId4" Type="http://schemas.openxmlformats.org/officeDocument/2006/relationships/tags" Target="../tags/tag264.xml"/><Relationship Id="rId3" Type="http://schemas.openxmlformats.org/officeDocument/2006/relationships/tags" Target="../tags/tag263.xml"/><Relationship Id="rId2" Type="http://schemas.openxmlformats.org/officeDocument/2006/relationships/tags" Target="../tags/tag262.xml"/><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9" Type="http://schemas.openxmlformats.org/officeDocument/2006/relationships/tags" Target="../tags/tag277.xml"/><Relationship Id="rId8" Type="http://schemas.openxmlformats.org/officeDocument/2006/relationships/tags" Target="../tags/tag276.xml"/><Relationship Id="rId7" Type="http://schemas.openxmlformats.org/officeDocument/2006/relationships/tags" Target="../tags/tag275.xml"/><Relationship Id="rId6" Type="http://schemas.openxmlformats.org/officeDocument/2006/relationships/tags" Target="../tags/tag274.xml"/><Relationship Id="rId5" Type="http://schemas.openxmlformats.org/officeDocument/2006/relationships/tags" Target="../tags/tag273.xml"/><Relationship Id="rId4" Type="http://schemas.openxmlformats.org/officeDocument/2006/relationships/tags" Target="../tags/tag272.xml"/><Relationship Id="rId3" Type="http://schemas.openxmlformats.org/officeDocument/2006/relationships/tags" Target="../tags/tag271.xml"/><Relationship Id="rId2" Type="http://schemas.openxmlformats.org/officeDocument/2006/relationships/tags" Target="../tags/tag270.xml"/><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9" Type="http://schemas.openxmlformats.org/officeDocument/2006/relationships/tags" Target="../tags/tag285.xml"/><Relationship Id="rId8" Type="http://schemas.openxmlformats.org/officeDocument/2006/relationships/tags" Target="../tags/tag284.xml"/><Relationship Id="rId7" Type="http://schemas.openxmlformats.org/officeDocument/2006/relationships/tags" Target="../tags/tag283.xml"/><Relationship Id="rId6" Type="http://schemas.openxmlformats.org/officeDocument/2006/relationships/tags" Target="../tags/tag282.xml"/><Relationship Id="rId5" Type="http://schemas.openxmlformats.org/officeDocument/2006/relationships/tags" Target="../tags/tag281.xml"/><Relationship Id="rId4" Type="http://schemas.openxmlformats.org/officeDocument/2006/relationships/tags" Target="../tags/tag280.xml"/><Relationship Id="rId3" Type="http://schemas.openxmlformats.org/officeDocument/2006/relationships/tags" Target="../tags/tag279.xml"/><Relationship Id="rId2" Type="http://schemas.openxmlformats.org/officeDocument/2006/relationships/tags" Target="../tags/tag278.xml"/><Relationship Id="rId11" Type="http://schemas.openxmlformats.org/officeDocument/2006/relationships/tags" Target="../tags/tag287.xml"/><Relationship Id="rId10" Type="http://schemas.openxmlformats.org/officeDocument/2006/relationships/tags" Target="../tags/tag286.xml"/><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9" Type="http://schemas.openxmlformats.org/officeDocument/2006/relationships/tags" Target="../tags/tag295.xml"/><Relationship Id="rId8" Type="http://schemas.openxmlformats.org/officeDocument/2006/relationships/tags" Target="../tags/tag294.xml"/><Relationship Id="rId7" Type="http://schemas.openxmlformats.org/officeDocument/2006/relationships/tags" Target="../tags/tag293.xml"/><Relationship Id="rId6" Type="http://schemas.openxmlformats.org/officeDocument/2006/relationships/tags" Target="../tags/tag292.xml"/><Relationship Id="rId5" Type="http://schemas.openxmlformats.org/officeDocument/2006/relationships/tags" Target="../tags/tag291.xml"/><Relationship Id="rId4" Type="http://schemas.openxmlformats.org/officeDocument/2006/relationships/tags" Target="../tags/tag290.xml"/><Relationship Id="rId3" Type="http://schemas.openxmlformats.org/officeDocument/2006/relationships/tags" Target="../tags/tag289.xml"/><Relationship Id="rId2" Type="http://schemas.openxmlformats.org/officeDocument/2006/relationships/tags" Target="../tags/tag288.xml"/><Relationship Id="rId12" Type="http://schemas.openxmlformats.org/officeDocument/2006/relationships/tags" Target="../tags/tag298.xml"/><Relationship Id="rId11" Type="http://schemas.openxmlformats.org/officeDocument/2006/relationships/tags" Target="../tags/tag297.xml"/><Relationship Id="rId10" Type="http://schemas.openxmlformats.org/officeDocument/2006/relationships/tags" Target="../tags/tag296.xml"/><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9" Type="http://schemas.openxmlformats.org/officeDocument/2006/relationships/tags" Target="../tags/tag23.xml"/><Relationship Id="rId8" Type="http://schemas.openxmlformats.org/officeDocument/2006/relationships/tags" Target="../tags/tag22.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3.png"/><Relationship Id="rId5" Type="http://schemas.openxmlformats.org/officeDocument/2006/relationships/tags" Target="../tags/tag21.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2.png"/><Relationship Id="rId2" Type="http://schemas.openxmlformats.org/officeDocument/2006/relationships/tags" Target="../tags/tag20.xml"/><Relationship Id="rId13" Type="http://schemas.openxmlformats.org/officeDocument/2006/relationships/tags" Target="../tags/tag27.xml"/><Relationship Id="rId12" Type="http://schemas.openxmlformats.org/officeDocument/2006/relationships/tags" Target="../tags/tag26.xml"/><Relationship Id="rId11" Type="http://schemas.openxmlformats.org/officeDocument/2006/relationships/tags" Target="../tags/tag25.xml"/><Relationship Id="rId10" Type="http://schemas.openxmlformats.org/officeDocument/2006/relationships/tags" Target="../tags/tag24.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31.xml"/><Relationship Id="rId8" Type="http://schemas.openxmlformats.org/officeDocument/2006/relationships/tags" Target="../tags/tag30.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3.png"/><Relationship Id="rId5" Type="http://schemas.openxmlformats.org/officeDocument/2006/relationships/tags" Target="../tags/tag29.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2.png"/><Relationship Id="rId2" Type="http://schemas.openxmlformats.org/officeDocument/2006/relationships/tags" Target="../tags/tag28.xml"/><Relationship Id="rId15" Type="http://schemas.openxmlformats.org/officeDocument/2006/relationships/tags" Target="../tags/tag37.xml"/><Relationship Id="rId14" Type="http://schemas.openxmlformats.org/officeDocument/2006/relationships/tags" Target="../tags/tag36.xml"/><Relationship Id="rId13" Type="http://schemas.openxmlformats.org/officeDocument/2006/relationships/tags" Target="../tags/tag35.xml"/><Relationship Id="rId12" Type="http://schemas.openxmlformats.org/officeDocument/2006/relationships/tags" Target="../tags/tag34.xml"/><Relationship Id="rId11" Type="http://schemas.openxmlformats.org/officeDocument/2006/relationships/tags" Target="../tags/tag33.xml"/><Relationship Id="rId10" Type="http://schemas.openxmlformats.org/officeDocument/2006/relationships/tags" Target="../tags/tag3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43.xml"/><Relationship Id="rId8" Type="http://schemas.openxmlformats.org/officeDocument/2006/relationships/tags" Target="../tags/tag42.xml"/><Relationship Id="rId7" Type="http://schemas.openxmlformats.org/officeDocument/2006/relationships/tags" Target="../tags/tag41.xml"/><Relationship Id="rId6" Type="http://schemas.openxmlformats.org/officeDocument/2006/relationships/tags" Target="../tags/tag40.xml"/><Relationship Id="rId5" Type="http://schemas.openxmlformats.org/officeDocument/2006/relationships/tags" Target="../tags/tag39.xml"/><Relationship Id="rId4" Type="http://schemas.openxmlformats.org/officeDocument/2006/relationships/image" Target="file:///C:\Users\1V994W2\Documents\Tencent%20Files\574576071\FileRecv\&#25340;&#35013;&#32032;&#26448;\forleft%201-23\\13\subject_holdright_91,155,213_0_staid_full_0.png" TargetMode="External"/><Relationship Id="rId3" Type="http://schemas.openxmlformats.org/officeDocument/2006/relationships/image" Target="../media/image5.png"/><Relationship Id="rId2" Type="http://schemas.openxmlformats.org/officeDocument/2006/relationships/tags" Target="../tags/tag38.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46.xml"/><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9" Type="http://schemas.openxmlformats.org/officeDocument/2006/relationships/tags" Target="../tags/tag50.xml"/><Relationship Id="rId8" Type="http://schemas.openxmlformats.org/officeDocument/2006/relationships/tags" Target="../tags/tag49.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3.png"/><Relationship Id="rId5" Type="http://schemas.openxmlformats.org/officeDocument/2006/relationships/tags" Target="../tags/tag48.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2.png"/><Relationship Id="rId2" Type="http://schemas.openxmlformats.org/officeDocument/2006/relationships/tags" Target="../tags/tag47.xml"/><Relationship Id="rId13" Type="http://schemas.openxmlformats.org/officeDocument/2006/relationships/tags" Target="../tags/tag54.xml"/><Relationship Id="rId12" Type="http://schemas.openxmlformats.org/officeDocument/2006/relationships/tags" Target="../tags/tag53.xml"/><Relationship Id="rId11" Type="http://schemas.openxmlformats.org/officeDocument/2006/relationships/tags" Target="../tags/tag52.xml"/><Relationship Id="rId10" Type="http://schemas.openxmlformats.org/officeDocument/2006/relationships/tags" Target="../tags/tag51.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9" Type="http://schemas.openxmlformats.org/officeDocument/2006/relationships/tags" Target="../tags/tag58.xml"/><Relationship Id="rId8" Type="http://schemas.openxmlformats.org/officeDocument/2006/relationships/tags" Target="../tags/tag57.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3.png"/><Relationship Id="rId5" Type="http://schemas.openxmlformats.org/officeDocument/2006/relationships/tags" Target="../tags/tag56.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2.png"/><Relationship Id="rId2" Type="http://schemas.openxmlformats.org/officeDocument/2006/relationships/tags" Target="../tags/tag55.xml"/><Relationship Id="rId12" Type="http://schemas.openxmlformats.org/officeDocument/2006/relationships/tags" Target="../tags/tag61.xml"/><Relationship Id="rId11" Type="http://schemas.openxmlformats.org/officeDocument/2006/relationships/tags" Target="../tags/tag60.xml"/><Relationship Id="rId10" Type="http://schemas.openxmlformats.org/officeDocument/2006/relationships/tags" Target="../tags/tag59.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tx2"/>
        </a:solidFill>
        <a:effectLst/>
      </p:bgPr>
    </p:bg>
    <p:spTree>
      <p:nvGrpSpPr>
        <p:cNvPr id="1" name=""/>
        <p:cNvGrpSpPr/>
        <p:nvPr/>
      </p:nvGrpSpPr>
      <p:grpSpPr>
        <a:xfrm>
          <a:off x="0" y="0"/>
          <a:ext cx="0" cy="0"/>
          <a:chOff x="0" y="0"/>
          <a:chExt cx="0" cy="0"/>
        </a:xfrm>
      </p:grpSpPr>
      <p:pic>
        <p:nvPicPr>
          <p:cNvPr id="5" name="图片 4"/>
          <p:cNvPicPr/>
          <p:nvPr>
            <p:custDataLst>
              <p:tags r:id="rId2"/>
            </p:custDataLst>
          </p:nvPr>
        </p:nvPicPr>
        <p:blipFill>
          <a:blip r:embed="rId3" r:link="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日期占位符 15"/>
          <p:cNvSpPr>
            <a:spLocks noGrp="1"/>
          </p:cNvSpPr>
          <p:nvPr>
            <p:ph type="dt" sz="half" idx="10"/>
            <p:custDataLst>
              <p:tags r:id="rId5"/>
            </p:custDataLst>
          </p:nvPr>
        </p:nvSpPr>
        <p:spPr>
          <a:xfrm>
            <a:off x="879742" y="6349833"/>
            <a:ext cx="2700000" cy="316800"/>
          </a:xfrm>
        </p:spPr>
        <p:txBody>
          <a:bodyPr wrap="square">
            <a:normAutofit/>
          </a:bodyPr>
          <a:lstStyle>
            <a:lvl1pPr>
              <a:defRPr>
                <a:latin typeface="Arial" panose="020B060402020209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6"/>
            </p:custDataLst>
          </p:nvPr>
        </p:nvSpPr>
        <p:spPr>
          <a:xfrm>
            <a:off x="4116000" y="6349833"/>
            <a:ext cx="3960000" cy="316800"/>
          </a:xfrm>
        </p:spPr>
        <p:txBody>
          <a:bodyPr wrap="square">
            <a:normAutofit/>
          </a:bodyPr>
          <a:lstStyle>
            <a:lvl1pPr>
              <a:defRPr>
                <a:latin typeface="Arial" panose="020B0604020202090204" pitchFamily="34" charset="0"/>
                <a:ea typeface="微软雅黑" panose="020B0503020204020204" charset="-122"/>
              </a:defRPr>
            </a:lvl1pPr>
          </a:lstStyle>
          <a:p>
            <a:endParaRPr lang="zh-CN" altLang="en-US" dirty="0"/>
          </a:p>
        </p:txBody>
      </p:sp>
      <p:sp>
        <p:nvSpPr>
          <p:cNvPr id="18" name="灯片编号占位符 17"/>
          <p:cNvSpPr>
            <a:spLocks noGrp="1"/>
          </p:cNvSpPr>
          <p:nvPr>
            <p:ph type="sldNum" sz="quarter" idx="12"/>
            <p:custDataLst>
              <p:tags r:id="rId7"/>
            </p:custDataLst>
          </p:nvPr>
        </p:nvSpPr>
        <p:spPr>
          <a:xfrm>
            <a:off x="8610600" y="6349833"/>
            <a:ext cx="2700000" cy="316800"/>
          </a:xfrm>
        </p:spPr>
        <p:txBody>
          <a:bodyPr wrap="square">
            <a:normAutofit/>
          </a:bodyPr>
          <a:lstStyle>
            <a:lvl1pPr>
              <a:defRPr>
                <a:latin typeface="Arial" panose="020B060402020209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3" name="标题 2"/>
          <p:cNvSpPr>
            <a:spLocks noGrp="1"/>
          </p:cNvSpPr>
          <p:nvPr>
            <p:ph type="ctrTitle" idx="14" hasCustomPrompt="1"/>
            <p:custDataLst>
              <p:tags r:id="rId8"/>
            </p:custDataLst>
          </p:nvPr>
        </p:nvSpPr>
        <p:spPr>
          <a:xfrm>
            <a:off x="919798" y="1988288"/>
            <a:ext cx="4825365" cy="1638833"/>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5400"/>
              <a:buFont typeface="Arial" panose="020B0604020202090204" pitchFamily="34" charset="0"/>
              <a:buNone/>
              <a:defRPr sz="5400" b="0" spc="600">
                <a:solidFill>
                  <a:schemeClr val="tx1"/>
                </a:solidFill>
                <a:latin typeface="Arial" panose="020B0604020202090204" pitchFamily="34" charset="0"/>
                <a:ea typeface="汉仪旗黑-85S" panose="00020600040101010101" pitchFamily="18" charset="-122"/>
              </a:defRPr>
            </a:lvl1pPr>
          </a:lstStyle>
          <a:p>
            <a:r>
              <a:rPr lang="zh-CN" altLang="en-US" dirty="0"/>
              <a:t>编辑标题</a:t>
            </a:r>
            <a:endParaRPr lang="zh-CN" altLang="en-US" dirty="0"/>
          </a:p>
        </p:txBody>
      </p:sp>
      <p:sp>
        <p:nvSpPr>
          <p:cNvPr id="2" name="副标题 1"/>
          <p:cNvSpPr>
            <a:spLocks noGrp="1"/>
          </p:cNvSpPr>
          <p:nvPr>
            <p:ph type="subTitle" idx="13" hasCustomPrompt="1"/>
            <p:custDataLst>
              <p:tags r:id="rId9"/>
            </p:custDataLst>
          </p:nvPr>
        </p:nvSpPr>
        <p:spPr>
          <a:xfrm>
            <a:off x="919797" y="3831591"/>
            <a:ext cx="4826000" cy="370205"/>
          </a:xfrm>
        </p:spPr>
        <p:txBody>
          <a:bodyPr vert="horz" wrap="square" lIns="0" tIns="0" rIns="0" bIns="0" anchor="t" anchorCtr="0">
            <a:normAutofit/>
          </a:bodyPr>
          <a:lstStyle>
            <a:lvl1pPr marL="0" marR="0" indent="0" algn="l" defTabSz="914400" rtl="0" eaLnBrk="1" fontAlgn="auto" latinLnBrk="0" hangingPunct="1">
              <a:lnSpc>
                <a:spcPct val="100000"/>
              </a:lnSpc>
              <a:spcBef>
                <a:spcPts val="0"/>
              </a:spcBef>
              <a:spcAft>
                <a:spcPts val="0"/>
              </a:spcAft>
              <a:buClrTx/>
              <a:buSzPts val="2000"/>
              <a:buFont typeface="Arial" panose="020B0604020202090204" pitchFamily="34" charset="0"/>
              <a:buNone/>
              <a:defRPr sz="2000" b="0" spc="200">
                <a:solidFill>
                  <a:schemeClr val="tx1"/>
                </a:solidFill>
                <a:latin typeface="Arial" panose="020B0604020202090204" pitchFamily="34" charset="0"/>
                <a:ea typeface="微软雅黑" panose="020B0503020204020204" charset="-122"/>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zh-CN" altLang="en-US"/>
              <a:t>单击此处编辑副标题</a:t>
            </a:r>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pic>
        <p:nvPicPr>
          <p:cNvPr id="8" name="图片 7"/>
          <p:cNvPicPr/>
          <p:nvPr>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720090" cy="601754"/>
          </a:xfrm>
          <a:prstGeom prst="rect">
            <a:avLst/>
          </a:prstGeom>
        </p:spPr>
      </p:pic>
      <p:pic>
        <p:nvPicPr>
          <p:cNvPr id="6" name="图片 5"/>
          <p:cNvPicPr/>
          <p:nvPr>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11471910" y="0"/>
            <a:ext cx="720090" cy="601754"/>
          </a:xfrm>
          <a:prstGeom prst="rect">
            <a:avLst/>
          </a:prstGeom>
        </p:spPr>
      </p:pic>
      <p:sp>
        <p:nvSpPr>
          <p:cNvPr id="3" name="日期占位符 2"/>
          <p:cNvSpPr>
            <a:spLocks noGrp="1"/>
          </p:cNvSpPr>
          <p:nvPr>
            <p:ph type="dt" sz="half" idx="10"/>
            <p:custDataLst>
              <p:tags r:id="rId8"/>
            </p:custDataLst>
          </p:nvPr>
        </p:nvSpPr>
        <p:spPr>
          <a:xfrm>
            <a:off x="879742" y="6349833"/>
            <a:ext cx="2700000" cy="316800"/>
          </a:xfrm>
        </p:spPr>
        <p:txBody>
          <a:bodyPr wrap="square">
            <a:normAutofit/>
          </a:bodyPr>
          <a:lstStyle>
            <a:lvl1pPr>
              <a:defRPr>
                <a:latin typeface="Arial" panose="020B060402020209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a:xfrm>
            <a:off x="4116000" y="6349833"/>
            <a:ext cx="3960000" cy="316800"/>
          </a:xfrm>
        </p:spPr>
        <p:txBody>
          <a:bodyPr wrap="square">
            <a:normAutofit/>
          </a:bodyPr>
          <a:lstStyle>
            <a:lvl1pPr>
              <a:defRPr>
                <a:latin typeface="Arial" panose="020B060402020209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10"/>
            </p:custDataLst>
          </p:nvPr>
        </p:nvSpPr>
        <p:spPr>
          <a:xfrm>
            <a:off x="8610600" y="6349833"/>
            <a:ext cx="2700000" cy="316800"/>
          </a:xfrm>
        </p:spPr>
        <p:txBody>
          <a:bodyPr wrap="square">
            <a:normAutofit/>
          </a:bodyPr>
          <a:lstStyle>
            <a:lvl1pPr>
              <a:defRPr>
                <a:latin typeface="Arial" panose="020B060402020209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11"/>
            </p:custDataLst>
          </p:nvPr>
        </p:nvSpPr>
        <p:spPr>
          <a:xfrm>
            <a:off x="669930" y="952508"/>
            <a:ext cx="10852237" cy="5388907"/>
          </a:xfrm>
        </p:spPr>
        <p:txBody>
          <a:bodyPr wrap="square">
            <a:normAutofit/>
          </a:bodyPr>
          <a:lstStyle>
            <a:lvl1pPr>
              <a:defRPr>
                <a:solidFill>
                  <a:schemeClr val="tx1"/>
                </a:solidFill>
                <a:latin typeface="Arial" panose="020B0604020202090204" pitchFamily="34" charset="0"/>
                <a:ea typeface="微软雅黑" panose="020B0503020204020204" charset="-122"/>
              </a:defRPr>
            </a:lvl1pPr>
            <a:lvl2pPr>
              <a:defRPr>
                <a:solidFill>
                  <a:schemeClr val="tx1"/>
                </a:solidFill>
                <a:latin typeface="Arial" panose="020B0604020202090204" pitchFamily="34" charset="0"/>
                <a:ea typeface="微软雅黑" panose="020B0503020204020204" charset="-122"/>
              </a:defRPr>
            </a:lvl2pPr>
            <a:lvl3pPr>
              <a:defRPr>
                <a:solidFill>
                  <a:schemeClr val="tx1"/>
                </a:solidFill>
                <a:latin typeface="Arial" panose="020B0604020202090204" pitchFamily="34" charset="0"/>
                <a:ea typeface="微软雅黑" panose="020B0503020204020204" charset="-122"/>
              </a:defRPr>
            </a:lvl3pPr>
            <a:lvl4pPr>
              <a:defRPr>
                <a:solidFill>
                  <a:schemeClr val="tx1"/>
                </a:solidFill>
                <a:latin typeface="Arial" panose="020B0604020202090204" pitchFamily="34" charset="0"/>
                <a:ea typeface="微软雅黑" panose="020B0503020204020204" charset="-122"/>
              </a:defRPr>
            </a:lvl4pPr>
            <a:lvl5pPr>
              <a:defRPr>
                <a:solidFill>
                  <a:schemeClr val="tx1"/>
                </a:solidFill>
                <a:latin typeface="Arial" panose="020B060402020209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tx2"/>
        </a:solidFill>
        <a:effectLst/>
      </p:bgPr>
    </p:bg>
    <p:spTree>
      <p:nvGrpSpPr>
        <p:cNvPr id="1" name=""/>
        <p:cNvGrpSpPr/>
        <p:nvPr/>
      </p:nvGrpSpPr>
      <p:grpSpPr>
        <a:xfrm>
          <a:off x="0" y="0"/>
          <a:ext cx="0" cy="0"/>
          <a:chOff x="0" y="0"/>
          <a:chExt cx="0" cy="0"/>
        </a:xfrm>
      </p:grpSpPr>
      <p:pic>
        <p:nvPicPr>
          <p:cNvPr id="6" name="图片 5"/>
          <p:cNvPicPr/>
          <p:nvPr>
            <p:custDataLst>
              <p:tags r:id="rId2"/>
            </p:custDataLst>
          </p:nvPr>
        </p:nvPicPr>
        <p:blipFill>
          <a:blip r:embed="rId3" r:link="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日期占位符 2"/>
          <p:cNvSpPr>
            <a:spLocks noGrp="1"/>
          </p:cNvSpPr>
          <p:nvPr>
            <p:ph type="dt" sz="half" idx="10"/>
            <p:custDataLst>
              <p:tags r:id="rId5"/>
            </p:custDataLst>
          </p:nvPr>
        </p:nvSpPr>
        <p:spPr>
          <a:xfrm>
            <a:off x="879742" y="6349833"/>
            <a:ext cx="2700000" cy="316800"/>
          </a:xfrm>
        </p:spPr>
        <p:txBody>
          <a:bodyPr wrap="square">
            <a:normAutofit/>
          </a:bodyPr>
          <a:lstStyle>
            <a:lvl1pPr>
              <a:defRPr>
                <a:latin typeface="Arial" panose="020B060402020209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a:xfrm>
            <a:off x="4116000" y="6349833"/>
            <a:ext cx="3960000" cy="316800"/>
          </a:xfrm>
        </p:spPr>
        <p:txBody>
          <a:bodyPr wrap="square">
            <a:normAutofit/>
          </a:bodyPr>
          <a:lstStyle>
            <a:lvl1pPr>
              <a:defRPr>
                <a:latin typeface="Arial" panose="020B060402020209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7"/>
            </p:custDataLst>
          </p:nvPr>
        </p:nvSpPr>
        <p:spPr>
          <a:xfrm>
            <a:off x="8610600" y="6349833"/>
            <a:ext cx="2700000" cy="316800"/>
          </a:xfrm>
        </p:spPr>
        <p:txBody>
          <a:bodyPr wrap="square">
            <a:normAutofit/>
          </a:bodyPr>
          <a:lstStyle>
            <a:lvl1pPr>
              <a:defRPr>
                <a:latin typeface="Arial" panose="020B060402020209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7" name="文本占位符 6"/>
          <p:cNvSpPr>
            <a:spLocks noGrp="1"/>
          </p:cNvSpPr>
          <p:nvPr>
            <p:ph type="body" idx="14" hasCustomPrompt="1"/>
            <p:custDataLst>
              <p:tags r:id="rId8"/>
            </p:custDataLst>
          </p:nvPr>
        </p:nvSpPr>
        <p:spPr>
          <a:xfrm>
            <a:off x="991235" y="3571875"/>
            <a:ext cx="4826000" cy="1090930"/>
          </a:xfrm>
        </p:spPr>
        <p:txBody>
          <a:bodyPr vert="horz" wrap="square" lIns="0" tIns="0" rIns="0" bIns="0" anchor="t" anchorCtr="0">
            <a:normAutofit/>
          </a:bodyPr>
          <a:lstStyle>
            <a:lvl1pPr marL="342900" marR="0" indent="-342900" algn="l" rtl="0" eaLnBrk="1" fontAlgn="auto">
              <a:lnSpc>
                <a:spcPct val="120000"/>
              </a:lnSpc>
              <a:spcBef>
                <a:spcPts val="0"/>
              </a:spcBef>
              <a:spcAft>
                <a:spcPts val="0"/>
              </a:spcAft>
              <a:buClrTx/>
              <a:buSzPts val="1800"/>
              <a:buFont typeface="Arial" panose="020B0604020202090204" pitchFamily="34" charset="0"/>
              <a:buNone/>
              <a:defRPr sz="1800" b="0" spc="200">
                <a:solidFill>
                  <a:schemeClr val="tx1"/>
                </a:solidFill>
                <a:latin typeface="Arial" panose="020B0604020202090204" pitchFamily="34" charset="0"/>
                <a:ea typeface="微软雅黑" panose="020B0503020204020204" charset="-122"/>
              </a:defRPr>
            </a:lvl1pPr>
          </a:lstStyle>
          <a:p>
            <a:pPr marL="0" marR="0" lvl="0" indent="0" algn="l" defTabSz="914400" rtl="0" eaLnBrk="1" fontAlgn="auto" latinLnBrk="0" hangingPunct="1">
              <a:lnSpc>
                <a:spcPct val="120000"/>
              </a:lnSpc>
              <a:spcBef>
                <a:spcPts val="0"/>
              </a:spcBef>
              <a:spcAft>
                <a:spcPts val="0"/>
              </a:spcAft>
              <a:buClr>
                <a:schemeClr val="tx1">
                  <a:lumMod val="65000"/>
                  <a:lumOff val="35000"/>
                </a:schemeClr>
              </a:buClr>
              <a:buSzPts val="1800"/>
              <a:buFont typeface="Arial" panose="020B0604020202090204" pitchFamily="34" charset="0"/>
              <a:buNone/>
            </a:pPr>
            <a:r>
              <a:rPr lang="zh-CN" altLang="en-US"/>
              <a:t>单击此处编辑副标题</a:t>
            </a:r>
            <a:endParaRPr lang="zh-CN" altLang="en-US"/>
          </a:p>
        </p:txBody>
      </p:sp>
      <p:sp>
        <p:nvSpPr>
          <p:cNvPr id="2" name="标题 1"/>
          <p:cNvSpPr>
            <a:spLocks noGrp="1"/>
          </p:cNvSpPr>
          <p:nvPr>
            <p:ph type="title" idx="13" hasCustomPrompt="1"/>
            <p:custDataLst>
              <p:tags r:id="rId9"/>
            </p:custDataLst>
          </p:nvPr>
        </p:nvSpPr>
        <p:spPr>
          <a:xfrm>
            <a:off x="991235" y="2195195"/>
            <a:ext cx="4359910" cy="1172210"/>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6600"/>
              <a:buFont typeface="Arial" panose="020B0604020202090204" pitchFamily="34" charset="0"/>
              <a:buNone/>
              <a:defRPr sz="6600" b="0" spc="700">
                <a:solidFill>
                  <a:schemeClr val="tx1"/>
                </a:solidFill>
                <a:latin typeface="Arial" panose="020B0604020202090204" pitchFamily="34" charset="0"/>
                <a:ea typeface="汉仪旗黑-85S" panose="00020600040101010101" pitchFamily="18" charset="-122"/>
              </a:defRPr>
            </a:lvl1pPr>
          </a:lstStyle>
          <a:p>
            <a:r>
              <a:rPr lang="zh-CN" altLang="en-US"/>
              <a:t>编辑标题</a:t>
            </a:r>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pic>
        <p:nvPicPr>
          <p:cNvPr id="7" name="图片 6"/>
          <p:cNvPicPr/>
          <p:nvPr>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720090" cy="601754"/>
          </a:xfrm>
          <a:prstGeom prst="rect">
            <a:avLst/>
          </a:prstGeom>
        </p:spPr>
      </p:pic>
      <p:pic>
        <p:nvPicPr>
          <p:cNvPr id="6" name="图片 5"/>
          <p:cNvPicPr/>
          <p:nvPr>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11471910" y="0"/>
            <a:ext cx="720090" cy="601754"/>
          </a:xfrm>
          <a:prstGeom prst="rect">
            <a:avLst/>
          </a:prstGeom>
        </p:spPr>
      </p:pic>
      <p:sp>
        <p:nvSpPr>
          <p:cNvPr id="2" name="标题 1"/>
          <p:cNvSpPr>
            <a:spLocks noGrp="1"/>
          </p:cNvSpPr>
          <p:nvPr>
            <p:ph type="title"/>
            <p:custDataLst>
              <p:tags r:id="rId8"/>
            </p:custDataLst>
          </p:nvPr>
        </p:nvSpPr>
        <p:spPr>
          <a:xfrm>
            <a:off x="669882" y="443230"/>
            <a:ext cx="10852237" cy="441964"/>
          </a:xfrm>
        </p:spPr>
        <p:txBody>
          <a:bodyPr wrap="square">
            <a:normAutofit/>
          </a:bodyPr>
          <a:lstStyle>
            <a:lvl1pPr>
              <a:defRPr baseline="0">
                <a:solidFill>
                  <a:schemeClr val="tx1"/>
                </a:solidFill>
                <a:latin typeface="Arial" panose="020B060402020209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9"/>
            </p:custDataLst>
          </p:nvPr>
        </p:nvSpPr>
        <p:spPr>
          <a:xfrm>
            <a:off x="879742" y="6349833"/>
            <a:ext cx="2700000" cy="316800"/>
          </a:xfrm>
        </p:spPr>
        <p:txBody>
          <a:bodyPr wrap="square">
            <a:normAutofit/>
          </a:bodyPr>
          <a:lstStyle>
            <a:lvl1pPr>
              <a:defRPr>
                <a:latin typeface="Arial" panose="020B060402020209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a:xfrm>
            <a:off x="4116000" y="6349833"/>
            <a:ext cx="3960000" cy="316800"/>
          </a:xfrm>
        </p:spPr>
        <p:txBody>
          <a:bodyPr wrap="square">
            <a:normAutofit/>
          </a:bodyPr>
          <a:lstStyle>
            <a:lvl1pPr>
              <a:defRPr>
                <a:latin typeface="Arial" panose="020B060402020209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1"/>
            </p:custDataLst>
          </p:nvPr>
        </p:nvSpPr>
        <p:spPr>
          <a:xfrm>
            <a:off x="8610600" y="6349833"/>
            <a:ext cx="2700000" cy="316800"/>
          </a:xfrm>
        </p:spPr>
        <p:txBody>
          <a:bodyPr wrap="square">
            <a:normAutofit/>
          </a:bodyPr>
          <a:lstStyle>
            <a:lvl1pPr>
              <a:defRPr>
                <a:latin typeface="Arial" panose="020B060402020209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2"/>
            </p:custDataLst>
          </p:nvPr>
        </p:nvSpPr>
        <p:spPr>
          <a:xfrm>
            <a:off x="292075" y="303809"/>
            <a:ext cx="11607851" cy="6250382"/>
          </a:xfrm>
          <a:prstGeom prst="rect">
            <a:avLst/>
          </a:prstGeom>
          <a:solidFill>
            <a:schemeClr val="tx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pic>
        <p:nvPicPr>
          <p:cNvPr id="9" name="图片 8"/>
          <p:cNvPicPr/>
          <p:nvPr>
            <p:custDataLst>
              <p:tags r:id="rId3"/>
            </p:custDataLst>
          </p:nvPr>
        </p:nvPicPr>
        <p:blipFill>
          <a:blip r:embed="rId4" r:link="rId5" cstate="print">
            <a:extLst>
              <a:ext uri="{28A0092B-C50C-407E-A947-70E740481C1C}">
                <a14:useLocalDpi xmlns:a14="http://schemas.microsoft.com/office/drawing/2010/main" val="0"/>
              </a:ext>
            </a:extLst>
          </a:blip>
          <a:stretch>
            <a:fillRect/>
          </a:stretch>
        </p:blipFill>
        <p:spPr>
          <a:xfrm>
            <a:off x="0" y="0"/>
            <a:ext cx="720090" cy="601754"/>
          </a:xfrm>
          <a:prstGeom prst="rect">
            <a:avLst/>
          </a:prstGeom>
        </p:spPr>
      </p:pic>
      <p:pic>
        <p:nvPicPr>
          <p:cNvPr id="8" name="图片 7"/>
          <p:cNvPicPr/>
          <p:nvPr>
            <p:custDataLst>
              <p:tags r:id="rId6"/>
            </p:custDataLst>
          </p:nvPr>
        </p:nvPicPr>
        <p:blipFill>
          <a:blip r:embed="rId7" r:link="rId8" cstate="print">
            <a:extLst>
              <a:ext uri="{28A0092B-C50C-407E-A947-70E740481C1C}">
                <a14:useLocalDpi xmlns:a14="http://schemas.microsoft.com/office/drawing/2010/main" val="0"/>
              </a:ext>
            </a:extLst>
          </a:blip>
          <a:stretch>
            <a:fillRect/>
          </a:stretch>
        </p:blipFill>
        <p:spPr>
          <a:xfrm>
            <a:off x="11471910" y="0"/>
            <a:ext cx="720090" cy="601754"/>
          </a:xfrm>
          <a:prstGeom prst="rect">
            <a:avLst/>
          </a:prstGeom>
        </p:spPr>
      </p:pic>
      <p:sp>
        <p:nvSpPr>
          <p:cNvPr id="2" name="标题 1"/>
          <p:cNvSpPr>
            <a:spLocks noGrp="1"/>
          </p:cNvSpPr>
          <p:nvPr>
            <p:ph type="title" hasCustomPrompt="1"/>
            <p:custDataLst>
              <p:tags r:id="rId9"/>
            </p:custDataLst>
          </p:nvPr>
        </p:nvSpPr>
        <p:spPr>
          <a:xfrm>
            <a:off x="1281600" y="1249200"/>
            <a:ext cx="9626400" cy="723600"/>
          </a:xfrm>
        </p:spPr>
        <p:txBody>
          <a:bodyPr wrap="square" anchor="ctr">
            <a:normAutofit/>
          </a:bodyPr>
          <a:lstStyle>
            <a:lvl1pPr>
              <a:defRPr sz="3200" baseline="0">
                <a:solidFill>
                  <a:schemeClr val="tx1"/>
                </a:solidFill>
                <a:latin typeface="Arial" panose="020B060402020209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10"/>
            </p:custDataLst>
          </p:nvPr>
        </p:nvSpPr>
        <p:spPr>
          <a:xfrm>
            <a:off x="1281113" y="2163600"/>
            <a:ext cx="9626600" cy="3445200"/>
          </a:xfrm>
        </p:spPr>
        <p:txBody>
          <a:bodyPr wrap="square">
            <a:normAutofit/>
          </a:bodyPr>
          <a:lstStyle>
            <a:lvl1pPr>
              <a:defRPr baseline="0">
                <a:solidFill>
                  <a:schemeClr val="tx1"/>
                </a:solidFill>
                <a:latin typeface="Arial" panose="020B0604020202090204" pitchFamily="34" charset="0"/>
                <a:ea typeface="微软雅黑" panose="020B0503020204020204" charset="-122"/>
              </a:defRPr>
            </a:lvl1pPr>
            <a:lvl2pPr>
              <a:defRPr baseline="0">
                <a:solidFill>
                  <a:schemeClr val="tx1"/>
                </a:solidFill>
                <a:latin typeface="Arial" panose="020B0604020202090204" pitchFamily="34" charset="0"/>
                <a:ea typeface="微软雅黑" panose="020B0503020204020204" charset="-122"/>
              </a:defRPr>
            </a:lvl2pPr>
            <a:lvl3pPr>
              <a:defRPr baseline="0">
                <a:solidFill>
                  <a:schemeClr val="tx1"/>
                </a:solidFill>
                <a:latin typeface="Arial" panose="020B0604020202090204" pitchFamily="34" charset="0"/>
                <a:ea typeface="微软雅黑" panose="020B0503020204020204" charset="-122"/>
              </a:defRPr>
            </a:lvl3pPr>
            <a:lvl4pPr>
              <a:defRPr baseline="0">
                <a:solidFill>
                  <a:schemeClr val="tx1"/>
                </a:solidFill>
                <a:latin typeface="Arial" panose="020B0604020202090204" pitchFamily="34" charset="0"/>
                <a:ea typeface="微软雅黑" panose="020B0503020204020204" charset="-122"/>
              </a:defRPr>
            </a:lvl4pPr>
            <a:lvl5pPr>
              <a:defRPr baseline="0">
                <a:solidFill>
                  <a:schemeClr val="tx1"/>
                </a:solidFill>
                <a:latin typeface="Arial" panose="020B060402020209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11"/>
            </p:custDataLst>
          </p:nvPr>
        </p:nvSpPr>
        <p:spPr>
          <a:xfrm>
            <a:off x="879742" y="6349833"/>
            <a:ext cx="2700000" cy="316800"/>
          </a:xfrm>
        </p:spPr>
        <p:txBody>
          <a:bodyPr wrap="square">
            <a:normAutofit/>
          </a:bodyPr>
          <a:lstStyle>
            <a:lvl1pPr>
              <a:defRPr>
                <a:latin typeface="Arial" panose="020B060402020209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2"/>
            </p:custDataLst>
          </p:nvPr>
        </p:nvSpPr>
        <p:spPr>
          <a:xfrm>
            <a:off x="4116000" y="6349833"/>
            <a:ext cx="3960000" cy="316800"/>
          </a:xfrm>
        </p:spPr>
        <p:txBody>
          <a:bodyPr wrap="square">
            <a:normAutofit/>
          </a:bodyPr>
          <a:lstStyle>
            <a:lvl1pPr>
              <a:defRPr>
                <a:latin typeface="Arial" panose="020B060402020209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3"/>
            </p:custDataLst>
          </p:nvPr>
        </p:nvSpPr>
        <p:spPr>
          <a:xfrm>
            <a:off x="8610600" y="6349833"/>
            <a:ext cx="2700000" cy="316800"/>
          </a:xfrm>
        </p:spPr>
        <p:txBody>
          <a:bodyPr wrap="square">
            <a:normAutofit/>
          </a:bodyPr>
          <a:lstStyle>
            <a:lvl1pPr>
              <a:defRPr>
                <a:latin typeface="Arial" panose="020B060402020209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2"/>
            </p:custDataLst>
          </p:nvPr>
        </p:nvSpPr>
        <p:spPr>
          <a:xfrm>
            <a:off x="0" y="0"/>
            <a:ext cx="4824603" cy="6858000"/>
          </a:xfrm>
          <a:prstGeom prst="rect">
            <a:avLst/>
          </a:prstGeom>
          <a:solidFill>
            <a:schemeClr val="tx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pic>
        <p:nvPicPr>
          <p:cNvPr id="8" name="图片 7"/>
          <p:cNvPicPr/>
          <p:nvPr>
            <p:custDataLst>
              <p:tags r:id="rId3"/>
            </p:custDataLst>
          </p:nvPr>
        </p:nvPicPr>
        <p:blipFill>
          <a:blip r:embed="rId4" r:link="rId5" cstate="print">
            <a:extLst>
              <a:ext uri="{28A0092B-C50C-407E-A947-70E740481C1C}">
                <a14:useLocalDpi xmlns:a14="http://schemas.microsoft.com/office/drawing/2010/main" val="0"/>
              </a:ext>
            </a:extLst>
          </a:blip>
          <a:stretch>
            <a:fillRect/>
          </a:stretch>
        </p:blipFill>
        <p:spPr>
          <a:xfrm>
            <a:off x="11471910" y="0"/>
            <a:ext cx="720090" cy="601754"/>
          </a:xfrm>
          <a:prstGeom prst="rect">
            <a:avLst/>
          </a:prstGeom>
        </p:spPr>
      </p:pic>
      <p:sp>
        <p:nvSpPr>
          <p:cNvPr id="2" name="标题 1"/>
          <p:cNvSpPr>
            <a:spLocks noGrp="1"/>
          </p:cNvSpPr>
          <p:nvPr>
            <p:ph type="title" hasCustomPrompt="1"/>
            <p:custDataLst>
              <p:tags r:id="rId6"/>
            </p:custDataLst>
          </p:nvPr>
        </p:nvSpPr>
        <p:spPr>
          <a:xfrm>
            <a:off x="583200" y="770400"/>
            <a:ext cx="3960000" cy="882000"/>
          </a:xfrm>
        </p:spPr>
        <p:txBody>
          <a:bodyPr wrap="square" anchor="ctr" anchorCtr="0">
            <a:normAutofit/>
          </a:bodyPr>
          <a:lstStyle>
            <a:lvl1pPr>
              <a:defRPr sz="3600" baseline="0">
                <a:solidFill>
                  <a:schemeClr val="tx1"/>
                </a:solidFill>
                <a:latin typeface="Arial" panose="020B0604020202090204" pitchFamily="34" charset="0"/>
                <a:ea typeface="微软雅黑" panose="020B050302020402020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7"/>
            </p:custDataLst>
          </p:nvPr>
        </p:nvSpPr>
        <p:spPr>
          <a:xfrm>
            <a:off x="879742" y="6349833"/>
            <a:ext cx="2700000" cy="316800"/>
          </a:xfrm>
        </p:spPr>
        <p:txBody>
          <a:bodyPr wrap="square">
            <a:normAutofit/>
          </a:bodyPr>
          <a:lstStyle>
            <a:lvl1pPr>
              <a:defRPr>
                <a:latin typeface="Arial" panose="020B060402020209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a:xfrm>
            <a:off x="4116000" y="6349833"/>
            <a:ext cx="3960000" cy="316800"/>
          </a:xfrm>
        </p:spPr>
        <p:txBody>
          <a:bodyPr wrap="square">
            <a:normAutofit/>
          </a:bodyPr>
          <a:lstStyle>
            <a:lvl1pPr>
              <a:defRPr>
                <a:latin typeface="Arial" panose="020B060402020209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9"/>
            </p:custDataLst>
          </p:nvPr>
        </p:nvSpPr>
        <p:spPr>
          <a:xfrm>
            <a:off x="8610600" y="6349833"/>
            <a:ext cx="2700000" cy="316800"/>
          </a:xfrm>
        </p:spPr>
        <p:txBody>
          <a:bodyPr wrap="square">
            <a:normAutofit/>
          </a:bodyPr>
          <a:lstStyle>
            <a:lvl1pPr>
              <a:defRPr>
                <a:latin typeface="Arial" panose="020B060402020209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0"/>
            </p:custDataLst>
          </p:nvPr>
        </p:nvSpPr>
        <p:spPr>
          <a:xfrm>
            <a:off x="586800" y="1764000"/>
            <a:ext cx="3956400" cy="4093200"/>
          </a:xfrm>
        </p:spPr>
        <p:txBody>
          <a:bodyPr wrap="square">
            <a:normAutofit/>
          </a:bodyPr>
          <a:lstStyle>
            <a:lvl1pPr>
              <a:defRPr baseline="0">
                <a:solidFill>
                  <a:schemeClr val="tx1"/>
                </a:solidFill>
                <a:latin typeface="Arial" panose="020B0604020202090204" pitchFamily="34" charset="0"/>
                <a:ea typeface="微软雅黑" panose="020B0503020204020204" charset="-122"/>
              </a:defRPr>
            </a:lvl1pPr>
            <a:lvl2pPr>
              <a:defRPr baseline="0">
                <a:solidFill>
                  <a:schemeClr val="tx1"/>
                </a:solidFill>
                <a:latin typeface="Arial" panose="020B0604020202090204" pitchFamily="34" charset="0"/>
                <a:ea typeface="微软雅黑" panose="020B0503020204020204" charset="-122"/>
              </a:defRPr>
            </a:lvl2pPr>
            <a:lvl3pPr>
              <a:defRPr baseline="0">
                <a:solidFill>
                  <a:schemeClr val="tx1"/>
                </a:solidFill>
                <a:latin typeface="Arial" panose="020B0604020202090204" pitchFamily="34" charset="0"/>
                <a:ea typeface="微软雅黑" panose="020B0503020204020204" charset="-122"/>
              </a:defRPr>
            </a:lvl3pPr>
            <a:lvl4pPr>
              <a:defRPr baseline="0">
                <a:solidFill>
                  <a:schemeClr val="tx1"/>
                </a:solidFill>
                <a:latin typeface="Arial" panose="020B0604020202090204" pitchFamily="34" charset="0"/>
                <a:ea typeface="微软雅黑" panose="020B0503020204020204" charset="-122"/>
              </a:defRPr>
            </a:lvl4pPr>
            <a:lvl5pPr>
              <a:defRPr baseline="0">
                <a:solidFill>
                  <a:schemeClr val="tx1"/>
                </a:solidFill>
                <a:latin typeface="Arial" panose="020B060402020209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1"/>
            </p:custDataLst>
          </p:nvPr>
        </p:nvSpPr>
        <p:spPr>
          <a:xfrm>
            <a:off x="5101200" y="769938"/>
            <a:ext cx="6480000" cy="5087937"/>
          </a:xfrm>
        </p:spPr>
        <p:txBody>
          <a:bodyPr wrap="square">
            <a:normAutofit/>
          </a:bodyPr>
          <a:lstStyle>
            <a:lvl1pPr>
              <a:defRPr baseline="0">
                <a:solidFill>
                  <a:schemeClr val="tx1"/>
                </a:solidFill>
                <a:latin typeface="Arial" panose="020B0604020202090204" pitchFamily="34" charset="0"/>
                <a:ea typeface="微软雅黑" panose="020B0503020204020204" charset="-122"/>
              </a:defRPr>
            </a:lvl1pPr>
            <a:lvl2pPr>
              <a:defRPr baseline="0">
                <a:solidFill>
                  <a:schemeClr val="tx1"/>
                </a:solidFill>
                <a:latin typeface="Arial" panose="020B0604020202090204" pitchFamily="34" charset="0"/>
                <a:ea typeface="微软雅黑" panose="020B0503020204020204" charset="-122"/>
              </a:defRPr>
            </a:lvl2pPr>
            <a:lvl3pPr>
              <a:defRPr baseline="0">
                <a:solidFill>
                  <a:schemeClr val="tx1"/>
                </a:solidFill>
                <a:latin typeface="Arial" panose="020B0604020202090204" pitchFamily="34" charset="0"/>
                <a:ea typeface="微软雅黑" panose="020B0503020204020204" charset="-122"/>
              </a:defRPr>
            </a:lvl3pPr>
            <a:lvl4pPr>
              <a:defRPr baseline="0">
                <a:solidFill>
                  <a:schemeClr val="tx1"/>
                </a:solidFill>
                <a:latin typeface="Arial" panose="020B0604020202090204" pitchFamily="34" charset="0"/>
                <a:ea typeface="微软雅黑" panose="020B0503020204020204" charset="-122"/>
              </a:defRPr>
            </a:lvl4pPr>
            <a:lvl5pPr>
              <a:defRPr baseline="0">
                <a:solidFill>
                  <a:schemeClr val="tx1"/>
                </a:solidFill>
                <a:latin typeface="Arial" panose="020B060402020209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1" name="矩形 10"/>
          <p:cNvSpPr/>
          <p:nvPr>
            <p:custDataLst>
              <p:tags r:id="rId2"/>
            </p:custDataLst>
          </p:nvPr>
        </p:nvSpPr>
        <p:spPr>
          <a:xfrm>
            <a:off x="0" y="0"/>
            <a:ext cx="12192000" cy="2664333"/>
          </a:xfrm>
          <a:prstGeom prst="rect">
            <a:avLst/>
          </a:prstGeom>
          <a:solidFill>
            <a:schemeClr val="tx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pic>
        <p:nvPicPr>
          <p:cNvPr id="10" name="图片 9"/>
          <p:cNvPicPr/>
          <p:nvPr>
            <p:custDataLst>
              <p:tags r:id="rId3"/>
            </p:custDataLst>
          </p:nvPr>
        </p:nvPicPr>
        <p:blipFill>
          <a:blip r:embed="rId4" r:link="rId5" cstate="print">
            <a:extLst>
              <a:ext uri="{28A0092B-C50C-407E-A947-70E740481C1C}">
                <a14:useLocalDpi xmlns:a14="http://schemas.microsoft.com/office/drawing/2010/main" val="0"/>
              </a:ext>
            </a:extLst>
          </a:blip>
          <a:stretch>
            <a:fillRect/>
          </a:stretch>
        </p:blipFill>
        <p:spPr>
          <a:xfrm>
            <a:off x="0" y="0"/>
            <a:ext cx="720090" cy="601754"/>
          </a:xfrm>
          <a:prstGeom prst="rect">
            <a:avLst/>
          </a:prstGeom>
        </p:spPr>
      </p:pic>
      <p:pic>
        <p:nvPicPr>
          <p:cNvPr id="8" name="图片 7"/>
          <p:cNvPicPr/>
          <p:nvPr>
            <p:custDataLst>
              <p:tags r:id="rId6"/>
            </p:custDataLst>
          </p:nvPr>
        </p:nvPicPr>
        <p:blipFill>
          <a:blip r:embed="rId7" r:link="rId8" cstate="print">
            <a:extLst>
              <a:ext uri="{28A0092B-C50C-407E-A947-70E740481C1C}">
                <a14:useLocalDpi xmlns:a14="http://schemas.microsoft.com/office/drawing/2010/main" val="0"/>
              </a:ext>
            </a:extLst>
          </a:blip>
          <a:stretch>
            <a:fillRect/>
          </a:stretch>
        </p:blipFill>
        <p:spPr>
          <a:xfrm>
            <a:off x="11471910" y="0"/>
            <a:ext cx="720090" cy="601754"/>
          </a:xfrm>
          <a:prstGeom prst="rect">
            <a:avLst/>
          </a:prstGeom>
        </p:spPr>
      </p:pic>
      <p:sp>
        <p:nvSpPr>
          <p:cNvPr id="2" name="标题 1"/>
          <p:cNvSpPr>
            <a:spLocks noGrp="1"/>
          </p:cNvSpPr>
          <p:nvPr>
            <p:ph type="title"/>
            <p:custDataLst>
              <p:tags r:id="rId9"/>
            </p:custDataLst>
          </p:nvPr>
        </p:nvSpPr>
        <p:spPr>
          <a:xfrm>
            <a:off x="612000" y="781200"/>
            <a:ext cx="10976400" cy="626400"/>
          </a:xfrm>
        </p:spPr>
        <p:txBody>
          <a:bodyPr wrap="square" anchor="ctr">
            <a:normAutofit/>
          </a:bodyPr>
          <a:lstStyle>
            <a:lvl1pPr algn="ctr">
              <a:defRPr sz="3600" baseline="0">
                <a:solidFill>
                  <a:schemeClr val="tx1"/>
                </a:solidFill>
                <a:latin typeface="Arial" panose="020B0604020202090204" pitchFamily="34" charset="0"/>
                <a:ea typeface="微软雅黑" panose="020B0503020204020204" charset="-122"/>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10"/>
            </p:custDataLst>
          </p:nvPr>
        </p:nvSpPr>
        <p:spPr>
          <a:xfrm>
            <a:off x="879742" y="6349833"/>
            <a:ext cx="2700000" cy="316800"/>
          </a:xfrm>
        </p:spPr>
        <p:txBody>
          <a:bodyPr wrap="square">
            <a:normAutofit/>
          </a:bodyPr>
          <a:lstStyle>
            <a:lvl1pPr>
              <a:defRPr>
                <a:latin typeface="Arial" panose="020B060402020209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a:xfrm>
            <a:off x="4116000" y="6349833"/>
            <a:ext cx="3960000" cy="316800"/>
          </a:xfrm>
        </p:spPr>
        <p:txBody>
          <a:bodyPr wrap="square">
            <a:normAutofit/>
          </a:bodyPr>
          <a:lstStyle>
            <a:lvl1pPr>
              <a:defRPr>
                <a:latin typeface="Arial" panose="020B060402020209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a:xfrm>
            <a:off x="8610600" y="6349833"/>
            <a:ext cx="2700000" cy="316800"/>
          </a:xfrm>
        </p:spPr>
        <p:txBody>
          <a:bodyPr wrap="square">
            <a:normAutofit/>
          </a:bodyPr>
          <a:lstStyle>
            <a:lvl1pPr>
              <a:defRPr>
                <a:latin typeface="Arial" panose="020B060402020209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3"/>
            </p:custDataLst>
          </p:nvPr>
        </p:nvSpPr>
        <p:spPr>
          <a:xfrm>
            <a:off x="612000" y="1659600"/>
            <a:ext cx="10975975" cy="828000"/>
          </a:xfrm>
        </p:spPr>
        <p:txBody>
          <a:bodyPr wrap="square">
            <a:normAutofit/>
          </a:bodyPr>
          <a:lstStyle>
            <a:lvl1pPr algn="ctr">
              <a:defRPr baseline="0">
                <a:solidFill>
                  <a:schemeClr val="tx1"/>
                </a:solidFill>
                <a:latin typeface="Arial" panose="020B060402020209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4"/>
            </p:custDataLst>
          </p:nvPr>
        </p:nvSpPr>
        <p:spPr>
          <a:xfrm>
            <a:off x="612775" y="2808000"/>
            <a:ext cx="10965600" cy="3430800"/>
          </a:xfrm>
        </p:spPr>
        <p:txBody>
          <a:bodyPr wrap="square">
            <a:normAutofit/>
          </a:bodyPr>
          <a:lstStyle>
            <a:lvl1pPr>
              <a:defRPr baseline="0">
                <a:solidFill>
                  <a:schemeClr val="tx1"/>
                </a:solidFill>
                <a:latin typeface="Arial" panose="020B0604020202090204" pitchFamily="34" charset="0"/>
                <a:ea typeface="微软雅黑" panose="020B0503020204020204" charset="-122"/>
              </a:defRPr>
            </a:lvl1pPr>
            <a:lvl2pPr>
              <a:defRPr baseline="0">
                <a:solidFill>
                  <a:schemeClr val="tx1"/>
                </a:solidFill>
                <a:latin typeface="Arial" panose="020B0604020202090204" pitchFamily="34" charset="0"/>
                <a:ea typeface="微软雅黑" panose="020B0503020204020204" charset="-122"/>
              </a:defRPr>
            </a:lvl2pPr>
            <a:lvl3pPr>
              <a:defRPr baseline="0">
                <a:solidFill>
                  <a:schemeClr val="tx1"/>
                </a:solidFill>
                <a:latin typeface="Arial" panose="020B0604020202090204" pitchFamily="34" charset="0"/>
                <a:ea typeface="微软雅黑" panose="020B0503020204020204" charset="-122"/>
              </a:defRPr>
            </a:lvl3pPr>
            <a:lvl4pPr>
              <a:defRPr baseline="0">
                <a:solidFill>
                  <a:schemeClr val="tx1"/>
                </a:solidFill>
                <a:latin typeface="Arial" panose="020B0604020202090204" pitchFamily="34" charset="0"/>
                <a:ea typeface="微软雅黑" panose="020B0503020204020204" charset="-122"/>
              </a:defRPr>
            </a:lvl4pPr>
            <a:lvl5pPr>
              <a:defRPr baseline="0">
                <a:solidFill>
                  <a:schemeClr val="tx1"/>
                </a:solidFill>
                <a:latin typeface="Arial" panose="020B060402020209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11" name="矩形 10"/>
          <p:cNvSpPr/>
          <p:nvPr>
            <p:custDataLst>
              <p:tags r:id="rId2"/>
            </p:custDataLst>
          </p:nvPr>
        </p:nvSpPr>
        <p:spPr>
          <a:xfrm>
            <a:off x="0" y="5028971"/>
            <a:ext cx="12192000" cy="1829029"/>
          </a:xfrm>
          <a:prstGeom prst="rect">
            <a:avLst/>
          </a:prstGeom>
          <a:solidFill>
            <a:schemeClr val="tx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pic>
        <p:nvPicPr>
          <p:cNvPr id="10" name="图片 9"/>
          <p:cNvPicPr/>
          <p:nvPr>
            <p:custDataLst>
              <p:tags r:id="rId3"/>
            </p:custDataLst>
          </p:nvPr>
        </p:nvPicPr>
        <p:blipFill>
          <a:blip r:embed="rId4" r:link="rId5" cstate="print">
            <a:extLst>
              <a:ext uri="{28A0092B-C50C-407E-A947-70E740481C1C}">
                <a14:useLocalDpi xmlns:a14="http://schemas.microsoft.com/office/drawing/2010/main" val="0"/>
              </a:ext>
            </a:extLst>
          </a:blip>
          <a:stretch>
            <a:fillRect/>
          </a:stretch>
        </p:blipFill>
        <p:spPr>
          <a:xfrm>
            <a:off x="0" y="0"/>
            <a:ext cx="720090" cy="601754"/>
          </a:xfrm>
          <a:prstGeom prst="rect">
            <a:avLst/>
          </a:prstGeom>
        </p:spPr>
      </p:pic>
      <p:pic>
        <p:nvPicPr>
          <p:cNvPr id="8" name="图片 7"/>
          <p:cNvPicPr/>
          <p:nvPr>
            <p:custDataLst>
              <p:tags r:id="rId6"/>
            </p:custDataLst>
          </p:nvPr>
        </p:nvPicPr>
        <p:blipFill>
          <a:blip r:embed="rId7" r:link="rId8" cstate="print">
            <a:extLst>
              <a:ext uri="{28A0092B-C50C-407E-A947-70E740481C1C}">
                <a14:useLocalDpi xmlns:a14="http://schemas.microsoft.com/office/drawing/2010/main" val="0"/>
              </a:ext>
            </a:extLst>
          </a:blip>
          <a:stretch>
            <a:fillRect/>
          </a:stretch>
        </p:blipFill>
        <p:spPr>
          <a:xfrm>
            <a:off x="11471910" y="0"/>
            <a:ext cx="720090" cy="601754"/>
          </a:xfrm>
          <a:prstGeom prst="rect">
            <a:avLst/>
          </a:prstGeom>
        </p:spPr>
      </p:pic>
      <p:sp>
        <p:nvSpPr>
          <p:cNvPr id="2" name="标题 1"/>
          <p:cNvSpPr>
            <a:spLocks noGrp="1"/>
          </p:cNvSpPr>
          <p:nvPr>
            <p:ph type="title"/>
            <p:custDataLst>
              <p:tags r:id="rId9"/>
            </p:custDataLst>
          </p:nvPr>
        </p:nvSpPr>
        <p:spPr>
          <a:xfrm>
            <a:off x="604800" y="669600"/>
            <a:ext cx="10976400" cy="565200"/>
          </a:xfrm>
        </p:spPr>
        <p:txBody>
          <a:bodyPr wrap="square" anchor="ctr" anchorCtr="0">
            <a:normAutofit/>
          </a:bodyPr>
          <a:lstStyle>
            <a:lvl1pPr algn="ctr">
              <a:defRPr sz="3200" baseline="0">
                <a:solidFill>
                  <a:schemeClr val="tx1"/>
                </a:solidFill>
                <a:latin typeface="Arial" panose="020B060402020209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0"/>
            </p:custDataLst>
          </p:nvPr>
        </p:nvSpPr>
        <p:spPr>
          <a:xfrm>
            <a:off x="879742" y="6349833"/>
            <a:ext cx="2700000" cy="316800"/>
          </a:xfrm>
        </p:spPr>
        <p:txBody>
          <a:bodyPr wrap="square">
            <a:normAutofit/>
          </a:bodyPr>
          <a:lstStyle>
            <a:lvl1pPr>
              <a:defRPr>
                <a:latin typeface="Arial" panose="020B060402020209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a:xfrm>
            <a:off x="4116000" y="6349833"/>
            <a:ext cx="3960000" cy="316800"/>
          </a:xfrm>
        </p:spPr>
        <p:txBody>
          <a:bodyPr wrap="square">
            <a:normAutofit/>
          </a:bodyPr>
          <a:lstStyle>
            <a:lvl1pPr>
              <a:defRPr>
                <a:latin typeface="Arial" panose="020B060402020209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a:xfrm>
            <a:off x="8610600" y="6349833"/>
            <a:ext cx="2700000" cy="316800"/>
          </a:xfrm>
        </p:spPr>
        <p:txBody>
          <a:bodyPr wrap="square">
            <a:normAutofit/>
          </a:bodyPr>
          <a:lstStyle>
            <a:lvl1pPr>
              <a:defRPr>
                <a:latin typeface="Arial" panose="020B060402020209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3"/>
            </p:custDataLst>
          </p:nvPr>
        </p:nvSpPr>
        <p:spPr>
          <a:xfrm>
            <a:off x="604837" y="1681200"/>
            <a:ext cx="10990800" cy="3211200"/>
          </a:xfrm>
        </p:spPr>
        <p:txBody>
          <a:bodyPr wrap="square">
            <a:normAutofit/>
          </a:bodyPr>
          <a:lstStyle>
            <a:lvl1pPr>
              <a:defRPr baseline="0">
                <a:solidFill>
                  <a:schemeClr val="tx1"/>
                </a:solidFill>
                <a:latin typeface="Arial" panose="020B0604020202090204" pitchFamily="34" charset="0"/>
                <a:ea typeface="微软雅黑" panose="020B0503020204020204" charset="-122"/>
              </a:defRPr>
            </a:lvl1pPr>
            <a:lvl2pPr>
              <a:defRPr baseline="0">
                <a:solidFill>
                  <a:schemeClr val="tx1"/>
                </a:solidFill>
                <a:latin typeface="Arial" panose="020B0604020202090204" pitchFamily="34" charset="0"/>
                <a:ea typeface="微软雅黑" panose="020B0503020204020204" charset="-122"/>
              </a:defRPr>
            </a:lvl2pPr>
            <a:lvl3pPr>
              <a:defRPr baseline="0">
                <a:solidFill>
                  <a:schemeClr val="tx1"/>
                </a:solidFill>
                <a:latin typeface="Arial" panose="020B0604020202090204" pitchFamily="34" charset="0"/>
                <a:ea typeface="微软雅黑" panose="020B0503020204020204" charset="-122"/>
              </a:defRPr>
            </a:lvl3pPr>
            <a:lvl4pPr>
              <a:defRPr baseline="0">
                <a:solidFill>
                  <a:schemeClr val="tx1"/>
                </a:solidFill>
                <a:latin typeface="Arial" panose="020B0604020202090204" pitchFamily="34" charset="0"/>
                <a:ea typeface="微软雅黑" panose="020B0503020204020204" charset="-122"/>
              </a:defRPr>
            </a:lvl4pPr>
            <a:lvl5pPr>
              <a:defRPr baseline="0">
                <a:solidFill>
                  <a:schemeClr val="tx1"/>
                </a:solidFill>
                <a:latin typeface="Arial" panose="020B060402020209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4"/>
            </p:custDataLst>
          </p:nvPr>
        </p:nvSpPr>
        <p:spPr>
          <a:xfrm>
            <a:off x="594000" y="5180400"/>
            <a:ext cx="11001600" cy="1011600"/>
          </a:xfrm>
        </p:spPr>
        <p:txBody>
          <a:bodyPr wrap="square">
            <a:normAutofit/>
          </a:bodyPr>
          <a:lstStyle>
            <a:lvl1pPr>
              <a:defRPr baseline="0">
                <a:solidFill>
                  <a:schemeClr val="tx1"/>
                </a:solidFill>
                <a:latin typeface="Arial" panose="020B060402020209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4" name="矩形 13"/>
          <p:cNvSpPr/>
          <p:nvPr>
            <p:custDataLst>
              <p:tags r:id="rId2"/>
            </p:custDataLst>
          </p:nvPr>
        </p:nvSpPr>
        <p:spPr>
          <a:xfrm>
            <a:off x="0" y="0"/>
            <a:ext cx="12192000" cy="914400"/>
          </a:xfrm>
          <a:prstGeom prst="rect">
            <a:avLst/>
          </a:prstGeom>
          <a:solidFill>
            <a:schemeClr val="tx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pic>
        <p:nvPicPr>
          <p:cNvPr id="12" name="图片 11"/>
          <p:cNvPicPr/>
          <p:nvPr>
            <p:custDataLst>
              <p:tags r:id="rId3"/>
            </p:custDataLst>
          </p:nvPr>
        </p:nvPicPr>
        <p:blipFill>
          <a:blip r:embed="rId4" r:link="rId5" cstate="print">
            <a:extLst>
              <a:ext uri="{28A0092B-C50C-407E-A947-70E740481C1C}">
                <a14:useLocalDpi xmlns:a14="http://schemas.microsoft.com/office/drawing/2010/main" val="0"/>
              </a:ext>
            </a:extLst>
          </a:blip>
          <a:stretch>
            <a:fillRect/>
          </a:stretch>
        </p:blipFill>
        <p:spPr>
          <a:xfrm>
            <a:off x="11471910" y="6256246"/>
            <a:ext cx="720090" cy="601754"/>
          </a:xfrm>
          <a:prstGeom prst="rect">
            <a:avLst/>
          </a:prstGeom>
        </p:spPr>
      </p:pic>
      <p:pic>
        <p:nvPicPr>
          <p:cNvPr id="10" name="图片 9"/>
          <p:cNvPicPr/>
          <p:nvPr>
            <p:custDataLst>
              <p:tags r:id="rId6"/>
            </p:custDataLst>
          </p:nvPr>
        </p:nvPicPr>
        <p:blipFill>
          <a:blip r:embed="rId7" r:link="rId8" cstate="print">
            <a:extLst>
              <a:ext uri="{28A0092B-C50C-407E-A947-70E740481C1C}">
                <a14:useLocalDpi xmlns:a14="http://schemas.microsoft.com/office/drawing/2010/main" val="0"/>
              </a:ext>
            </a:extLst>
          </a:blip>
          <a:stretch>
            <a:fillRect/>
          </a:stretch>
        </p:blipFill>
        <p:spPr>
          <a:xfrm>
            <a:off x="0" y="6256246"/>
            <a:ext cx="720090" cy="601754"/>
          </a:xfrm>
          <a:prstGeom prst="rect">
            <a:avLst/>
          </a:prstGeom>
        </p:spPr>
      </p:pic>
      <p:sp>
        <p:nvSpPr>
          <p:cNvPr id="2" name="标题 1"/>
          <p:cNvSpPr>
            <a:spLocks noGrp="1"/>
          </p:cNvSpPr>
          <p:nvPr>
            <p:ph type="title"/>
            <p:custDataLst>
              <p:tags r:id="rId9"/>
            </p:custDataLst>
          </p:nvPr>
        </p:nvSpPr>
        <p:spPr>
          <a:xfrm>
            <a:off x="579600" y="237600"/>
            <a:ext cx="11037600" cy="441964"/>
          </a:xfrm>
        </p:spPr>
        <p:txBody>
          <a:bodyPr wrap="square">
            <a:normAutofit/>
          </a:bodyPr>
          <a:lstStyle>
            <a:lvl1pPr>
              <a:defRPr baseline="0">
                <a:solidFill>
                  <a:schemeClr val="tx1"/>
                </a:solidFill>
                <a:latin typeface="Arial" panose="020B060402020209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0"/>
            </p:custDataLst>
          </p:nvPr>
        </p:nvSpPr>
        <p:spPr>
          <a:xfrm>
            <a:off x="879742" y="6349833"/>
            <a:ext cx="2700000" cy="316800"/>
          </a:xfrm>
        </p:spPr>
        <p:txBody>
          <a:bodyPr wrap="square">
            <a:normAutofit/>
          </a:bodyPr>
          <a:lstStyle>
            <a:lvl1pPr>
              <a:defRPr>
                <a:latin typeface="Arial" panose="020B060402020209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a:xfrm>
            <a:off x="4116000" y="6349833"/>
            <a:ext cx="3960000" cy="316800"/>
          </a:xfrm>
        </p:spPr>
        <p:txBody>
          <a:bodyPr wrap="square">
            <a:normAutofit/>
          </a:bodyPr>
          <a:lstStyle>
            <a:lvl1pPr>
              <a:defRPr>
                <a:latin typeface="Arial" panose="020B060402020209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a:xfrm>
            <a:off x="8610600" y="6349833"/>
            <a:ext cx="2700000" cy="316800"/>
          </a:xfrm>
        </p:spPr>
        <p:txBody>
          <a:bodyPr wrap="square">
            <a:normAutofit/>
          </a:bodyPr>
          <a:lstStyle>
            <a:lvl1pPr>
              <a:defRPr>
                <a:latin typeface="Arial" panose="020B060402020209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3"/>
            </p:custDataLst>
          </p:nvPr>
        </p:nvSpPr>
        <p:spPr>
          <a:xfrm>
            <a:off x="579600" y="1663200"/>
            <a:ext cx="5342400" cy="2894400"/>
          </a:xfrm>
        </p:spPr>
        <p:txBody>
          <a:bodyPr wrap="square">
            <a:normAutofit/>
          </a:bodyPr>
          <a:lstStyle>
            <a:lvl1pPr>
              <a:defRPr baseline="0">
                <a:solidFill>
                  <a:schemeClr val="tx1"/>
                </a:solidFill>
                <a:latin typeface="Arial" panose="020B0604020202090204" pitchFamily="34" charset="0"/>
                <a:ea typeface="微软雅黑" panose="020B0503020204020204" charset="-122"/>
              </a:defRPr>
            </a:lvl1pPr>
            <a:lvl2pPr>
              <a:defRPr baseline="0">
                <a:solidFill>
                  <a:schemeClr val="tx1"/>
                </a:solidFill>
                <a:latin typeface="Arial" panose="020B0604020202090204" pitchFamily="34" charset="0"/>
                <a:ea typeface="微软雅黑" panose="020B0503020204020204" charset="-122"/>
              </a:defRPr>
            </a:lvl2pPr>
            <a:lvl3pPr>
              <a:defRPr baseline="0">
                <a:solidFill>
                  <a:schemeClr val="tx1"/>
                </a:solidFill>
                <a:latin typeface="Arial" panose="020B0604020202090204" pitchFamily="34" charset="0"/>
                <a:ea typeface="微软雅黑" panose="020B0503020204020204" charset="-122"/>
              </a:defRPr>
            </a:lvl3pPr>
            <a:lvl4pPr>
              <a:defRPr baseline="0">
                <a:solidFill>
                  <a:schemeClr val="tx1"/>
                </a:solidFill>
                <a:latin typeface="Arial" panose="020B0604020202090204" pitchFamily="34" charset="0"/>
                <a:ea typeface="微软雅黑" panose="020B0503020204020204" charset="-122"/>
              </a:defRPr>
            </a:lvl4pPr>
            <a:lvl5pPr>
              <a:defRPr baseline="0">
                <a:solidFill>
                  <a:schemeClr val="tx1"/>
                </a:solidFill>
                <a:latin typeface="Arial" panose="020B060402020209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4"/>
            </p:custDataLst>
          </p:nvPr>
        </p:nvSpPr>
        <p:spPr>
          <a:xfrm>
            <a:off x="6242400" y="1663200"/>
            <a:ext cx="5367600" cy="2894400"/>
          </a:xfrm>
        </p:spPr>
        <p:txBody>
          <a:bodyPr wrap="square">
            <a:normAutofit/>
          </a:bodyPr>
          <a:lstStyle>
            <a:lvl1pPr>
              <a:defRPr baseline="0">
                <a:solidFill>
                  <a:schemeClr val="tx1"/>
                </a:solidFill>
                <a:latin typeface="Arial" panose="020B0604020202090204" pitchFamily="34" charset="0"/>
                <a:ea typeface="微软雅黑" panose="020B0503020204020204" charset="-122"/>
              </a:defRPr>
            </a:lvl1pPr>
            <a:lvl2pPr>
              <a:defRPr baseline="0">
                <a:solidFill>
                  <a:schemeClr val="tx1"/>
                </a:solidFill>
                <a:latin typeface="Arial" panose="020B0604020202090204" pitchFamily="34" charset="0"/>
                <a:ea typeface="微软雅黑" panose="020B0503020204020204" charset="-122"/>
              </a:defRPr>
            </a:lvl2pPr>
            <a:lvl3pPr>
              <a:defRPr baseline="0">
                <a:solidFill>
                  <a:schemeClr val="tx1"/>
                </a:solidFill>
                <a:latin typeface="Arial" panose="020B0604020202090204" pitchFamily="34" charset="0"/>
                <a:ea typeface="微软雅黑" panose="020B0503020204020204" charset="-122"/>
              </a:defRPr>
            </a:lvl3pPr>
            <a:lvl4pPr>
              <a:defRPr baseline="0">
                <a:solidFill>
                  <a:schemeClr val="tx1"/>
                </a:solidFill>
                <a:latin typeface="Arial" panose="020B0604020202090204" pitchFamily="34" charset="0"/>
                <a:ea typeface="微软雅黑" panose="020B0503020204020204" charset="-122"/>
              </a:defRPr>
            </a:lvl4pPr>
            <a:lvl5pPr>
              <a:defRPr baseline="0">
                <a:solidFill>
                  <a:schemeClr val="tx1"/>
                </a:solidFill>
                <a:latin typeface="Arial" panose="020B060402020209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5"/>
            </p:custDataLst>
          </p:nvPr>
        </p:nvSpPr>
        <p:spPr>
          <a:xfrm>
            <a:off x="572400" y="4816800"/>
            <a:ext cx="5342400" cy="781200"/>
          </a:xfrm>
        </p:spPr>
        <p:txBody>
          <a:bodyPr wrap="square">
            <a:normAutofit/>
          </a:bodyPr>
          <a:lstStyle>
            <a:lvl1pPr>
              <a:defRPr baseline="0">
                <a:solidFill>
                  <a:schemeClr val="tx1"/>
                </a:solidFill>
                <a:latin typeface="Arial" panose="020B060402020209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6"/>
            </p:custDataLst>
          </p:nvPr>
        </p:nvSpPr>
        <p:spPr>
          <a:xfrm>
            <a:off x="6253200" y="4813200"/>
            <a:ext cx="5367600" cy="781200"/>
          </a:xfrm>
        </p:spPr>
        <p:txBody>
          <a:bodyPr wrap="square">
            <a:normAutofit/>
          </a:bodyPr>
          <a:lstStyle>
            <a:lvl1pPr>
              <a:defRPr baseline="0">
                <a:solidFill>
                  <a:schemeClr val="tx1"/>
                </a:solidFill>
                <a:latin typeface="Arial" panose="020B060402020209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2"/>
            </p:custDataLst>
          </p:nvPr>
        </p:nvSpPr>
        <p:spPr>
          <a:xfrm>
            <a:off x="0" y="953691"/>
            <a:ext cx="12192000" cy="4950618"/>
          </a:xfrm>
          <a:prstGeom prst="rect">
            <a:avLst/>
          </a:prstGeom>
          <a:solidFill>
            <a:schemeClr val="tx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pic>
        <p:nvPicPr>
          <p:cNvPr id="9" name="图片 8"/>
          <p:cNvPicPr/>
          <p:nvPr>
            <p:custDataLst>
              <p:tags r:id="rId3"/>
            </p:custDataLst>
          </p:nvPr>
        </p:nvPicPr>
        <p:blipFill>
          <a:blip r:embed="rId4" r:link="rId5">
            <a:extLst>
              <a:ext uri="{28A0092B-C50C-407E-A947-70E740481C1C}">
                <a14:useLocalDpi xmlns:a14="http://schemas.microsoft.com/office/drawing/2010/main" val="0"/>
              </a:ext>
            </a:extLst>
          </a:blip>
          <a:stretch>
            <a:fillRect/>
          </a:stretch>
        </p:blipFill>
        <p:spPr>
          <a:xfrm>
            <a:off x="10571797" y="5504055"/>
            <a:ext cx="1620202" cy="1353945"/>
          </a:xfrm>
          <a:prstGeom prst="rect">
            <a:avLst/>
          </a:prstGeom>
        </p:spPr>
      </p:pic>
      <p:pic>
        <p:nvPicPr>
          <p:cNvPr id="8" name="图片 7"/>
          <p:cNvPicPr/>
          <p:nvPr>
            <p:custDataLst>
              <p:tags r:id="rId6"/>
            </p:custDataLst>
          </p:nvPr>
        </p:nvPicPr>
        <p:blipFill>
          <a:blip r:embed="rId7" r:link="rId8">
            <a:extLst>
              <a:ext uri="{28A0092B-C50C-407E-A947-70E740481C1C}">
                <a14:useLocalDpi xmlns:a14="http://schemas.microsoft.com/office/drawing/2010/main" val="0"/>
              </a:ext>
            </a:extLst>
          </a:blip>
          <a:stretch>
            <a:fillRect/>
          </a:stretch>
        </p:blipFill>
        <p:spPr>
          <a:xfrm>
            <a:off x="0" y="5504055"/>
            <a:ext cx="1620202" cy="1353945"/>
          </a:xfrm>
          <a:prstGeom prst="rect">
            <a:avLst/>
          </a:prstGeom>
        </p:spPr>
      </p:pic>
      <p:sp>
        <p:nvSpPr>
          <p:cNvPr id="2" name="标题 1"/>
          <p:cNvSpPr>
            <a:spLocks noGrp="1"/>
          </p:cNvSpPr>
          <p:nvPr>
            <p:ph type="title" hasCustomPrompt="1"/>
            <p:custDataLst>
              <p:tags r:id="rId9"/>
            </p:custDataLst>
          </p:nvPr>
        </p:nvSpPr>
        <p:spPr>
          <a:xfrm>
            <a:off x="1522800" y="1339200"/>
            <a:ext cx="9144000" cy="2386800"/>
          </a:xfrm>
        </p:spPr>
        <p:txBody>
          <a:bodyPr wrap="square" anchor="b">
            <a:normAutofit/>
          </a:bodyPr>
          <a:lstStyle>
            <a:lvl1pPr algn="ctr">
              <a:defRPr sz="6000" baseline="0">
                <a:solidFill>
                  <a:schemeClr val="tx1"/>
                </a:solidFill>
                <a:latin typeface="Arial" panose="020B060402020209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10"/>
            </p:custDataLst>
          </p:nvPr>
        </p:nvSpPr>
        <p:spPr>
          <a:xfrm>
            <a:off x="879742" y="6349833"/>
            <a:ext cx="2700000" cy="316800"/>
          </a:xfrm>
        </p:spPr>
        <p:txBody>
          <a:bodyPr wrap="square">
            <a:normAutofit/>
          </a:bodyPr>
          <a:lstStyle>
            <a:lvl1pPr>
              <a:defRPr>
                <a:latin typeface="Arial" panose="020B060402020209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a:xfrm>
            <a:off x="4116000" y="6349833"/>
            <a:ext cx="3960000" cy="316800"/>
          </a:xfrm>
        </p:spPr>
        <p:txBody>
          <a:bodyPr wrap="square">
            <a:normAutofit/>
          </a:bodyPr>
          <a:lstStyle>
            <a:lvl1pPr>
              <a:defRPr>
                <a:latin typeface="Arial" panose="020B060402020209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a:xfrm>
            <a:off x="8610600" y="6349833"/>
            <a:ext cx="2700000" cy="316800"/>
          </a:xfrm>
        </p:spPr>
        <p:txBody>
          <a:bodyPr wrap="square">
            <a:normAutofit/>
          </a:bodyPr>
          <a:lstStyle>
            <a:lvl1pPr>
              <a:defRPr>
                <a:latin typeface="Arial" panose="020B060402020209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3"/>
            </p:custDataLst>
          </p:nvPr>
        </p:nvSpPr>
        <p:spPr>
          <a:xfrm>
            <a:off x="1522413" y="3862800"/>
            <a:ext cx="9144000" cy="1656000"/>
          </a:xfrm>
        </p:spPr>
        <p:txBody>
          <a:bodyPr wrap="square">
            <a:normAutofit/>
          </a:bodyPr>
          <a:lstStyle>
            <a:lvl1pPr algn="ctr">
              <a:defRPr baseline="0">
                <a:solidFill>
                  <a:schemeClr val="tx1"/>
                </a:solidFill>
                <a:latin typeface="Arial" panose="020B060402020209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tx2"/>
        </a:solidFill>
        <a:effectLst/>
      </p:bgPr>
    </p:bg>
    <p:spTree>
      <p:nvGrpSpPr>
        <p:cNvPr id="1" name=""/>
        <p:cNvGrpSpPr/>
        <p:nvPr/>
      </p:nvGrpSpPr>
      <p:grpSpPr>
        <a:xfrm>
          <a:off x="0" y="0"/>
          <a:ext cx="0" cy="0"/>
          <a:chOff x="0" y="0"/>
          <a:chExt cx="0" cy="0"/>
        </a:xfrm>
      </p:grpSpPr>
      <p:pic>
        <p:nvPicPr>
          <p:cNvPr id="5" name="图片 4"/>
          <p:cNvPicPr>
            <a:picLocks noChangeAspect="1"/>
          </p:cNvPicPr>
          <p:nvPr userDrawn="1">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6894893" y="0"/>
            <a:ext cx="5297107" cy="4916020"/>
          </a:xfrm>
          <a:prstGeom prst="rect">
            <a:avLst/>
          </a:prstGeom>
        </p:spPr>
      </p:pic>
      <p:sp>
        <p:nvSpPr>
          <p:cNvPr id="15" name="任意多边形: 形状 14"/>
          <p:cNvSpPr/>
          <p:nvPr userDrawn="1">
            <p:custDataLst>
              <p:tags r:id="rId4"/>
            </p:custDataLst>
          </p:nvPr>
        </p:nvSpPr>
        <p:spPr>
          <a:xfrm flipV="1">
            <a:off x="5633969" y="-9525"/>
            <a:ext cx="6558031" cy="4914900"/>
          </a:xfrm>
          <a:custGeom>
            <a:avLst/>
            <a:gdLst>
              <a:gd name="connsiteX0" fmla="*/ 0 w 6558031"/>
              <a:gd name="connsiteY0" fmla="*/ 4914900 h 4914900"/>
              <a:gd name="connsiteX1" fmla="*/ 6558031 w 6558031"/>
              <a:gd name="connsiteY1" fmla="*/ 4914900 h 4914900"/>
              <a:gd name="connsiteX2" fmla="*/ 6558031 w 6558031"/>
              <a:gd name="connsiteY2" fmla="*/ 667040 h 4914900"/>
              <a:gd name="connsiteX3" fmla="*/ 6391271 w 6558031"/>
              <a:gd name="connsiteY3" fmla="*/ 0 h 4914900"/>
              <a:gd name="connsiteX4" fmla="*/ 1228726 w 6558031"/>
              <a:gd name="connsiteY4" fmla="*/ 0 h 4914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8031" h="4914900">
                <a:moveTo>
                  <a:pt x="0" y="4914900"/>
                </a:moveTo>
                <a:lnTo>
                  <a:pt x="6558031" y="4914900"/>
                </a:lnTo>
                <a:lnTo>
                  <a:pt x="6558031" y="667040"/>
                </a:lnTo>
                <a:lnTo>
                  <a:pt x="6391271" y="0"/>
                </a:lnTo>
                <a:lnTo>
                  <a:pt x="1228726" y="0"/>
                </a:lnTo>
                <a:close/>
              </a:path>
            </a:pathLst>
          </a:custGeom>
          <a:solidFill>
            <a:schemeClr val="bg2">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90204" pitchFamily="34" charset="0"/>
            </a:endParaRPr>
          </a:p>
        </p:txBody>
      </p:sp>
      <p:sp>
        <p:nvSpPr>
          <p:cNvPr id="19" name="任意多边形: 形状 18"/>
          <p:cNvSpPr/>
          <p:nvPr userDrawn="1">
            <p:custDataLst>
              <p:tags r:id="rId5"/>
            </p:custDataLst>
          </p:nvPr>
        </p:nvSpPr>
        <p:spPr>
          <a:xfrm>
            <a:off x="6370570" y="4908550"/>
            <a:ext cx="5821430" cy="1968500"/>
          </a:xfrm>
          <a:custGeom>
            <a:avLst/>
            <a:gdLst>
              <a:gd name="connsiteX0" fmla="*/ 492125 w 5821430"/>
              <a:gd name="connsiteY0" fmla="*/ 0 h 1968500"/>
              <a:gd name="connsiteX1" fmla="*/ 5654671 w 5821430"/>
              <a:gd name="connsiteY1" fmla="*/ 0 h 1968500"/>
              <a:gd name="connsiteX2" fmla="*/ 5821430 w 5821430"/>
              <a:gd name="connsiteY2" fmla="*/ 667037 h 1968500"/>
              <a:gd name="connsiteX3" fmla="*/ 5821430 w 5821430"/>
              <a:gd name="connsiteY3" fmla="*/ 1968500 h 1968500"/>
              <a:gd name="connsiteX4" fmla="*/ 0 w 5821430"/>
              <a:gd name="connsiteY4" fmla="*/ 1968500 h 1968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1430" h="1968500">
                <a:moveTo>
                  <a:pt x="492125" y="0"/>
                </a:moveTo>
                <a:lnTo>
                  <a:pt x="5654671" y="0"/>
                </a:lnTo>
                <a:lnTo>
                  <a:pt x="5821430" y="667037"/>
                </a:lnTo>
                <a:lnTo>
                  <a:pt x="5821430" y="1968500"/>
                </a:lnTo>
                <a:lnTo>
                  <a:pt x="0" y="1968500"/>
                </a:lnTo>
                <a:close/>
              </a:path>
            </a:pathLst>
          </a:custGeom>
          <a:solidFill>
            <a:schemeClr val="bg2">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90204" pitchFamily="34" charset="0"/>
            </a:endParaRPr>
          </a:p>
        </p:txBody>
      </p:sp>
      <p:sp>
        <p:nvSpPr>
          <p:cNvPr id="20" name="任意多边形: 形状 19"/>
          <p:cNvSpPr/>
          <p:nvPr userDrawn="1">
            <p:custDataLst>
              <p:tags r:id="rId6"/>
            </p:custDataLst>
          </p:nvPr>
        </p:nvSpPr>
        <p:spPr>
          <a:xfrm>
            <a:off x="7635897" y="4889500"/>
            <a:ext cx="4556103" cy="1968500"/>
          </a:xfrm>
          <a:custGeom>
            <a:avLst/>
            <a:gdLst>
              <a:gd name="connsiteX0" fmla="*/ 492125 w 4556103"/>
              <a:gd name="connsiteY0" fmla="*/ 0 h 1968500"/>
              <a:gd name="connsiteX1" fmla="*/ 4556103 w 4556103"/>
              <a:gd name="connsiteY1" fmla="*/ 0 h 1968500"/>
              <a:gd name="connsiteX2" fmla="*/ 4556103 w 4556103"/>
              <a:gd name="connsiteY2" fmla="*/ 1968500 h 1968500"/>
              <a:gd name="connsiteX3" fmla="*/ 0 w 4556103"/>
              <a:gd name="connsiteY3" fmla="*/ 1968500 h 1968500"/>
            </a:gdLst>
            <a:ahLst/>
            <a:cxnLst>
              <a:cxn ang="0">
                <a:pos x="connsiteX0" y="connsiteY0"/>
              </a:cxn>
              <a:cxn ang="0">
                <a:pos x="connsiteX1" y="connsiteY1"/>
              </a:cxn>
              <a:cxn ang="0">
                <a:pos x="connsiteX2" y="connsiteY2"/>
              </a:cxn>
              <a:cxn ang="0">
                <a:pos x="connsiteX3" y="connsiteY3"/>
              </a:cxn>
            </a:cxnLst>
            <a:rect l="l" t="t" r="r" b="b"/>
            <a:pathLst>
              <a:path w="4556103" h="1968500">
                <a:moveTo>
                  <a:pt x="492125" y="0"/>
                </a:moveTo>
                <a:lnTo>
                  <a:pt x="4556103" y="0"/>
                </a:lnTo>
                <a:lnTo>
                  <a:pt x="4556103" y="1968500"/>
                </a:lnTo>
                <a:lnTo>
                  <a:pt x="0" y="19685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90204" pitchFamily="34" charset="0"/>
            </a:endParaRPr>
          </a:p>
        </p:txBody>
      </p:sp>
      <p:sp>
        <p:nvSpPr>
          <p:cNvPr id="8" name="矩形 7"/>
          <p:cNvSpPr/>
          <p:nvPr userDrawn="1">
            <p:custDataLst>
              <p:tags r:id="rId7"/>
            </p:custDataLst>
          </p:nvPr>
        </p:nvSpPr>
        <p:spPr>
          <a:xfrm>
            <a:off x="10109199" y="3429000"/>
            <a:ext cx="2082800" cy="2611526"/>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90204" pitchFamily="34" charset="0"/>
              <a:sym typeface="Arial" panose="020B0604020202090204" pitchFamily="34" charset="0"/>
            </a:endParaRPr>
          </a:p>
        </p:txBody>
      </p:sp>
      <p:sp>
        <p:nvSpPr>
          <p:cNvPr id="9" name="矩形 8"/>
          <p:cNvSpPr/>
          <p:nvPr userDrawn="1">
            <p:custDataLst>
              <p:tags r:id="rId8"/>
            </p:custDataLst>
          </p:nvPr>
        </p:nvSpPr>
        <p:spPr>
          <a:xfrm>
            <a:off x="6688148" y="1393026"/>
            <a:ext cx="1150948" cy="1150948"/>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90204" pitchFamily="34" charset="0"/>
              <a:sym typeface="Arial" panose="020B0604020202090204" pitchFamily="34" charset="0"/>
            </a:endParaRPr>
          </a:p>
        </p:txBody>
      </p:sp>
      <p:sp>
        <p:nvSpPr>
          <p:cNvPr id="10" name="矩形 9"/>
          <p:cNvSpPr/>
          <p:nvPr userDrawn="1">
            <p:custDataLst>
              <p:tags r:id="rId9"/>
            </p:custDataLst>
          </p:nvPr>
        </p:nvSpPr>
        <p:spPr>
          <a:xfrm>
            <a:off x="6370570" y="2230426"/>
            <a:ext cx="795349" cy="795349"/>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90204" pitchFamily="34" charset="0"/>
              <a:sym typeface="Arial" panose="020B0604020202090204" pitchFamily="34" charset="0"/>
            </a:endParaRPr>
          </a:p>
        </p:txBody>
      </p:sp>
      <p:cxnSp>
        <p:nvCxnSpPr>
          <p:cNvPr id="11" name="直接连接符 10"/>
          <p:cNvCxnSpPr/>
          <p:nvPr userDrawn="1">
            <p:custDataLst>
              <p:tags r:id="rId10"/>
            </p:custDataLst>
          </p:nvPr>
        </p:nvCxnSpPr>
        <p:spPr>
          <a:xfrm>
            <a:off x="871453" y="4183108"/>
            <a:ext cx="1044433"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ctrTitle" hasCustomPrompt="1"/>
            <p:custDataLst>
              <p:tags r:id="rId11"/>
            </p:custDataLst>
          </p:nvPr>
        </p:nvSpPr>
        <p:spPr>
          <a:xfrm>
            <a:off x="755241" y="2338254"/>
            <a:ext cx="5297107" cy="1740987"/>
          </a:xfrm>
        </p:spPr>
        <p:txBody>
          <a:bodyPr lIns="90000" tIns="46800" rIns="90000" bIns="46800" anchor="b" anchorCtr="0">
            <a:normAutofit/>
          </a:bodyPr>
          <a:lstStyle>
            <a:lvl1pPr algn="l">
              <a:defRPr sz="5400" spc="600" baseline="0">
                <a:solidFill>
                  <a:schemeClr val="accent1"/>
                </a:solidFill>
                <a:latin typeface="Arial" panose="020B0604020202090204" pitchFamily="34" charset="0"/>
                <a:ea typeface="汉仪旗黑-85S" panose="00020600040101010101" pitchFamily="18" charset="-122"/>
              </a:defRPr>
            </a:lvl1pPr>
          </a:lstStyle>
          <a:p>
            <a:r>
              <a:rPr lang="zh-CN" altLang="en-US" dirty="0"/>
              <a:t>编辑标题</a:t>
            </a:r>
            <a:endParaRPr lang="zh-CN" altLang="en-US" dirty="0"/>
          </a:p>
        </p:txBody>
      </p:sp>
      <p:sp>
        <p:nvSpPr>
          <p:cNvPr id="3" name="副标题 2"/>
          <p:cNvSpPr>
            <a:spLocks noGrp="1"/>
          </p:cNvSpPr>
          <p:nvPr>
            <p:ph type="subTitle" idx="1" hasCustomPrompt="1"/>
            <p:custDataLst>
              <p:tags r:id="rId12"/>
            </p:custDataLst>
          </p:nvPr>
        </p:nvSpPr>
        <p:spPr>
          <a:xfrm>
            <a:off x="755241" y="4373369"/>
            <a:ext cx="5297107" cy="1085997"/>
          </a:xfrm>
        </p:spPr>
        <p:txBody>
          <a:bodyPr lIns="90170" tIns="46990" rIns="90170" bIns="46990">
            <a:normAutofit/>
          </a:bodyPr>
          <a:lstStyle>
            <a:lvl1pPr marL="0" indent="0" algn="l" eaLnBrk="1" fontAlgn="auto" latinLnBrk="0" hangingPunct="1">
              <a:lnSpc>
                <a:spcPct val="100000"/>
              </a:lnSpc>
              <a:buNone/>
              <a:defRPr sz="2400" u="none" strike="noStrike" kern="1200" cap="none" spc="200" normalizeH="0" baseline="0">
                <a:solidFill>
                  <a:schemeClr val="bg1"/>
                </a:solidFill>
                <a:uFillTx/>
                <a:latin typeface="Arial" panose="020B060402020209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13"/>
            </p:custDataLst>
          </p:nvPr>
        </p:nvSpPr>
        <p:spPr/>
        <p:txBody>
          <a:bodyPr/>
          <a:lstStyle>
            <a:lvl1pPr>
              <a:defRPr baseline="0">
                <a:latin typeface="Arial" panose="020B0604020202090204" pitchFamily="34" charset="0"/>
              </a:defRPr>
            </a:lvl1p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14"/>
            </p:custDataLst>
          </p:nvPr>
        </p:nvSpPr>
        <p:spPr/>
        <p:txBody>
          <a:bodyPr/>
          <a:lstStyle>
            <a:lvl1pPr>
              <a:defRPr baseline="0">
                <a:latin typeface="Arial" panose="020B0604020202090204" pitchFamily="34" charset="0"/>
              </a:defRPr>
            </a:lvl1pPr>
          </a:lstStyle>
          <a:p>
            <a:endParaRPr lang="zh-CN" altLang="en-US" dirty="0"/>
          </a:p>
        </p:txBody>
      </p:sp>
      <p:sp>
        <p:nvSpPr>
          <p:cNvPr id="18" name="灯片编号占位符 17"/>
          <p:cNvSpPr>
            <a:spLocks noGrp="1"/>
          </p:cNvSpPr>
          <p:nvPr>
            <p:ph type="sldNum" sz="quarter" idx="12"/>
            <p:custDataLst>
              <p:tags r:id="rId15"/>
            </p:custDataLst>
          </p:nvPr>
        </p:nvSpPr>
        <p:spPr/>
        <p:txBody>
          <a:bodyPr/>
          <a:lstStyle>
            <a:lvl1pPr>
              <a:defRPr baseline="0">
                <a:latin typeface="Arial" panose="020B0604020202090204" pitchFamily="34" charset="0"/>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pic>
        <p:nvPicPr>
          <p:cNvPr id="8" name="图片 7"/>
          <p:cNvPicPr/>
          <p:nvPr>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720090" cy="601754"/>
          </a:xfrm>
          <a:prstGeom prst="rect">
            <a:avLst/>
          </a:prstGeom>
        </p:spPr>
      </p:pic>
      <p:pic>
        <p:nvPicPr>
          <p:cNvPr id="7" name="图片 6"/>
          <p:cNvPicPr/>
          <p:nvPr>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11471910" y="0"/>
            <a:ext cx="720090" cy="601754"/>
          </a:xfrm>
          <a:prstGeom prst="rect">
            <a:avLst/>
          </a:prstGeom>
        </p:spPr>
      </p:pic>
      <p:sp>
        <p:nvSpPr>
          <p:cNvPr id="2" name="标题 1"/>
          <p:cNvSpPr>
            <a:spLocks noGrp="1"/>
          </p:cNvSpPr>
          <p:nvPr>
            <p:ph type="title"/>
            <p:custDataLst>
              <p:tags r:id="rId8"/>
            </p:custDataLst>
          </p:nvPr>
        </p:nvSpPr>
        <p:spPr>
          <a:xfrm>
            <a:off x="669882" y="443234"/>
            <a:ext cx="10852237" cy="441964"/>
          </a:xfrm>
        </p:spPr>
        <p:txBody>
          <a:bodyPr vert="horz" wrap="square" lIns="90170" tIns="46990" rIns="90170" bIns="46990" rtlCol="0" anchor="ctr" anchorCtr="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9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9"/>
            </p:custDataLst>
          </p:nvPr>
        </p:nvSpPr>
        <p:spPr>
          <a:xfrm>
            <a:off x="669882" y="952508"/>
            <a:ext cx="10852237" cy="5388907"/>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solidFill>
                <a:uFillTx/>
                <a:latin typeface="Arial" panose="020B060402020209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9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9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solidFill>
                <a:uFillTx/>
                <a:latin typeface="Arial" panose="020B060402020209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solidFill>
                <a:uFillTx/>
                <a:latin typeface="Arial" panose="020B060402020209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solidFill>
                <a:uFillTx/>
                <a:latin typeface="Arial" panose="020B060402020209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10"/>
            </p:custDataLst>
          </p:nvPr>
        </p:nvSpPr>
        <p:spPr>
          <a:xfrm>
            <a:off x="879742" y="6349833"/>
            <a:ext cx="2700000" cy="316800"/>
          </a:xfrm>
        </p:spPr>
        <p:txBody>
          <a:bodyPr wrap="square">
            <a:normAutofit/>
          </a:bodyPr>
          <a:lstStyle>
            <a:lvl1pPr>
              <a:defRPr>
                <a:latin typeface="Arial" panose="020B060402020209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1"/>
            </p:custDataLst>
          </p:nvPr>
        </p:nvSpPr>
        <p:spPr>
          <a:xfrm>
            <a:off x="4116000" y="6349833"/>
            <a:ext cx="3960000" cy="316800"/>
          </a:xfrm>
        </p:spPr>
        <p:txBody>
          <a:bodyPr wrap="square">
            <a:normAutofit/>
          </a:bodyPr>
          <a:lstStyle>
            <a:lvl1pPr>
              <a:defRPr>
                <a:latin typeface="Arial" panose="020B060402020209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12"/>
            </p:custDataLst>
          </p:nvPr>
        </p:nvSpPr>
        <p:spPr>
          <a:xfrm>
            <a:off x="8610600" y="6349833"/>
            <a:ext cx="2700000" cy="316800"/>
          </a:xfrm>
        </p:spPr>
        <p:txBody>
          <a:bodyPr wrap="square">
            <a:normAutofit/>
          </a:bodyPr>
          <a:lstStyle>
            <a:lvl1pPr>
              <a:defRPr>
                <a:latin typeface="Arial" panose="020B060402020209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grpSp>
        <p:nvGrpSpPr>
          <p:cNvPr id="7" name="组合 6"/>
          <p:cNvGrpSpPr/>
          <p:nvPr userDrawn="1">
            <p:custDataLst>
              <p:tags r:id="rId2"/>
            </p:custDataLst>
          </p:nvPr>
        </p:nvGrpSpPr>
        <p:grpSpPr>
          <a:xfrm>
            <a:off x="276860" y="5769610"/>
            <a:ext cx="836930" cy="836930"/>
            <a:chOff x="17644" y="9255"/>
            <a:chExt cx="1281" cy="1281"/>
          </a:xfrm>
        </p:grpSpPr>
        <p:sp>
          <p:nvSpPr>
            <p:cNvPr id="8" name="矩形 7"/>
            <p:cNvSpPr/>
            <p:nvPr userDrawn="1">
              <p:custDataLst>
                <p:tags r:id="rId3"/>
              </p:custDataLst>
            </p:nvPr>
          </p:nvSpPr>
          <p:spPr>
            <a:xfrm>
              <a:off x="18005" y="9255"/>
              <a:ext cx="920" cy="92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solidFill>
                  <a:schemeClr val="tx1">
                    <a:lumMod val="85000"/>
                    <a:lumOff val="15000"/>
                  </a:schemeClr>
                </a:solidFill>
                <a:latin typeface="Arial" panose="020B0604020202090204" pitchFamily="34" charset="0"/>
                <a:ea typeface="微软雅黑" panose="020B0503020204020204" charset="-122"/>
              </a:endParaRPr>
            </a:p>
          </p:txBody>
        </p:sp>
        <p:sp>
          <p:nvSpPr>
            <p:cNvPr id="9" name="矩形 8"/>
            <p:cNvSpPr/>
            <p:nvPr userDrawn="1">
              <p:custDataLst>
                <p:tags r:id="rId4"/>
              </p:custDataLst>
            </p:nvPr>
          </p:nvSpPr>
          <p:spPr>
            <a:xfrm>
              <a:off x="17644" y="9814"/>
              <a:ext cx="722" cy="722"/>
            </a:xfrm>
            <a:prstGeom prst="rect">
              <a:avLst/>
            </a:prstGeom>
            <a:noFill/>
            <a:ln w="190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solidFill>
                  <a:schemeClr val="tx1">
                    <a:lumMod val="85000"/>
                    <a:lumOff val="15000"/>
                  </a:schemeClr>
                </a:solidFill>
                <a:latin typeface="Arial" panose="020B0604020202090204" pitchFamily="34" charset="0"/>
                <a:ea typeface="微软雅黑" panose="020B0503020204020204" charset="-122"/>
              </a:endParaRPr>
            </a:p>
          </p:txBody>
        </p:sp>
      </p:grpSp>
      <p:sp>
        <p:nvSpPr>
          <p:cNvPr id="2" name="标题 1"/>
          <p:cNvSpPr>
            <a:spLocks noGrp="1"/>
          </p:cNvSpPr>
          <p:nvPr>
            <p:ph type="title"/>
            <p:custDataLst>
              <p:tags r:id="rId5"/>
            </p:custDataLst>
          </p:nvPr>
        </p:nvSpPr>
        <p:spPr>
          <a:xfrm>
            <a:off x="669882" y="443234"/>
            <a:ext cx="10852237" cy="441964"/>
          </a:xfrm>
        </p:spPr>
        <p:txBody>
          <a:bodyPr vert="horz" lIns="90170" tIns="46990" rIns="90170" bIns="46990" rtlCol="0" anchor="t" anchorCtr="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9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6"/>
            </p:custDataLst>
          </p:nvPr>
        </p:nvSpPr>
        <p:spPr>
          <a:xfrm>
            <a:off x="669882" y="952508"/>
            <a:ext cx="10852237"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9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9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9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9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9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9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7"/>
            </p:custDataLst>
          </p:nvPr>
        </p:nvSpPr>
        <p:spPr/>
        <p:txBody>
          <a:bodyPr/>
          <a:lstStyle>
            <a:lvl1pPr>
              <a:defRPr baseline="0">
                <a:solidFill>
                  <a:schemeClr val="tx1">
                    <a:lumMod val="85000"/>
                    <a:lumOff val="15000"/>
                  </a:schemeClr>
                </a:solidFill>
                <a:latin typeface="Arial" panose="020B060402020209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8"/>
            </p:custDataLst>
          </p:nvPr>
        </p:nvSpPr>
        <p:spPr/>
        <p:txBody>
          <a:bodyPr/>
          <a:lstStyle>
            <a:lvl1pPr>
              <a:defRPr baseline="0">
                <a:solidFill>
                  <a:schemeClr val="tx1">
                    <a:lumMod val="85000"/>
                    <a:lumOff val="15000"/>
                  </a:schemeClr>
                </a:solidFill>
                <a:latin typeface="Arial" panose="020B060402020209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9"/>
            </p:custDataLst>
          </p:nvPr>
        </p:nvSpPr>
        <p:spPr/>
        <p:txBody>
          <a:bodyPr/>
          <a:lstStyle>
            <a:lvl1pPr>
              <a:defRPr baseline="0">
                <a:solidFill>
                  <a:schemeClr val="tx1">
                    <a:lumMod val="85000"/>
                    <a:lumOff val="15000"/>
                  </a:schemeClr>
                </a:solidFill>
                <a:latin typeface="Arial" panose="020B060402020209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tx2"/>
        </a:solidFill>
        <a:effectLst/>
      </p:bgPr>
    </p:bg>
    <p:spTree>
      <p:nvGrpSpPr>
        <p:cNvPr id="1" name=""/>
        <p:cNvGrpSpPr/>
        <p:nvPr/>
      </p:nvGrpSpPr>
      <p:grpSpPr>
        <a:xfrm>
          <a:off x="0" y="0"/>
          <a:ext cx="0" cy="0"/>
          <a:chOff x="0" y="0"/>
          <a:chExt cx="0" cy="0"/>
        </a:xfrm>
      </p:grpSpPr>
      <p:grpSp>
        <p:nvGrpSpPr>
          <p:cNvPr id="11" name="组合 10"/>
          <p:cNvGrpSpPr/>
          <p:nvPr userDrawn="1">
            <p:custDataLst>
              <p:tags r:id="rId2"/>
            </p:custDataLst>
          </p:nvPr>
        </p:nvGrpSpPr>
        <p:grpSpPr>
          <a:xfrm flipH="1">
            <a:off x="7066643" y="0"/>
            <a:ext cx="4049486" cy="6858000"/>
            <a:chOff x="2634343" y="0"/>
            <a:chExt cx="4049486" cy="6858000"/>
          </a:xfrm>
        </p:grpSpPr>
        <p:sp>
          <p:nvSpPr>
            <p:cNvPr id="12" name="箭头: V 形 11"/>
            <p:cNvSpPr/>
            <p:nvPr>
              <p:custDataLst>
                <p:tags r:id="rId3"/>
              </p:custDataLst>
            </p:nvPr>
          </p:nvSpPr>
          <p:spPr>
            <a:xfrm>
              <a:off x="2634343" y="0"/>
              <a:ext cx="3178628" cy="6858000"/>
            </a:xfrm>
            <a:prstGeom prst="chevron">
              <a:avLst/>
            </a:prstGeom>
            <a:solidFill>
              <a:schemeClr val="bg2">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solidFill>
                  <a:schemeClr val="tx1"/>
                </a:solidFill>
                <a:latin typeface="Arial" panose="020B0604020202090204" pitchFamily="34" charset="0"/>
              </a:endParaRPr>
            </a:p>
          </p:txBody>
        </p:sp>
        <p:sp>
          <p:nvSpPr>
            <p:cNvPr id="13" name="任意多边形: 形状 12"/>
            <p:cNvSpPr/>
            <p:nvPr>
              <p:custDataLst>
                <p:tags r:id="rId4"/>
              </p:custDataLst>
            </p:nvPr>
          </p:nvSpPr>
          <p:spPr>
            <a:xfrm>
              <a:off x="4582886" y="0"/>
              <a:ext cx="2100943" cy="6858000"/>
            </a:xfrm>
            <a:custGeom>
              <a:avLst/>
              <a:gdLst>
                <a:gd name="connsiteX0" fmla="*/ 0 w 2100943"/>
                <a:gd name="connsiteY0" fmla="*/ 0 h 6858000"/>
                <a:gd name="connsiteX1" fmla="*/ 511629 w 2100943"/>
                <a:gd name="connsiteY1" fmla="*/ 0 h 6858000"/>
                <a:gd name="connsiteX2" fmla="*/ 2100943 w 2100943"/>
                <a:gd name="connsiteY2" fmla="*/ 3429000 h 6858000"/>
                <a:gd name="connsiteX3" fmla="*/ 511629 w 2100943"/>
                <a:gd name="connsiteY3" fmla="*/ 6858000 h 6858000"/>
                <a:gd name="connsiteX4" fmla="*/ 0 w 2100943"/>
                <a:gd name="connsiteY4" fmla="*/ 6858000 h 6858000"/>
                <a:gd name="connsiteX5" fmla="*/ 1589314 w 2100943"/>
                <a:gd name="connsiteY5" fmla="*/ 3429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0943" h="6858000">
                  <a:moveTo>
                    <a:pt x="0" y="0"/>
                  </a:moveTo>
                  <a:lnTo>
                    <a:pt x="511629" y="0"/>
                  </a:lnTo>
                  <a:lnTo>
                    <a:pt x="2100943" y="3429000"/>
                  </a:lnTo>
                  <a:lnTo>
                    <a:pt x="511629" y="6858000"/>
                  </a:lnTo>
                  <a:lnTo>
                    <a:pt x="0" y="6858000"/>
                  </a:lnTo>
                  <a:lnTo>
                    <a:pt x="1589314" y="3429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solidFill>
                  <a:schemeClr val="tx1"/>
                </a:solidFill>
                <a:latin typeface="Arial" panose="020B0604020202090204" pitchFamily="34" charset="0"/>
              </a:endParaRPr>
            </a:p>
          </p:txBody>
        </p:sp>
      </p:grpSp>
      <p:cxnSp>
        <p:nvCxnSpPr>
          <p:cNvPr id="7" name="直接连接符 6"/>
          <p:cNvCxnSpPr/>
          <p:nvPr userDrawn="1">
            <p:custDataLst>
              <p:tags r:id="rId5"/>
            </p:custDataLst>
          </p:nvPr>
        </p:nvCxnSpPr>
        <p:spPr>
          <a:xfrm>
            <a:off x="3110846" y="3034030"/>
            <a:ext cx="11160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hasCustomPrompt="1"/>
            <p:custDataLst>
              <p:tags r:id="rId6"/>
            </p:custDataLst>
          </p:nvPr>
        </p:nvSpPr>
        <p:spPr>
          <a:xfrm>
            <a:off x="1154201" y="3251289"/>
            <a:ext cx="5029291" cy="778827"/>
          </a:xfrm>
        </p:spPr>
        <p:txBody>
          <a:bodyPr lIns="90000" tIns="46800" rIns="90000" bIns="46800" anchor="b" anchorCtr="0">
            <a:normAutofit/>
          </a:bodyPr>
          <a:lstStyle>
            <a:lvl1pPr algn="ctr">
              <a:defRPr sz="4400" u="none" strike="noStrike" kern="1200" cap="none" spc="300" normalizeH="0" baseline="0">
                <a:solidFill>
                  <a:schemeClr val="bg1"/>
                </a:solidFill>
                <a:uFillTx/>
                <a:latin typeface="Arial" panose="020B0604020202090204" pitchFamily="34" charset="0"/>
                <a:ea typeface="汉仪旗黑-85S" panose="00020600040101010101" pitchFamily="18" charset="-122"/>
              </a:defRPr>
            </a:lvl1pPr>
          </a:lstStyle>
          <a:p>
            <a:r>
              <a:rPr lang="zh-CN" altLang="en-US" dirty="0"/>
              <a:t>单击此处编辑标题</a:t>
            </a:r>
            <a:endParaRPr lang="zh-CN" altLang="en-US" dirty="0"/>
          </a:p>
        </p:txBody>
      </p:sp>
      <p:sp>
        <p:nvSpPr>
          <p:cNvPr id="3" name="文本占位符 2"/>
          <p:cNvSpPr>
            <a:spLocks noGrp="1"/>
          </p:cNvSpPr>
          <p:nvPr>
            <p:ph type="body" idx="1"/>
            <p:custDataLst>
              <p:tags r:id="rId7"/>
            </p:custDataLst>
          </p:nvPr>
        </p:nvSpPr>
        <p:spPr>
          <a:xfrm>
            <a:off x="804996" y="4067810"/>
            <a:ext cx="5727700" cy="1287145"/>
          </a:xfrm>
        </p:spPr>
        <p:txBody>
          <a:bodyPr lIns="90170" tIns="46990" rIns="90170" bIns="46990">
            <a:normAutofit/>
          </a:bodyPr>
          <a:lstStyle>
            <a:lvl1pPr marL="0" indent="0" algn="ctr" eaLnBrk="1" fontAlgn="auto" latinLnBrk="0" hangingPunct="1">
              <a:buNone/>
              <a:defRPr kumimoji="0" lang="zh-CN" altLang="en-US" sz="2000" b="0" i="0" u="none" strike="noStrike" kern="1200" cap="none" spc="150" normalizeH="0" baseline="0" noProof="1">
                <a:solidFill>
                  <a:schemeClr val="bg1"/>
                </a:solidFill>
                <a:uFillTx/>
                <a:latin typeface="Arial" panose="020B0604020202090204" pitchFamily="34" charset="0"/>
                <a:ea typeface="微软雅黑" panose="020B050302020402020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custDataLst>
              <p:tags r:id="rId8"/>
            </p:custDataLst>
          </p:nvPr>
        </p:nvSpPr>
        <p:spPr/>
        <p:txBody>
          <a:bodyPr/>
          <a:lstStyle>
            <a:lvl1pPr>
              <a:defRPr baseline="0">
                <a:latin typeface="Arial" panose="020B060402020209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9"/>
            </p:custDataLst>
          </p:nvPr>
        </p:nvSpPr>
        <p:spPr/>
        <p:txBody>
          <a:bodyPr/>
          <a:lstStyle>
            <a:lvl1pPr>
              <a:defRPr baseline="0">
                <a:latin typeface="Arial" panose="020B0604020202090204" pitchFamily="34" charset="0"/>
              </a:defRPr>
            </a:lvl1pPr>
          </a:lstStyle>
          <a:p>
            <a:endParaRPr lang="zh-CN" altLang="en-US"/>
          </a:p>
        </p:txBody>
      </p:sp>
      <p:sp>
        <p:nvSpPr>
          <p:cNvPr id="6" name="灯片编号占位符 5"/>
          <p:cNvSpPr>
            <a:spLocks noGrp="1"/>
          </p:cNvSpPr>
          <p:nvPr>
            <p:ph type="sldNum" sz="quarter" idx="12"/>
            <p:custDataLst>
              <p:tags r:id="rId10"/>
            </p:custDataLst>
          </p:nvPr>
        </p:nvSpPr>
        <p:spPr/>
        <p:txBody>
          <a:bodyPr/>
          <a:lstStyle>
            <a:lvl1pPr>
              <a:defRPr baseline="0">
                <a:latin typeface="Arial" panose="020B0604020202090204" pitchFamily="34" charset="0"/>
              </a:defRPr>
            </a:lvl1pPr>
          </a:lstStyle>
          <a:p>
            <a:fld id="{49AE70B2-8BF9-45C0-BB95-33D1B9D3A854}"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grpSp>
        <p:nvGrpSpPr>
          <p:cNvPr id="11" name="组合 10"/>
          <p:cNvGrpSpPr/>
          <p:nvPr userDrawn="1">
            <p:custDataLst>
              <p:tags r:id="rId2"/>
            </p:custDataLst>
          </p:nvPr>
        </p:nvGrpSpPr>
        <p:grpSpPr>
          <a:xfrm>
            <a:off x="276860" y="5769610"/>
            <a:ext cx="836930" cy="836930"/>
            <a:chOff x="17644" y="9255"/>
            <a:chExt cx="1281" cy="1281"/>
          </a:xfrm>
        </p:grpSpPr>
        <p:sp>
          <p:nvSpPr>
            <p:cNvPr id="12" name="矩形 11"/>
            <p:cNvSpPr/>
            <p:nvPr userDrawn="1">
              <p:custDataLst>
                <p:tags r:id="rId3"/>
              </p:custDataLst>
            </p:nvPr>
          </p:nvSpPr>
          <p:spPr>
            <a:xfrm>
              <a:off x="18005" y="9255"/>
              <a:ext cx="920" cy="92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solidFill>
                  <a:schemeClr val="tx1">
                    <a:lumMod val="85000"/>
                    <a:lumOff val="15000"/>
                  </a:schemeClr>
                </a:solidFill>
                <a:latin typeface="Arial" panose="020B0604020202090204" pitchFamily="34" charset="0"/>
                <a:ea typeface="微软雅黑" panose="020B0503020204020204" charset="-122"/>
              </a:endParaRPr>
            </a:p>
          </p:txBody>
        </p:sp>
        <p:sp>
          <p:nvSpPr>
            <p:cNvPr id="13" name="矩形 12"/>
            <p:cNvSpPr/>
            <p:nvPr userDrawn="1">
              <p:custDataLst>
                <p:tags r:id="rId4"/>
              </p:custDataLst>
            </p:nvPr>
          </p:nvSpPr>
          <p:spPr>
            <a:xfrm>
              <a:off x="17644" y="9814"/>
              <a:ext cx="722" cy="722"/>
            </a:xfrm>
            <a:prstGeom prst="rect">
              <a:avLst/>
            </a:prstGeom>
            <a:noFill/>
            <a:ln w="190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solidFill>
                  <a:schemeClr val="tx1">
                    <a:lumMod val="85000"/>
                    <a:lumOff val="15000"/>
                  </a:schemeClr>
                </a:solidFill>
                <a:latin typeface="Arial" panose="020B0604020202090204" pitchFamily="34" charset="0"/>
                <a:ea typeface="微软雅黑" panose="020B0503020204020204" charset="-122"/>
              </a:endParaRPr>
            </a:p>
          </p:txBody>
        </p:sp>
      </p:grpSp>
      <p:sp>
        <p:nvSpPr>
          <p:cNvPr id="2" name="标题 1"/>
          <p:cNvSpPr>
            <a:spLocks noGrp="1"/>
          </p:cNvSpPr>
          <p:nvPr>
            <p:ph type="title"/>
            <p:custDataLst>
              <p:tags r:id="rId5"/>
            </p:custDataLst>
          </p:nvPr>
        </p:nvSpPr>
        <p:spPr>
          <a:xfrm>
            <a:off x="669882" y="443234"/>
            <a:ext cx="10852237" cy="441964"/>
          </a:xfrm>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9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6"/>
            </p:custDataLst>
          </p:nvPr>
        </p:nvSpPr>
        <p:spPr>
          <a:xfrm>
            <a:off x="669930" y="952508"/>
            <a:ext cx="5283242"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9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9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9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9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9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90204" pitchFamily="34" charset="0"/>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7"/>
            </p:custDataLst>
          </p:nvPr>
        </p:nvSpPr>
        <p:spPr>
          <a:xfrm>
            <a:off x="6238877" y="952508"/>
            <a:ext cx="5283242" cy="5388907"/>
          </a:xfrm>
        </p:spPr>
        <p:txBody>
          <a:bodyPr lIns="90170" tIns="46990" rIns="90170" bIns="46990">
            <a:normAutofit/>
          </a:bodyPr>
          <a:lstStyle>
            <a:lvl1pPr>
              <a:defRPr sz="1600" baseline="0">
                <a:solidFill>
                  <a:schemeClr val="tx1">
                    <a:lumMod val="85000"/>
                    <a:lumOff val="15000"/>
                  </a:schemeClr>
                </a:solidFill>
                <a:latin typeface="Arial" panose="020B0604020202090204" pitchFamily="34" charset="0"/>
                <a:ea typeface="微软雅黑" panose="020B0503020204020204" charset="-122"/>
              </a:defRPr>
            </a:lvl1pPr>
            <a:lvl2pPr>
              <a:defRPr sz="1600" baseline="0">
                <a:solidFill>
                  <a:schemeClr val="tx1">
                    <a:lumMod val="85000"/>
                    <a:lumOff val="15000"/>
                  </a:schemeClr>
                </a:solidFill>
                <a:latin typeface="Arial" panose="020B0604020202090204" pitchFamily="34" charset="0"/>
                <a:ea typeface="微软雅黑" panose="020B0503020204020204" charset="-122"/>
              </a:defRPr>
            </a:lvl2pPr>
            <a:lvl3pPr>
              <a:defRPr sz="1600" baseline="0">
                <a:solidFill>
                  <a:schemeClr val="tx1">
                    <a:lumMod val="85000"/>
                    <a:lumOff val="15000"/>
                  </a:schemeClr>
                </a:solidFill>
                <a:latin typeface="Arial" panose="020B0604020202090204" pitchFamily="34" charset="0"/>
                <a:ea typeface="微软雅黑" panose="020B0503020204020204" charset="-122"/>
              </a:defRPr>
            </a:lvl3pPr>
            <a:lvl4pPr>
              <a:defRPr sz="1600" baseline="0">
                <a:solidFill>
                  <a:schemeClr val="tx1">
                    <a:lumMod val="85000"/>
                    <a:lumOff val="15000"/>
                  </a:schemeClr>
                </a:solidFill>
                <a:latin typeface="Arial" panose="020B0604020202090204" pitchFamily="34" charset="0"/>
                <a:ea typeface="微软雅黑" panose="020B0503020204020204" charset="-122"/>
              </a:defRPr>
            </a:lvl4pPr>
            <a:lvl5pPr>
              <a:defRPr sz="1600" baseline="0">
                <a:solidFill>
                  <a:schemeClr val="tx1">
                    <a:lumMod val="85000"/>
                    <a:lumOff val="15000"/>
                  </a:schemeClr>
                </a:solidFill>
                <a:latin typeface="Arial" panose="020B060402020209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8"/>
            </p:custDataLst>
          </p:nvPr>
        </p:nvSpPr>
        <p:spPr/>
        <p:txBody>
          <a:bodyPr/>
          <a:lstStyle>
            <a:lvl1pPr>
              <a:defRPr baseline="0">
                <a:solidFill>
                  <a:schemeClr val="tx1">
                    <a:lumMod val="85000"/>
                    <a:lumOff val="15000"/>
                  </a:schemeClr>
                </a:solidFill>
                <a:latin typeface="Arial" panose="020B060402020209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9"/>
            </p:custDataLst>
          </p:nvPr>
        </p:nvSpPr>
        <p:spPr/>
        <p:txBody>
          <a:bodyPr/>
          <a:lstStyle>
            <a:lvl1pPr>
              <a:defRPr baseline="0">
                <a:solidFill>
                  <a:schemeClr val="tx1">
                    <a:lumMod val="85000"/>
                    <a:lumOff val="15000"/>
                  </a:schemeClr>
                </a:solidFill>
                <a:latin typeface="Arial" panose="020B0604020202090204" pitchFamily="34" charset="0"/>
                <a:ea typeface="微软雅黑" panose="020B0503020204020204" charset="-122"/>
              </a:defRPr>
            </a:lvl1pPr>
          </a:lstStyle>
          <a:p>
            <a:endParaRPr lang="zh-CN" altLang="en-US"/>
          </a:p>
        </p:txBody>
      </p:sp>
      <p:sp>
        <p:nvSpPr>
          <p:cNvPr id="7" name="灯片编号占位符 6"/>
          <p:cNvSpPr>
            <a:spLocks noGrp="1"/>
          </p:cNvSpPr>
          <p:nvPr>
            <p:ph type="sldNum" sz="quarter" idx="12"/>
            <p:custDataLst>
              <p:tags r:id="rId10"/>
            </p:custDataLst>
          </p:nvPr>
        </p:nvSpPr>
        <p:spPr/>
        <p:txBody>
          <a:bodyPr/>
          <a:lstStyle>
            <a:lvl1pPr>
              <a:defRPr baseline="0">
                <a:solidFill>
                  <a:schemeClr val="tx1">
                    <a:lumMod val="85000"/>
                    <a:lumOff val="15000"/>
                  </a:schemeClr>
                </a:solidFill>
                <a:latin typeface="Arial" panose="020B060402020209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grpSp>
        <p:nvGrpSpPr>
          <p:cNvPr id="10" name="组合 9"/>
          <p:cNvGrpSpPr/>
          <p:nvPr userDrawn="1">
            <p:custDataLst>
              <p:tags r:id="rId2"/>
            </p:custDataLst>
          </p:nvPr>
        </p:nvGrpSpPr>
        <p:grpSpPr>
          <a:xfrm>
            <a:off x="276860" y="5769610"/>
            <a:ext cx="836930" cy="836930"/>
            <a:chOff x="17644" y="9255"/>
            <a:chExt cx="1281" cy="1281"/>
          </a:xfrm>
        </p:grpSpPr>
        <p:sp>
          <p:nvSpPr>
            <p:cNvPr id="11" name="矩形 10"/>
            <p:cNvSpPr/>
            <p:nvPr userDrawn="1">
              <p:custDataLst>
                <p:tags r:id="rId3"/>
              </p:custDataLst>
            </p:nvPr>
          </p:nvSpPr>
          <p:spPr>
            <a:xfrm>
              <a:off x="18005" y="9255"/>
              <a:ext cx="920" cy="92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solidFill>
                  <a:schemeClr val="tx1">
                    <a:lumMod val="85000"/>
                    <a:lumOff val="15000"/>
                  </a:schemeClr>
                </a:solidFill>
                <a:latin typeface="Arial" panose="020B0604020202090204" pitchFamily="34" charset="0"/>
                <a:ea typeface="微软雅黑" panose="020B0503020204020204" charset="-122"/>
              </a:endParaRPr>
            </a:p>
          </p:txBody>
        </p:sp>
        <p:sp>
          <p:nvSpPr>
            <p:cNvPr id="12" name="矩形 11"/>
            <p:cNvSpPr/>
            <p:nvPr userDrawn="1">
              <p:custDataLst>
                <p:tags r:id="rId4"/>
              </p:custDataLst>
            </p:nvPr>
          </p:nvSpPr>
          <p:spPr>
            <a:xfrm>
              <a:off x="17644" y="9814"/>
              <a:ext cx="722" cy="722"/>
            </a:xfrm>
            <a:prstGeom prst="rect">
              <a:avLst/>
            </a:prstGeom>
            <a:noFill/>
            <a:ln w="190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solidFill>
                  <a:schemeClr val="tx1">
                    <a:lumMod val="85000"/>
                    <a:lumOff val="15000"/>
                  </a:schemeClr>
                </a:solidFill>
                <a:latin typeface="Arial" panose="020B0604020202090204" pitchFamily="34" charset="0"/>
                <a:ea typeface="微软雅黑" panose="020B0503020204020204" charset="-122"/>
              </a:endParaRPr>
            </a:p>
          </p:txBody>
        </p:sp>
      </p:grpSp>
      <p:sp>
        <p:nvSpPr>
          <p:cNvPr id="2" name="标题 1"/>
          <p:cNvSpPr>
            <a:spLocks noGrp="1"/>
          </p:cNvSpPr>
          <p:nvPr>
            <p:ph type="title"/>
            <p:custDataLst>
              <p:tags r:id="rId5"/>
            </p:custDataLst>
          </p:nvPr>
        </p:nvSpPr>
        <p:spPr>
          <a:xfrm>
            <a:off x="669882" y="443234"/>
            <a:ext cx="10852237" cy="441964"/>
          </a:xfrm>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9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6"/>
            </p:custDataLst>
          </p:nvPr>
        </p:nvSpPr>
        <p:spPr>
          <a:xfrm>
            <a:off x="669930" y="952508"/>
            <a:ext cx="5283242" cy="381003"/>
          </a:xfrm>
        </p:spPr>
        <p:txBody>
          <a:bodyPr lIns="90170" tIns="46990" rIns="90170" bIns="46990" anchor="t" anchorCtr="0">
            <a:norm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lumMod val="85000"/>
                    <a:lumOff val="15000"/>
                  </a:schemeClr>
                </a:solidFill>
                <a:uFillTx/>
                <a:latin typeface="Arial" panose="020B0604020202090204" pitchFamily="34" charset="0"/>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7"/>
            </p:custDataLst>
          </p:nvPr>
        </p:nvSpPr>
        <p:spPr>
          <a:xfrm>
            <a:off x="669925" y="1406525"/>
            <a:ext cx="5283200" cy="4934752"/>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9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9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9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9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9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9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8"/>
            </p:custDataLst>
          </p:nvPr>
        </p:nvSpPr>
        <p:spPr>
          <a:xfrm>
            <a:off x="6235750" y="952508"/>
            <a:ext cx="5283242" cy="381003"/>
          </a:xfrm>
        </p:spPr>
        <p:txBody>
          <a:bodyPr vert="horz" lIns="90170" tIns="46990" rIns="90170" bIns="4699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90204" pitchFamily="34" charset="0"/>
              <a:buNone/>
              <a:defRPr kumimoji="0" lang="zh-CN" altLang="en-US" sz="2000" b="0" i="0" u="none" strike="noStrike" kern="1200" cap="none" spc="200" normalizeH="0" baseline="0" noProof="1" dirty="0">
                <a:solidFill>
                  <a:schemeClr val="tx1">
                    <a:lumMod val="85000"/>
                    <a:lumOff val="15000"/>
                  </a:schemeClr>
                </a:solidFill>
                <a:uFillTx/>
                <a:latin typeface="Arial" panose="020B0604020202090204" pitchFamily="34" charset="0"/>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9"/>
            </p:custDataLst>
          </p:nvPr>
        </p:nvSpPr>
        <p:spPr>
          <a:xfrm>
            <a:off x="6235750" y="1406525"/>
            <a:ext cx="5283242" cy="4934752"/>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9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9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9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9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9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9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10"/>
            </p:custDataLst>
          </p:nvPr>
        </p:nvSpPr>
        <p:spPr/>
        <p:txBody>
          <a:bodyPr/>
          <a:lstStyle>
            <a:lvl1pPr>
              <a:defRPr baseline="0">
                <a:solidFill>
                  <a:schemeClr val="tx1">
                    <a:lumMod val="85000"/>
                    <a:lumOff val="15000"/>
                  </a:schemeClr>
                </a:solidFill>
                <a:latin typeface="Arial" panose="020B060402020209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11"/>
            </p:custDataLst>
          </p:nvPr>
        </p:nvSpPr>
        <p:spPr/>
        <p:txBody>
          <a:bodyPr/>
          <a:lstStyle>
            <a:lvl1pPr>
              <a:defRPr baseline="0">
                <a:solidFill>
                  <a:schemeClr val="tx1">
                    <a:lumMod val="85000"/>
                    <a:lumOff val="15000"/>
                  </a:schemeClr>
                </a:solidFill>
                <a:latin typeface="Arial" panose="020B0604020202090204" pitchFamily="34" charset="0"/>
                <a:ea typeface="微软雅黑" panose="020B0503020204020204" charset="-122"/>
              </a:defRPr>
            </a:lvl1pPr>
          </a:lstStyle>
          <a:p>
            <a:endParaRPr lang="zh-CN" altLang="en-US"/>
          </a:p>
        </p:txBody>
      </p:sp>
      <p:sp>
        <p:nvSpPr>
          <p:cNvPr id="9" name="灯片编号占位符 8"/>
          <p:cNvSpPr>
            <a:spLocks noGrp="1"/>
          </p:cNvSpPr>
          <p:nvPr>
            <p:ph type="sldNum" sz="quarter" idx="12"/>
            <p:custDataLst>
              <p:tags r:id="rId12"/>
            </p:custDataLst>
          </p:nvPr>
        </p:nvSpPr>
        <p:spPr/>
        <p:txBody>
          <a:bodyPr/>
          <a:lstStyle>
            <a:lvl1pPr>
              <a:defRPr baseline="0">
                <a:solidFill>
                  <a:schemeClr val="tx1">
                    <a:lumMod val="85000"/>
                    <a:lumOff val="15000"/>
                  </a:schemeClr>
                </a:solidFill>
                <a:latin typeface="Arial" panose="020B060402020209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pic>
        <p:nvPicPr>
          <p:cNvPr id="7" name="图片 6"/>
          <p:cNvPicPr>
            <a:picLocks noChangeAspect="1"/>
          </p:cNvPicPr>
          <p:nvPr userDrawn="1">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0"/>
            <a:ext cx="12192000" cy="2476500"/>
          </a:xfrm>
          <a:prstGeom prst="rect">
            <a:avLst/>
          </a:prstGeom>
        </p:spPr>
      </p:pic>
      <p:sp>
        <p:nvSpPr>
          <p:cNvPr id="2" name="标题 1"/>
          <p:cNvSpPr>
            <a:spLocks noGrp="1"/>
          </p:cNvSpPr>
          <p:nvPr>
            <p:ph type="title"/>
            <p:custDataLst>
              <p:tags r:id="rId4"/>
            </p:custDataLst>
          </p:nvPr>
        </p:nvSpPr>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bg1"/>
                </a:solidFill>
                <a:uFillTx/>
                <a:latin typeface="Arial" panose="020B060402020209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grpSp>
        <p:nvGrpSpPr>
          <p:cNvPr id="8" name="组合 7"/>
          <p:cNvGrpSpPr/>
          <p:nvPr userDrawn="1">
            <p:custDataLst>
              <p:tags r:id="rId2"/>
            </p:custDataLst>
          </p:nvPr>
        </p:nvGrpSpPr>
        <p:grpSpPr>
          <a:xfrm>
            <a:off x="276860" y="5769610"/>
            <a:ext cx="836930" cy="836930"/>
            <a:chOff x="17644" y="9255"/>
            <a:chExt cx="1281" cy="1281"/>
          </a:xfrm>
        </p:grpSpPr>
        <p:sp>
          <p:nvSpPr>
            <p:cNvPr id="9" name="矩形 8"/>
            <p:cNvSpPr/>
            <p:nvPr userDrawn="1">
              <p:custDataLst>
                <p:tags r:id="rId3"/>
              </p:custDataLst>
            </p:nvPr>
          </p:nvSpPr>
          <p:spPr>
            <a:xfrm>
              <a:off x="18005" y="9255"/>
              <a:ext cx="920" cy="92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solidFill>
                  <a:schemeClr val="tx1">
                    <a:lumMod val="85000"/>
                    <a:lumOff val="15000"/>
                  </a:schemeClr>
                </a:solidFill>
                <a:latin typeface="Arial" panose="020B0604020202090204" pitchFamily="34" charset="0"/>
                <a:ea typeface="微软雅黑" panose="020B0503020204020204" charset="-122"/>
              </a:endParaRPr>
            </a:p>
          </p:txBody>
        </p:sp>
        <p:sp>
          <p:nvSpPr>
            <p:cNvPr id="10" name="矩形 9"/>
            <p:cNvSpPr/>
            <p:nvPr userDrawn="1">
              <p:custDataLst>
                <p:tags r:id="rId4"/>
              </p:custDataLst>
            </p:nvPr>
          </p:nvSpPr>
          <p:spPr>
            <a:xfrm>
              <a:off x="17644" y="9814"/>
              <a:ext cx="722" cy="722"/>
            </a:xfrm>
            <a:prstGeom prst="rect">
              <a:avLst/>
            </a:prstGeom>
            <a:noFill/>
            <a:ln w="190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solidFill>
                  <a:schemeClr val="tx1">
                    <a:lumMod val="85000"/>
                    <a:lumOff val="15000"/>
                  </a:schemeClr>
                </a:solidFill>
                <a:latin typeface="Arial" panose="020B0604020202090204" pitchFamily="34" charset="0"/>
                <a:ea typeface="微软雅黑" panose="020B0503020204020204" charset="-122"/>
              </a:endParaRPr>
            </a:p>
          </p:txBody>
        </p:sp>
      </p:grpSp>
      <p:sp>
        <p:nvSpPr>
          <p:cNvPr id="2" name="标题 1"/>
          <p:cNvSpPr>
            <a:spLocks noGrp="1"/>
          </p:cNvSpPr>
          <p:nvPr>
            <p:ph type="title"/>
            <p:custDataLst>
              <p:tags r:id="rId5"/>
            </p:custDataLst>
          </p:nvPr>
        </p:nvSpPr>
        <p:spPr>
          <a:xfrm>
            <a:off x="669930" y="443234"/>
            <a:ext cx="10852237" cy="441964"/>
          </a:xfrm>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9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6"/>
            </p:custDataLst>
          </p:nvPr>
        </p:nvSpPr>
        <p:spPr>
          <a:xfrm>
            <a:off x="669930" y="952508"/>
            <a:ext cx="5283242" cy="5388907"/>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90204" pitchFamily="34" charset="0"/>
              <a:buNone/>
              <a:defRPr kumimoji="0" lang="zh-CN" altLang="en-US" sz="1600" b="0" i="0" u="none" strike="noStrike" kern="1200" cap="none" spc="150" normalizeH="0" baseline="0" noProof="1" dirty="0">
                <a:solidFill>
                  <a:schemeClr val="tx1">
                    <a:lumMod val="85000"/>
                    <a:lumOff val="15000"/>
                  </a:schemeClr>
                </a:solidFill>
                <a:uFillTx/>
                <a:latin typeface="Arial" panose="020B060402020209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9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7"/>
            </p:custDataLst>
          </p:nvPr>
        </p:nvSpPr>
        <p:spPr>
          <a:xfrm>
            <a:off x="6238925" y="952508"/>
            <a:ext cx="5283242"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90204" pitchFamily="34" charset="0"/>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8"/>
            </p:custDataLst>
          </p:nvPr>
        </p:nvSpPr>
        <p:spPr/>
        <p:txBody>
          <a:bodyPr/>
          <a:lstStyle>
            <a:lvl1pPr>
              <a:defRPr baseline="0">
                <a:solidFill>
                  <a:schemeClr val="tx1">
                    <a:lumMod val="85000"/>
                    <a:lumOff val="15000"/>
                  </a:schemeClr>
                </a:solidFill>
                <a:latin typeface="Arial" panose="020B0604020202090204" pitchFamily="34" charset="0"/>
                <a:ea typeface="微软雅黑" panose="020B0503020204020204" charset="-122"/>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9"/>
            </p:custDataLst>
          </p:nvPr>
        </p:nvSpPr>
        <p:spPr/>
        <p:txBody>
          <a:bodyPr/>
          <a:lstStyle>
            <a:lvl1pPr>
              <a:defRPr baseline="0">
                <a:solidFill>
                  <a:schemeClr val="tx1">
                    <a:lumMod val="85000"/>
                    <a:lumOff val="15000"/>
                  </a:schemeClr>
                </a:solidFill>
                <a:latin typeface="Arial" panose="020B0604020202090204" pitchFamily="34" charset="0"/>
                <a:ea typeface="微软雅黑" panose="020B0503020204020204" charset="-122"/>
              </a:defRPr>
            </a:lvl1pPr>
          </a:lstStyle>
          <a:p>
            <a:endParaRPr lang="zh-CN" altLang="en-US" dirty="0"/>
          </a:p>
        </p:txBody>
      </p:sp>
      <p:sp>
        <p:nvSpPr>
          <p:cNvPr id="7" name="灯片编号占位符 6"/>
          <p:cNvSpPr>
            <a:spLocks noGrp="1"/>
          </p:cNvSpPr>
          <p:nvPr>
            <p:ph type="sldNum" sz="quarter" idx="12"/>
            <p:custDataLst>
              <p:tags r:id="rId10"/>
            </p:custDataLst>
          </p:nvPr>
        </p:nvSpPr>
        <p:spPr/>
        <p:txBody>
          <a:bodyPr/>
          <a:lstStyle>
            <a:lvl1pPr>
              <a:defRPr baseline="0">
                <a:solidFill>
                  <a:schemeClr val="tx1">
                    <a:lumMod val="85000"/>
                    <a:lumOff val="15000"/>
                  </a:schemeClr>
                </a:solidFill>
                <a:latin typeface="Arial" panose="020B0604020202090204" pitchFamily="34" charset="0"/>
                <a:ea typeface="微软雅黑" panose="020B0503020204020204" charset="-122"/>
              </a:defRPr>
            </a:lvl1pPr>
          </a:lstStyle>
          <a:p>
            <a:fld id="{FABC47A4-756D-490B-A52F-7D9E2C9FC05F}" type="slidenum">
              <a:rPr lang="zh-CN" altLang="en-US" smtClean="0"/>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grpSp>
        <p:nvGrpSpPr>
          <p:cNvPr id="7" name="组合 6"/>
          <p:cNvGrpSpPr/>
          <p:nvPr userDrawn="1">
            <p:custDataLst>
              <p:tags r:id="rId2"/>
            </p:custDataLst>
          </p:nvPr>
        </p:nvGrpSpPr>
        <p:grpSpPr>
          <a:xfrm>
            <a:off x="11203913" y="5876765"/>
            <a:ext cx="813462" cy="813461"/>
            <a:chOff x="329538" y="251935"/>
            <a:chExt cx="1056292" cy="1056291"/>
          </a:xfrm>
        </p:grpSpPr>
        <p:sp>
          <p:nvSpPr>
            <p:cNvPr id="8" name="矩形 7"/>
            <p:cNvSpPr/>
            <p:nvPr userDrawn="1">
              <p:custDataLst>
                <p:tags r:id="rId3"/>
              </p:custDataLst>
            </p:nvPr>
          </p:nvSpPr>
          <p:spPr>
            <a:xfrm>
              <a:off x="627207" y="251935"/>
              <a:ext cx="758623" cy="758623"/>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solidFill>
                  <a:schemeClr val="tx1">
                    <a:lumMod val="85000"/>
                    <a:lumOff val="15000"/>
                  </a:schemeClr>
                </a:solidFill>
                <a:latin typeface="Arial" panose="020B0604020202090204" pitchFamily="34" charset="0"/>
                <a:ea typeface="微软雅黑" panose="020B0503020204020204" charset="-122"/>
              </a:endParaRPr>
            </a:p>
          </p:txBody>
        </p:sp>
        <p:sp>
          <p:nvSpPr>
            <p:cNvPr id="9" name="矩形 8"/>
            <p:cNvSpPr/>
            <p:nvPr userDrawn="1">
              <p:custDataLst>
                <p:tags r:id="rId4"/>
              </p:custDataLst>
            </p:nvPr>
          </p:nvSpPr>
          <p:spPr>
            <a:xfrm>
              <a:off x="329538" y="712889"/>
              <a:ext cx="595337" cy="595337"/>
            </a:xfrm>
            <a:prstGeom prst="rect">
              <a:avLst/>
            </a:prstGeom>
            <a:noFill/>
            <a:ln w="190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solidFill>
                  <a:schemeClr val="tx1">
                    <a:lumMod val="85000"/>
                    <a:lumOff val="15000"/>
                  </a:schemeClr>
                </a:solidFill>
                <a:latin typeface="Arial" panose="020B0604020202090204" pitchFamily="34" charset="0"/>
                <a:ea typeface="微软雅黑" panose="020B0503020204020204" charset="-122"/>
              </a:endParaRPr>
            </a:p>
          </p:txBody>
        </p:sp>
      </p:grpSp>
      <p:sp>
        <p:nvSpPr>
          <p:cNvPr id="2" name="竖排标题 1"/>
          <p:cNvSpPr>
            <a:spLocks noGrp="1"/>
          </p:cNvSpPr>
          <p:nvPr>
            <p:ph type="title" orient="vert"/>
            <p:custDataLst>
              <p:tags r:id="rId5"/>
            </p:custDataLst>
          </p:nvPr>
        </p:nvSpPr>
        <p:spPr>
          <a:xfrm>
            <a:off x="10571135" y="952508"/>
            <a:ext cx="950984" cy="5388907"/>
          </a:xfrm>
        </p:spPr>
        <p:txBody>
          <a:bodyPr vert="eaVert" lIns="90170" tIns="46990" rIns="90170" bIns="46990" rtlCol="0" anchor="ctr" anchorCtr="0">
            <a:norm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9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6"/>
            </p:custDataLst>
          </p:nvPr>
        </p:nvSpPr>
        <p:spPr>
          <a:xfrm>
            <a:off x="669925" y="952500"/>
            <a:ext cx="9828101" cy="5388907"/>
          </a:xfrm>
        </p:spPr>
        <p:txBody>
          <a:bodyPr vert="eaVert" lIns="90170" tIns="46990" rIns="90170" bIns="46990">
            <a:normAutofit/>
          </a:bodyPr>
          <a:lstStyle>
            <a:lvl1pPr indent="0" eaLnBrk="1" fontAlgn="auto" latinLnBrk="0" hangingPunct="1">
              <a:defRPr baseline="0">
                <a:solidFill>
                  <a:schemeClr val="tx1">
                    <a:lumMod val="85000"/>
                    <a:lumOff val="15000"/>
                  </a:schemeClr>
                </a:solidFill>
                <a:latin typeface="Arial" panose="020B0604020202090204" pitchFamily="34" charset="0"/>
                <a:ea typeface="微软雅黑" panose="020B0503020204020204" charset="-122"/>
              </a:defRPr>
            </a:lvl1pPr>
            <a:lvl2pPr indent="0" eaLnBrk="1" fontAlgn="auto" latinLnBrk="0" hangingPunct="1">
              <a:defRPr baseline="0">
                <a:solidFill>
                  <a:schemeClr val="tx1">
                    <a:lumMod val="85000"/>
                    <a:lumOff val="15000"/>
                  </a:schemeClr>
                </a:solidFill>
                <a:latin typeface="Arial" panose="020B0604020202090204" pitchFamily="34" charset="0"/>
                <a:ea typeface="微软雅黑" panose="020B0503020204020204" charset="-122"/>
              </a:defRPr>
            </a:lvl2pPr>
            <a:lvl3pPr indent="0" eaLnBrk="1" fontAlgn="auto" latinLnBrk="0" hangingPunct="1">
              <a:defRPr baseline="0">
                <a:solidFill>
                  <a:schemeClr val="tx1">
                    <a:lumMod val="85000"/>
                    <a:lumOff val="15000"/>
                  </a:schemeClr>
                </a:solidFill>
                <a:latin typeface="Arial" panose="020B0604020202090204" pitchFamily="34" charset="0"/>
                <a:ea typeface="微软雅黑" panose="020B0503020204020204" charset="-122"/>
              </a:defRPr>
            </a:lvl3pPr>
            <a:lvl4pPr indent="0" eaLnBrk="1" fontAlgn="auto" latinLnBrk="0" hangingPunct="1">
              <a:defRPr baseline="0">
                <a:solidFill>
                  <a:schemeClr val="tx1">
                    <a:lumMod val="85000"/>
                    <a:lumOff val="15000"/>
                  </a:schemeClr>
                </a:solidFill>
                <a:latin typeface="Arial" panose="020B0604020202090204" pitchFamily="34" charset="0"/>
                <a:ea typeface="微软雅黑" panose="020B0503020204020204" charset="-122"/>
              </a:defRPr>
            </a:lvl4pPr>
            <a:lvl5pPr indent="0" eaLnBrk="1" fontAlgn="auto" latinLnBrk="0" hangingPunct="1">
              <a:defRPr baseline="0">
                <a:solidFill>
                  <a:schemeClr val="tx1">
                    <a:lumMod val="85000"/>
                    <a:lumOff val="15000"/>
                  </a:schemeClr>
                </a:solidFill>
                <a:latin typeface="Arial" panose="020B060402020209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7"/>
            </p:custDataLst>
          </p:nvPr>
        </p:nvSpPr>
        <p:spPr/>
        <p:txBody>
          <a:bodyPr/>
          <a:lstStyle>
            <a:lvl1pPr>
              <a:defRPr baseline="0">
                <a:solidFill>
                  <a:schemeClr val="tx1">
                    <a:lumMod val="85000"/>
                    <a:lumOff val="15000"/>
                  </a:schemeClr>
                </a:solidFill>
                <a:latin typeface="Arial" panose="020B060402020209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8"/>
            </p:custDataLst>
          </p:nvPr>
        </p:nvSpPr>
        <p:spPr/>
        <p:txBody>
          <a:bodyPr/>
          <a:lstStyle>
            <a:lvl1pPr>
              <a:defRPr baseline="0">
                <a:solidFill>
                  <a:schemeClr val="tx1">
                    <a:lumMod val="85000"/>
                    <a:lumOff val="15000"/>
                  </a:schemeClr>
                </a:solidFill>
                <a:latin typeface="Arial" panose="020B060402020209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9"/>
            </p:custDataLst>
          </p:nvPr>
        </p:nvSpPr>
        <p:spPr/>
        <p:txBody>
          <a:bodyPr/>
          <a:lstStyle>
            <a:lvl1pPr>
              <a:defRPr baseline="0">
                <a:solidFill>
                  <a:schemeClr val="tx1">
                    <a:lumMod val="85000"/>
                    <a:lumOff val="15000"/>
                  </a:schemeClr>
                </a:solidFill>
                <a:latin typeface="Arial" panose="020B060402020209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sp>
        <p:nvSpPr>
          <p:cNvPr id="6" name="任意多边形: 形状 9"/>
          <p:cNvSpPr/>
          <p:nvPr userDrawn="1">
            <p:custDataLst>
              <p:tags r:id="rId2"/>
            </p:custDataLst>
          </p:nvPr>
        </p:nvSpPr>
        <p:spPr>
          <a:xfrm>
            <a:off x="8517890" y="6485890"/>
            <a:ext cx="3680460" cy="372110"/>
          </a:xfrm>
          <a:custGeom>
            <a:avLst/>
            <a:gdLst>
              <a:gd name="connsiteX0" fmla="*/ 492125 w 4556103"/>
              <a:gd name="connsiteY0" fmla="*/ 0 h 1968500"/>
              <a:gd name="connsiteX1" fmla="*/ 4556103 w 4556103"/>
              <a:gd name="connsiteY1" fmla="*/ 0 h 1968500"/>
              <a:gd name="connsiteX2" fmla="*/ 4556103 w 4556103"/>
              <a:gd name="connsiteY2" fmla="*/ 1968500 h 1968500"/>
              <a:gd name="connsiteX3" fmla="*/ 0 w 4556103"/>
              <a:gd name="connsiteY3" fmla="*/ 1968500 h 1968500"/>
            </a:gdLst>
            <a:ahLst/>
            <a:cxnLst>
              <a:cxn ang="0">
                <a:pos x="connsiteX0" y="connsiteY0"/>
              </a:cxn>
              <a:cxn ang="0">
                <a:pos x="connsiteX1" y="connsiteY1"/>
              </a:cxn>
              <a:cxn ang="0">
                <a:pos x="connsiteX2" y="connsiteY2"/>
              </a:cxn>
              <a:cxn ang="0">
                <a:pos x="connsiteX3" y="connsiteY3"/>
              </a:cxn>
            </a:cxnLst>
            <a:rect l="l" t="t" r="r" b="b"/>
            <a:pathLst>
              <a:path w="4556103" h="1968500">
                <a:moveTo>
                  <a:pt x="492125" y="0"/>
                </a:moveTo>
                <a:lnTo>
                  <a:pt x="4556103" y="0"/>
                </a:lnTo>
                <a:lnTo>
                  <a:pt x="4556103" y="1968500"/>
                </a:lnTo>
                <a:lnTo>
                  <a:pt x="0" y="19685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solidFill>
                <a:schemeClr val="tx1">
                  <a:lumMod val="85000"/>
                  <a:lumOff val="15000"/>
                </a:schemeClr>
              </a:solidFill>
              <a:latin typeface="Arial" panose="020B0604020202090204" pitchFamily="34" charset="0"/>
              <a:ea typeface="微软雅黑" panose="020B0503020204020204" charset="-122"/>
            </a:endParaRPr>
          </a:p>
        </p:txBody>
      </p:sp>
      <p:sp>
        <p:nvSpPr>
          <p:cNvPr id="3" name="日期占位符 2"/>
          <p:cNvSpPr>
            <a:spLocks noGrp="1"/>
          </p:cNvSpPr>
          <p:nvPr>
            <p:ph type="dt" sz="half" idx="10"/>
            <p:custDataLst>
              <p:tags r:id="rId3"/>
            </p:custDataLst>
          </p:nvPr>
        </p:nvSpPr>
        <p:spPr/>
        <p:txBody>
          <a:bodyPr/>
          <a:lstStyle>
            <a:lvl1pPr>
              <a:defRPr baseline="0">
                <a:solidFill>
                  <a:schemeClr val="tx1">
                    <a:lumMod val="85000"/>
                    <a:lumOff val="15000"/>
                  </a:schemeClr>
                </a:solidFill>
                <a:latin typeface="Arial" panose="020B060402020209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lvl1pPr>
              <a:defRPr baseline="0">
                <a:solidFill>
                  <a:schemeClr val="tx1">
                    <a:lumMod val="85000"/>
                    <a:lumOff val="15000"/>
                  </a:schemeClr>
                </a:solidFill>
                <a:latin typeface="Arial" panose="020B060402020209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5"/>
            </p:custDataLst>
          </p:nvPr>
        </p:nvSpPr>
        <p:spPr/>
        <p:txBody>
          <a:bodyPr/>
          <a:lstStyle>
            <a:lvl1pPr>
              <a:defRPr baseline="0">
                <a:solidFill>
                  <a:schemeClr val="tx1">
                    <a:lumMod val="85000"/>
                    <a:lumOff val="15000"/>
                  </a:schemeClr>
                </a:solidFill>
                <a:latin typeface="Arial" panose="020B060402020209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6"/>
            </p:custDataLst>
          </p:nvPr>
        </p:nvSpPr>
        <p:spPr>
          <a:xfrm>
            <a:off x="669930" y="952508"/>
            <a:ext cx="10852237" cy="5388907"/>
          </a:xfrm>
        </p:spPr>
        <p:txBody>
          <a:bodyPr/>
          <a:lstStyle>
            <a:lvl1pPr>
              <a:defRPr baseline="0">
                <a:solidFill>
                  <a:schemeClr val="tx1">
                    <a:lumMod val="85000"/>
                    <a:lumOff val="15000"/>
                  </a:schemeClr>
                </a:solidFill>
                <a:latin typeface="Arial" panose="020B0604020202090204" pitchFamily="34" charset="0"/>
                <a:ea typeface="微软雅黑" panose="020B0503020204020204" charset="-122"/>
              </a:defRPr>
            </a:lvl1pPr>
            <a:lvl2pPr>
              <a:defRPr baseline="0">
                <a:solidFill>
                  <a:schemeClr val="tx1">
                    <a:lumMod val="85000"/>
                    <a:lumOff val="15000"/>
                  </a:schemeClr>
                </a:solidFill>
                <a:latin typeface="Arial" panose="020B0604020202090204" pitchFamily="34" charset="0"/>
                <a:ea typeface="微软雅黑" panose="020B0503020204020204" charset="-122"/>
              </a:defRPr>
            </a:lvl2pPr>
            <a:lvl3pPr>
              <a:defRPr baseline="0">
                <a:solidFill>
                  <a:schemeClr val="tx1">
                    <a:lumMod val="85000"/>
                    <a:lumOff val="15000"/>
                  </a:schemeClr>
                </a:solidFill>
                <a:latin typeface="Arial" panose="020B0604020202090204" pitchFamily="34" charset="0"/>
                <a:ea typeface="微软雅黑" panose="020B0503020204020204" charset="-122"/>
              </a:defRPr>
            </a:lvl3pPr>
            <a:lvl4pPr>
              <a:defRPr baseline="0">
                <a:solidFill>
                  <a:schemeClr val="tx1">
                    <a:lumMod val="85000"/>
                    <a:lumOff val="15000"/>
                  </a:schemeClr>
                </a:solidFill>
                <a:latin typeface="Arial" panose="020B0604020202090204" pitchFamily="34" charset="0"/>
                <a:ea typeface="微软雅黑" panose="020B0503020204020204" charset="-122"/>
              </a:defRPr>
            </a:lvl4pPr>
            <a:lvl5pPr>
              <a:defRPr baseline="0">
                <a:solidFill>
                  <a:schemeClr val="tx1">
                    <a:lumMod val="85000"/>
                    <a:lumOff val="15000"/>
                  </a:schemeClr>
                </a:solidFill>
                <a:latin typeface="Arial" panose="020B060402020209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tx2"/>
        </a:solidFill>
        <a:effectLst/>
      </p:bgPr>
    </p:bg>
    <p:spTree>
      <p:nvGrpSpPr>
        <p:cNvPr id="1" name=""/>
        <p:cNvGrpSpPr/>
        <p:nvPr/>
      </p:nvGrpSpPr>
      <p:grpSpPr>
        <a:xfrm>
          <a:off x="0" y="0"/>
          <a:ext cx="0" cy="0"/>
          <a:chOff x="0" y="0"/>
          <a:chExt cx="0" cy="0"/>
        </a:xfrm>
      </p:grpSpPr>
      <p:grpSp>
        <p:nvGrpSpPr>
          <p:cNvPr id="9" name="组合 8"/>
          <p:cNvGrpSpPr/>
          <p:nvPr userDrawn="1">
            <p:custDataLst>
              <p:tags r:id="rId2"/>
            </p:custDataLst>
          </p:nvPr>
        </p:nvGrpSpPr>
        <p:grpSpPr>
          <a:xfrm>
            <a:off x="0" y="1"/>
            <a:ext cx="2024743" cy="6858000"/>
            <a:chOff x="0" y="0"/>
            <a:chExt cx="2429692" cy="8229601"/>
          </a:xfrm>
        </p:grpSpPr>
        <p:grpSp>
          <p:nvGrpSpPr>
            <p:cNvPr id="10" name="组合 9"/>
            <p:cNvGrpSpPr/>
            <p:nvPr userDrawn="1"/>
          </p:nvGrpSpPr>
          <p:grpSpPr>
            <a:xfrm rot="10800000" flipH="1">
              <a:off x="0" y="0"/>
              <a:ext cx="2429692" cy="4114800"/>
              <a:chOff x="2634343" y="0"/>
              <a:chExt cx="4049486" cy="6858000"/>
            </a:xfrm>
          </p:grpSpPr>
          <p:sp>
            <p:nvSpPr>
              <p:cNvPr id="14" name="箭头: V 形 13"/>
              <p:cNvSpPr/>
              <p:nvPr>
                <p:custDataLst>
                  <p:tags r:id="rId3"/>
                </p:custDataLst>
              </p:nvPr>
            </p:nvSpPr>
            <p:spPr>
              <a:xfrm>
                <a:off x="2634343" y="0"/>
                <a:ext cx="3178628" cy="6858000"/>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5" name="任意多边形: 形状 14"/>
              <p:cNvSpPr/>
              <p:nvPr>
                <p:custDataLst>
                  <p:tags r:id="rId4"/>
                </p:custDataLst>
              </p:nvPr>
            </p:nvSpPr>
            <p:spPr>
              <a:xfrm>
                <a:off x="4582886" y="0"/>
                <a:ext cx="2100943" cy="6858000"/>
              </a:xfrm>
              <a:custGeom>
                <a:avLst/>
                <a:gdLst>
                  <a:gd name="connsiteX0" fmla="*/ 0 w 2100943"/>
                  <a:gd name="connsiteY0" fmla="*/ 0 h 6858000"/>
                  <a:gd name="connsiteX1" fmla="*/ 511629 w 2100943"/>
                  <a:gd name="connsiteY1" fmla="*/ 0 h 6858000"/>
                  <a:gd name="connsiteX2" fmla="*/ 2100943 w 2100943"/>
                  <a:gd name="connsiteY2" fmla="*/ 3429000 h 6858000"/>
                  <a:gd name="connsiteX3" fmla="*/ 511629 w 2100943"/>
                  <a:gd name="connsiteY3" fmla="*/ 6858000 h 6858000"/>
                  <a:gd name="connsiteX4" fmla="*/ 0 w 2100943"/>
                  <a:gd name="connsiteY4" fmla="*/ 6858000 h 6858000"/>
                  <a:gd name="connsiteX5" fmla="*/ 1589314 w 2100943"/>
                  <a:gd name="connsiteY5" fmla="*/ 3429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0943" h="6858000">
                    <a:moveTo>
                      <a:pt x="0" y="0"/>
                    </a:moveTo>
                    <a:lnTo>
                      <a:pt x="511629" y="0"/>
                    </a:lnTo>
                    <a:lnTo>
                      <a:pt x="2100943" y="3429000"/>
                    </a:lnTo>
                    <a:lnTo>
                      <a:pt x="511629" y="6858000"/>
                    </a:lnTo>
                    <a:lnTo>
                      <a:pt x="0" y="6858000"/>
                    </a:lnTo>
                    <a:lnTo>
                      <a:pt x="1589314" y="3429000"/>
                    </a:lnTo>
                    <a:close/>
                  </a:path>
                </a:pathLst>
              </a:custGeom>
              <a:solidFill>
                <a:schemeClr val="bg2">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11" name="组合 10"/>
            <p:cNvGrpSpPr/>
            <p:nvPr userDrawn="1"/>
          </p:nvGrpSpPr>
          <p:grpSpPr>
            <a:xfrm rot="10800000" flipH="1">
              <a:off x="0" y="4099561"/>
              <a:ext cx="2429692" cy="4130040"/>
              <a:chOff x="2634343" y="0"/>
              <a:chExt cx="4049486" cy="6883400"/>
            </a:xfrm>
          </p:grpSpPr>
          <p:sp>
            <p:nvSpPr>
              <p:cNvPr id="12" name="箭头: V 形 11"/>
              <p:cNvSpPr/>
              <p:nvPr>
                <p:custDataLst>
                  <p:tags r:id="rId5"/>
                </p:custDataLst>
              </p:nvPr>
            </p:nvSpPr>
            <p:spPr>
              <a:xfrm>
                <a:off x="2634343" y="25400"/>
                <a:ext cx="3178628" cy="6858000"/>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3" name="任意多边形: 形状 12"/>
              <p:cNvSpPr/>
              <p:nvPr>
                <p:custDataLst>
                  <p:tags r:id="rId6"/>
                </p:custDataLst>
              </p:nvPr>
            </p:nvSpPr>
            <p:spPr>
              <a:xfrm>
                <a:off x="4582886" y="0"/>
                <a:ext cx="2100943" cy="6858000"/>
              </a:xfrm>
              <a:custGeom>
                <a:avLst/>
                <a:gdLst>
                  <a:gd name="connsiteX0" fmla="*/ 0 w 2100943"/>
                  <a:gd name="connsiteY0" fmla="*/ 0 h 6858000"/>
                  <a:gd name="connsiteX1" fmla="*/ 511629 w 2100943"/>
                  <a:gd name="connsiteY1" fmla="*/ 0 h 6858000"/>
                  <a:gd name="connsiteX2" fmla="*/ 2100943 w 2100943"/>
                  <a:gd name="connsiteY2" fmla="*/ 3429000 h 6858000"/>
                  <a:gd name="connsiteX3" fmla="*/ 511629 w 2100943"/>
                  <a:gd name="connsiteY3" fmla="*/ 6858000 h 6858000"/>
                  <a:gd name="connsiteX4" fmla="*/ 0 w 2100943"/>
                  <a:gd name="connsiteY4" fmla="*/ 6858000 h 6858000"/>
                  <a:gd name="connsiteX5" fmla="*/ 1589314 w 2100943"/>
                  <a:gd name="connsiteY5" fmla="*/ 3429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0943" h="6858000">
                    <a:moveTo>
                      <a:pt x="0" y="0"/>
                    </a:moveTo>
                    <a:lnTo>
                      <a:pt x="511629" y="0"/>
                    </a:lnTo>
                    <a:lnTo>
                      <a:pt x="2100943" y="3429000"/>
                    </a:lnTo>
                    <a:lnTo>
                      <a:pt x="511629" y="6858000"/>
                    </a:lnTo>
                    <a:lnTo>
                      <a:pt x="0" y="6858000"/>
                    </a:lnTo>
                    <a:lnTo>
                      <a:pt x="1589314" y="3429000"/>
                    </a:lnTo>
                    <a:close/>
                  </a:path>
                </a:pathLst>
              </a:custGeom>
              <a:solidFill>
                <a:schemeClr val="bg2">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grpSp>
        <p:nvGrpSpPr>
          <p:cNvPr id="16" name="组合 15"/>
          <p:cNvGrpSpPr/>
          <p:nvPr userDrawn="1">
            <p:custDataLst>
              <p:tags r:id="rId7"/>
            </p:custDataLst>
          </p:nvPr>
        </p:nvGrpSpPr>
        <p:grpSpPr>
          <a:xfrm flipH="1">
            <a:off x="10167257" y="0"/>
            <a:ext cx="2024743" cy="6858000"/>
            <a:chOff x="0" y="0"/>
            <a:chExt cx="2429692" cy="8229601"/>
          </a:xfrm>
        </p:grpSpPr>
        <p:grpSp>
          <p:nvGrpSpPr>
            <p:cNvPr id="17" name="组合 16"/>
            <p:cNvGrpSpPr/>
            <p:nvPr userDrawn="1"/>
          </p:nvGrpSpPr>
          <p:grpSpPr>
            <a:xfrm rot="10800000" flipH="1">
              <a:off x="0" y="0"/>
              <a:ext cx="2429692" cy="4114800"/>
              <a:chOff x="2634343" y="0"/>
              <a:chExt cx="4049486" cy="6858000"/>
            </a:xfrm>
          </p:grpSpPr>
          <p:sp>
            <p:nvSpPr>
              <p:cNvPr id="21" name="箭头: V 形 20"/>
              <p:cNvSpPr/>
              <p:nvPr>
                <p:custDataLst>
                  <p:tags r:id="rId8"/>
                </p:custDataLst>
              </p:nvPr>
            </p:nvSpPr>
            <p:spPr>
              <a:xfrm>
                <a:off x="2634343" y="0"/>
                <a:ext cx="3178628" cy="6858000"/>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2" name="任意多边形: 形状 21"/>
              <p:cNvSpPr/>
              <p:nvPr>
                <p:custDataLst>
                  <p:tags r:id="rId9"/>
                </p:custDataLst>
              </p:nvPr>
            </p:nvSpPr>
            <p:spPr>
              <a:xfrm>
                <a:off x="4582886" y="0"/>
                <a:ext cx="2100943" cy="6858000"/>
              </a:xfrm>
              <a:custGeom>
                <a:avLst/>
                <a:gdLst>
                  <a:gd name="connsiteX0" fmla="*/ 0 w 2100943"/>
                  <a:gd name="connsiteY0" fmla="*/ 0 h 6858000"/>
                  <a:gd name="connsiteX1" fmla="*/ 511629 w 2100943"/>
                  <a:gd name="connsiteY1" fmla="*/ 0 h 6858000"/>
                  <a:gd name="connsiteX2" fmla="*/ 2100943 w 2100943"/>
                  <a:gd name="connsiteY2" fmla="*/ 3429000 h 6858000"/>
                  <a:gd name="connsiteX3" fmla="*/ 511629 w 2100943"/>
                  <a:gd name="connsiteY3" fmla="*/ 6858000 h 6858000"/>
                  <a:gd name="connsiteX4" fmla="*/ 0 w 2100943"/>
                  <a:gd name="connsiteY4" fmla="*/ 6858000 h 6858000"/>
                  <a:gd name="connsiteX5" fmla="*/ 1589314 w 2100943"/>
                  <a:gd name="connsiteY5" fmla="*/ 3429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0943" h="6858000">
                    <a:moveTo>
                      <a:pt x="0" y="0"/>
                    </a:moveTo>
                    <a:lnTo>
                      <a:pt x="511629" y="0"/>
                    </a:lnTo>
                    <a:lnTo>
                      <a:pt x="2100943" y="3429000"/>
                    </a:lnTo>
                    <a:lnTo>
                      <a:pt x="511629" y="6858000"/>
                    </a:lnTo>
                    <a:lnTo>
                      <a:pt x="0" y="6858000"/>
                    </a:lnTo>
                    <a:lnTo>
                      <a:pt x="1589314" y="3429000"/>
                    </a:lnTo>
                    <a:close/>
                  </a:path>
                </a:pathLst>
              </a:custGeom>
              <a:solidFill>
                <a:schemeClr val="bg2">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18" name="组合 17"/>
            <p:cNvGrpSpPr/>
            <p:nvPr userDrawn="1"/>
          </p:nvGrpSpPr>
          <p:grpSpPr>
            <a:xfrm rot="10800000" flipH="1">
              <a:off x="0" y="4114801"/>
              <a:ext cx="2429692" cy="4114800"/>
              <a:chOff x="2634343" y="0"/>
              <a:chExt cx="4049486" cy="6858000"/>
            </a:xfrm>
          </p:grpSpPr>
          <p:sp>
            <p:nvSpPr>
              <p:cNvPr id="19" name="箭头: V 形 18"/>
              <p:cNvSpPr/>
              <p:nvPr>
                <p:custDataLst>
                  <p:tags r:id="rId10"/>
                </p:custDataLst>
              </p:nvPr>
            </p:nvSpPr>
            <p:spPr>
              <a:xfrm>
                <a:off x="2634343" y="0"/>
                <a:ext cx="3178628" cy="6858000"/>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0" name="任意多边形: 形状 19"/>
              <p:cNvSpPr/>
              <p:nvPr>
                <p:custDataLst>
                  <p:tags r:id="rId11"/>
                </p:custDataLst>
              </p:nvPr>
            </p:nvSpPr>
            <p:spPr>
              <a:xfrm>
                <a:off x="4582886" y="0"/>
                <a:ext cx="2100943" cy="6858000"/>
              </a:xfrm>
              <a:custGeom>
                <a:avLst/>
                <a:gdLst>
                  <a:gd name="connsiteX0" fmla="*/ 0 w 2100943"/>
                  <a:gd name="connsiteY0" fmla="*/ 0 h 6858000"/>
                  <a:gd name="connsiteX1" fmla="*/ 511629 w 2100943"/>
                  <a:gd name="connsiteY1" fmla="*/ 0 h 6858000"/>
                  <a:gd name="connsiteX2" fmla="*/ 2100943 w 2100943"/>
                  <a:gd name="connsiteY2" fmla="*/ 3429000 h 6858000"/>
                  <a:gd name="connsiteX3" fmla="*/ 511629 w 2100943"/>
                  <a:gd name="connsiteY3" fmla="*/ 6858000 h 6858000"/>
                  <a:gd name="connsiteX4" fmla="*/ 0 w 2100943"/>
                  <a:gd name="connsiteY4" fmla="*/ 6858000 h 6858000"/>
                  <a:gd name="connsiteX5" fmla="*/ 1589314 w 2100943"/>
                  <a:gd name="connsiteY5" fmla="*/ 3429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0943" h="6858000">
                    <a:moveTo>
                      <a:pt x="0" y="0"/>
                    </a:moveTo>
                    <a:lnTo>
                      <a:pt x="511629" y="0"/>
                    </a:lnTo>
                    <a:lnTo>
                      <a:pt x="2100943" y="3429000"/>
                    </a:lnTo>
                    <a:lnTo>
                      <a:pt x="511629" y="6858000"/>
                    </a:lnTo>
                    <a:lnTo>
                      <a:pt x="0" y="6858000"/>
                    </a:lnTo>
                    <a:lnTo>
                      <a:pt x="1589314" y="3429000"/>
                    </a:lnTo>
                    <a:close/>
                  </a:path>
                </a:pathLst>
              </a:custGeom>
              <a:solidFill>
                <a:schemeClr val="bg2">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cxnSp>
        <p:nvCxnSpPr>
          <p:cNvPr id="6" name="直接连接符 5"/>
          <p:cNvCxnSpPr/>
          <p:nvPr userDrawn="1">
            <p:custDataLst>
              <p:tags r:id="rId12"/>
            </p:custDataLst>
          </p:nvPr>
        </p:nvCxnSpPr>
        <p:spPr>
          <a:xfrm>
            <a:off x="5767005" y="3578588"/>
            <a:ext cx="65799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hasCustomPrompt="1"/>
            <p:custDataLst>
              <p:tags r:id="rId13"/>
            </p:custDataLst>
          </p:nvPr>
        </p:nvSpPr>
        <p:spPr>
          <a:xfrm>
            <a:off x="2729593" y="2618761"/>
            <a:ext cx="6732814" cy="899167"/>
          </a:xfrm>
        </p:spPr>
        <p:txBody>
          <a:bodyPr vert="horz" lIns="90000" tIns="46800" rIns="90000" bIns="46800" rtlCol="0" anchor="b" anchorCtr="0">
            <a:normAutofit/>
          </a:bodyPr>
          <a:lstStyle>
            <a:lvl1pPr marL="0" marR="0" algn="ctr" defTabSz="914400" rtl="0" eaLnBrk="1" fontAlgn="auto" latinLnBrk="0" hangingPunct="1">
              <a:lnSpc>
                <a:spcPct val="100000"/>
              </a:lnSpc>
              <a:buNone/>
              <a:defRPr kumimoji="0" lang="zh-CN" altLang="en-US" sz="4900" b="1" i="0" u="none" strike="noStrike" kern="1200" cap="none" spc="600" normalizeH="0" baseline="0" noProof="1" dirty="0">
                <a:solidFill>
                  <a:schemeClr val="bg1"/>
                </a:solidFill>
                <a:uFillTx/>
                <a:latin typeface="Arial" panose="020B0604020202090204" pitchFamily="34" charset="0"/>
                <a:ea typeface="汉仪旗黑-85S" panose="00020600040101010101" pitchFamily="18" charset="-122"/>
                <a:cs typeface="+mj-cs"/>
                <a:sym typeface="+mn-ea"/>
              </a:defRPr>
            </a:lvl1pPr>
          </a:lstStyle>
          <a:p>
            <a:pPr lvl="0"/>
            <a:r>
              <a:rPr>
                <a:sym typeface="+mn-ea"/>
              </a:rPr>
              <a:t>单击此处编辑标题</a:t>
            </a:r>
            <a:endParaRPr>
              <a:sym typeface="+mn-ea"/>
            </a:endParaRPr>
          </a:p>
        </p:txBody>
      </p:sp>
      <p:sp>
        <p:nvSpPr>
          <p:cNvPr id="3" name="日期占位符 2"/>
          <p:cNvSpPr>
            <a:spLocks noGrp="1"/>
          </p:cNvSpPr>
          <p:nvPr>
            <p:ph type="dt" sz="half" idx="10"/>
            <p:custDataLst>
              <p:tags r:id="rId14"/>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5"/>
            </p:custDataLst>
          </p:nvPr>
        </p:nvSpPr>
        <p:spPr/>
        <p:txBody>
          <a:bodyPr/>
          <a:lstStyle/>
          <a:p>
            <a:endParaRPr lang="zh-CN" altLang="en-US"/>
          </a:p>
        </p:txBody>
      </p:sp>
      <p:sp>
        <p:nvSpPr>
          <p:cNvPr id="5" name="灯片编号占位符 4"/>
          <p:cNvSpPr>
            <a:spLocks noGrp="1"/>
          </p:cNvSpPr>
          <p:nvPr>
            <p:ph type="sldNum" sz="quarter" idx="12"/>
            <p:custDataLst>
              <p:tags r:id="rId16"/>
            </p:custDataLst>
          </p:nvPr>
        </p:nvSpPr>
        <p:spPr/>
        <p:txBody>
          <a:bodyPr/>
          <a:lstStyle/>
          <a:p>
            <a:fld id="{49AE70B2-8BF9-45C0-BB95-33D1B9D3A854}" type="slidenum">
              <a:rPr lang="zh-CN" altLang="en-US" smtClean="0"/>
            </a:fld>
            <a:endParaRPr lang="zh-CN" altLang="en-US"/>
          </a:p>
        </p:txBody>
      </p:sp>
      <p:sp>
        <p:nvSpPr>
          <p:cNvPr id="24" name="文本占位符 23"/>
          <p:cNvSpPr>
            <a:spLocks noGrp="1"/>
          </p:cNvSpPr>
          <p:nvPr>
            <p:ph type="body" sz="quarter" idx="13" hasCustomPrompt="1"/>
            <p:custDataLst>
              <p:tags r:id="rId17"/>
            </p:custDataLst>
          </p:nvPr>
        </p:nvSpPr>
        <p:spPr>
          <a:xfrm>
            <a:off x="2728913" y="3645538"/>
            <a:ext cx="6734176" cy="668108"/>
          </a:xfrm>
        </p:spPr>
        <p:txBody>
          <a:bodyPr lIns="90000" tIns="46800" rIns="90000" bIns="46800">
            <a:normAutofit/>
          </a:bodyPr>
          <a:lstStyle>
            <a:lvl1pPr marL="0" indent="0" algn="ctr">
              <a:buNone/>
              <a:defRPr sz="2400">
                <a:solidFill>
                  <a:schemeClr val="bg1"/>
                </a:solidFill>
              </a:defRPr>
            </a:lvl1pPr>
          </a:lstStyle>
          <a:p>
            <a:pPr lvl="0"/>
            <a:r>
              <a:rPr lang="zh-CN" altLang="en-US" dirty="0"/>
              <a:t>单击此处编辑文本</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tx2"/>
        </a:solidFill>
        <a:effectLst/>
      </p:bgPr>
    </p:bg>
    <p:spTree>
      <p:nvGrpSpPr>
        <p:cNvPr id="1" name=""/>
        <p:cNvGrpSpPr/>
        <p:nvPr/>
      </p:nvGrpSpPr>
      <p:grpSpPr>
        <a:xfrm>
          <a:off x="0" y="0"/>
          <a:ext cx="0" cy="0"/>
          <a:chOff x="0" y="0"/>
          <a:chExt cx="0" cy="0"/>
        </a:xfrm>
      </p:grpSpPr>
      <p:pic>
        <p:nvPicPr>
          <p:cNvPr id="7" name="图片 6"/>
          <p:cNvPicPr/>
          <p:nvPr>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8579555" y="1397000"/>
            <a:ext cx="3612445" cy="4064000"/>
          </a:xfrm>
          <a:prstGeom prst="rect">
            <a:avLst/>
          </a:prstGeom>
        </p:spPr>
      </p:pic>
      <p:sp>
        <p:nvSpPr>
          <p:cNvPr id="4" name="日期占位符 3"/>
          <p:cNvSpPr>
            <a:spLocks noGrp="1"/>
          </p:cNvSpPr>
          <p:nvPr>
            <p:ph type="dt" sz="half" idx="10"/>
            <p:custDataLst>
              <p:tags r:id="rId5"/>
            </p:custDataLst>
          </p:nvPr>
        </p:nvSpPr>
        <p:spPr>
          <a:xfrm>
            <a:off x="879742" y="6349833"/>
            <a:ext cx="2700000" cy="316800"/>
          </a:xfrm>
        </p:spPr>
        <p:txBody>
          <a:bodyPr wrap="square">
            <a:normAutofit/>
          </a:bodyPr>
          <a:lstStyle>
            <a:lvl1pPr>
              <a:defRPr>
                <a:latin typeface="Arial" panose="020B060402020209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6"/>
            </p:custDataLst>
          </p:nvPr>
        </p:nvSpPr>
        <p:spPr>
          <a:xfrm>
            <a:off x="4116000" y="6349833"/>
            <a:ext cx="3960000" cy="316800"/>
          </a:xfrm>
        </p:spPr>
        <p:txBody>
          <a:bodyPr wrap="square">
            <a:normAutofit/>
          </a:bodyPr>
          <a:lstStyle>
            <a:lvl1pPr>
              <a:defRPr>
                <a:latin typeface="Arial" panose="020B060402020209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7"/>
            </p:custDataLst>
          </p:nvPr>
        </p:nvSpPr>
        <p:spPr>
          <a:xfrm>
            <a:off x="8610600" y="6349833"/>
            <a:ext cx="2700000" cy="316800"/>
          </a:xfrm>
        </p:spPr>
        <p:txBody>
          <a:bodyPr wrap="square">
            <a:normAutofit/>
          </a:bodyPr>
          <a:lstStyle>
            <a:lvl1pPr>
              <a:defRPr>
                <a:latin typeface="Arial" panose="020B060402020209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3" name="标题 2"/>
          <p:cNvSpPr>
            <a:spLocks noGrp="1"/>
          </p:cNvSpPr>
          <p:nvPr>
            <p:ph type="ctrTitle" idx="14" hasCustomPrompt="1"/>
            <p:custDataLst>
              <p:tags r:id="rId8"/>
            </p:custDataLst>
          </p:nvPr>
        </p:nvSpPr>
        <p:spPr>
          <a:xfrm>
            <a:off x="2599056" y="3495041"/>
            <a:ext cx="5089525" cy="714375"/>
          </a:xfrm>
        </p:spPr>
        <p:txBody>
          <a:bodyPr vert="horz" wrap="square" lIns="0" tIns="0" rIns="0" bIns="0" anchor="ctr" anchorCtr="0">
            <a:normAutofit/>
          </a:bodyPr>
          <a:lstStyle>
            <a:lvl1pPr marL="0" marR="0" indent="0" algn="l" defTabSz="914400" rtl="0" eaLnBrk="1" fontAlgn="auto" latinLnBrk="0" hangingPunct="1">
              <a:lnSpc>
                <a:spcPct val="120000"/>
              </a:lnSpc>
              <a:spcBef>
                <a:spcPct val="0"/>
              </a:spcBef>
              <a:spcAft>
                <a:spcPts val="0"/>
              </a:spcAft>
              <a:buClrTx/>
              <a:buSzPts val="3200"/>
              <a:buNone/>
              <a:defRPr sz="3200" b="0" spc="300">
                <a:solidFill>
                  <a:schemeClr val="tx1"/>
                </a:solidFill>
                <a:latin typeface="Arial" panose="020B0604020202090204" pitchFamily="34" charset="0"/>
                <a:ea typeface="汉仪旗黑-85S" panose="00020600040101010101" pitchFamily="18" charset="-122"/>
              </a:defRPr>
            </a:lvl1pPr>
          </a:lstStyle>
          <a:p>
            <a:r>
              <a:rPr lang="zh-CN" altLang="en-US"/>
              <a:t>编辑标题</a:t>
            </a:r>
            <a:endParaRPr lang="zh-CN" altLang="en-US"/>
          </a:p>
        </p:txBody>
      </p:sp>
      <p:sp>
        <p:nvSpPr>
          <p:cNvPr id="2" name="副标题 1"/>
          <p:cNvSpPr>
            <a:spLocks noGrp="1"/>
          </p:cNvSpPr>
          <p:nvPr>
            <p:ph type="subTitle" idx="13" hasCustomPrompt="1"/>
            <p:custDataLst>
              <p:tags r:id="rId9"/>
            </p:custDataLst>
          </p:nvPr>
        </p:nvSpPr>
        <p:spPr>
          <a:xfrm>
            <a:off x="2599056" y="4326255"/>
            <a:ext cx="5089525" cy="960120"/>
          </a:xfrm>
        </p:spPr>
        <p:txBody>
          <a:bodyPr vert="horz" wrap="square" lIns="0" tIns="0" rIns="0" bIns="0" anchor="t" anchorCtr="0">
            <a:normAutofit/>
          </a:bodyPr>
          <a:lstStyle>
            <a:lvl1pPr marL="0" marR="0" indent="0" algn="l" defTabSz="914400" rtl="0" eaLnBrk="1" fontAlgn="auto" latinLnBrk="0" hangingPunct="1">
              <a:lnSpc>
                <a:spcPct val="130000"/>
              </a:lnSpc>
              <a:spcBef>
                <a:spcPts val="0"/>
              </a:spcBef>
              <a:spcAft>
                <a:spcPts val="0"/>
              </a:spcAft>
              <a:buClrTx/>
              <a:buSzPts val="1600"/>
              <a:buFont typeface="Arial" panose="020B0604020202090204" pitchFamily="34" charset="0"/>
              <a:buNone/>
              <a:defRPr sz="1600" b="0" spc="200">
                <a:solidFill>
                  <a:schemeClr val="tx1"/>
                </a:solidFill>
                <a:latin typeface="Arial" panose="020B0604020202090204" pitchFamily="34" charset="0"/>
                <a:ea typeface="微软雅黑" panose="020B0503020204020204" charset="-122"/>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zh-CN" altLang="en-US"/>
              <a:t>单击此处编辑副标题</a:t>
            </a:r>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grpSp>
        <p:nvGrpSpPr>
          <p:cNvPr id="7" name="组合 6"/>
          <p:cNvGrpSpPr/>
          <p:nvPr userDrawn="1">
            <p:custDataLst>
              <p:tags r:id="rId2"/>
            </p:custDataLst>
          </p:nvPr>
        </p:nvGrpSpPr>
        <p:grpSpPr>
          <a:xfrm>
            <a:off x="11203913" y="5876765"/>
            <a:ext cx="813462" cy="813461"/>
            <a:chOff x="329538" y="251935"/>
            <a:chExt cx="1056292" cy="1056291"/>
          </a:xfrm>
        </p:grpSpPr>
        <p:sp>
          <p:nvSpPr>
            <p:cNvPr id="6" name="矩形 5"/>
            <p:cNvSpPr/>
            <p:nvPr userDrawn="1">
              <p:custDataLst>
                <p:tags r:id="rId3"/>
              </p:custDataLst>
            </p:nvPr>
          </p:nvSpPr>
          <p:spPr>
            <a:xfrm>
              <a:off x="627207" y="251935"/>
              <a:ext cx="758623" cy="758623"/>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solidFill>
                  <a:schemeClr val="tx1">
                    <a:lumMod val="85000"/>
                    <a:lumOff val="15000"/>
                  </a:schemeClr>
                </a:solidFill>
                <a:latin typeface="Arial" panose="020B0604020202090204" pitchFamily="34" charset="0"/>
                <a:ea typeface="微软雅黑" panose="020B0503020204020204" charset="-122"/>
              </a:endParaRPr>
            </a:p>
          </p:txBody>
        </p:sp>
        <p:sp>
          <p:nvSpPr>
            <p:cNvPr id="8" name="矩形 7"/>
            <p:cNvSpPr/>
            <p:nvPr userDrawn="1">
              <p:custDataLst>
                <p:tags r:id="rId4"/>
              </p:custDataLst>
            </p:nvPr>
          </p:nvSpPr>
          <p:spPr>
            <a:xfrm>
              <a:off x="329538" y="712889"/>
              <a:ext cx="595337" cy="595337"/>
            </a:xfrm>
            <a:prstGeom prst="rect">
              <a:avLst/>
            </a:prstGeom>
            <a:noFill/>
            <a:ln w="190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solidFill>
                  <a:schemeClr val="tx1">
                    <a:lumMod val="85000"/>
                    <a:lumOff val="15000"/>
                  </a:schemeClr>
                </a:solidFill>
                <a:latin typeface="Arial" panose="020B0604020202090204" pitchFamily="34" charset="0"/>
                <a:ea typeface="微软雅黑" panose="020B0503020204020204" charset="-122"/>
              </a:endParaRPr>
            </a:p>
          </p:txBody>
        </p:sp>
      </p:grpSp>
      <p:sp>
        <p:nvSpPr>
          <p:cNvPr id="2" name="标题 1"/>
          <p:cNvSpPr>
            <a:spLocks noGrp="1"/>
          </p:cNvSpPr>
          <p:nvPr>
            <p:ph type="title"/>
            <p:custDataLst>
              <p:tags r:id="rId5"/>
            </p:custDataLst>
          </p:nvPr>
        </p:nvSpPr>
        <p:spPr/>
        <p:txBody>
          <a:bodyPr/>
          <a:lstStyle>
            <a:lvl1pPr>
              <a:defRPr baseline="0">
                <a:solidFill>
                  <a:schemeClr val="tx1">
                    <a:lumMod val="85000"/>
                    <a:lumOff val="15000"/>
                  </a:schemeClr>
                </a:solidFill>
                <a:latin typeface="Arial" panose="020B060402020209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6"/>
            </p:custDataLst>
          </p:nvPr>
        </p:nvSpPr>
        <p:spPr/>
        <p:txBody>
          <a:bodyPr/>
          <a:lstStyle>
            <a:lvl1pPr>
              <a:defRPr baseline="0">
                <a:solidFill>
                  <a:schemeClr val="tx1">
                    <a:lumMod val="85000"/>
                    <a:lumOff val="15000"/>
                  </a:schemeClr>
                </a:solidFill>
                <a:latin typeface="Arial" panose="020B060402020209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lvl1pPr>
              <a:defRPr baseline="0">
                <a:solidFill>
                  <a:schemeClr val="tx1">
                    <a:lumMod val="85000"/>
                    <a:lumOff val="15000"/>
                  </a:schemeClr>
                </a:solidFill>
                <a:latin typeface="Arial" panose="020B060402020209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lvl1pPr>
              <a:defRPr baseline="0">
                <a:solidFill>
                  <a:schemeClr val="tx1">
                    <a:lumMod val="85000"/>
                    <a:lumOff val="15000"/>
                  </a:schemeClr>
                </a:solidFill>
                <a:latin typeface="Arial" panose="020B060402020209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292800" y="304200"/>
            <a:ext cx="11606400" cy="624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90204" pitchFamily="34" charset="0"/>
              <a:ea typeface="微软雅黑" panose="020B0503020204020204" charset="-122"/>
            </a:endParaRPr>
          </a:p>
        </p:txBody>
      </p:sp>
      <p:grpSp>
        <p:nvGrpSpPr>
          <p:cNvPr id="12" name="组合 11"/>
          <p:cNvGrpSpPr/>
          <p:nvPr userDrawn="1">
            <p:custDataLst>
              <p:tags r:id="rId3"/>
            </p:custDataLst>
          </p:nvPr>
        </p:nvGrpSpPr>
        <p:grpSpPr>
          <a:xfrm>
            <a:off x="-78740" y="-72390"/>
            <a:ext cx="12277090" cy="6930390"/>
            <a:chOff x="-78740" y="-72390"/>
            <a:chExt cx="12277090" cy="6930390"/>
          </a:xfrm>
        </p:grpSpPr>
        <p:grpSp>
          <p:nvGrpSpPr>
            <p:cNvPr id="6" name="组合 5"/>
            <p:cNvGrpSpPr/>
            <p:nvPr userDrawn="1"/>
          </p:nvGrpSpPr>
          <p:grpSpPr>
            <a:xfrm rot="5400000">
              <a:off x="-78740" y="-72390"/>
              <a:ext cx="836930" cy="836930"/>
              <a:chOff x="17644" y="9255"/>
              <a:chExt cx="1281" cy="1281"/>
            </a:xfrm>
          </p:grpSpPr>
          <p:sp>
            <p:nvSpPr>
              <p:cNvPr id="9" name="矩形 8"/>
              <p:cNvSpPr/>
              <p:nvPr userDrawn="1">
                <p:custDataLst>
                  <p:tags r:id="rId4"/>
                </p:custDataLst>
              </p:nvPr>
            </p:nvSpPr>
            <p:spPr>
              <a:xfrm>
                <a:off x="18005" y="9255"/>
                <a:ext cx="920" cy="92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90204" pitchFamily="34" charset="0"/>
                  <a:ea typeface="微软雅黑" panose="020B0503020204020204" charset="-122"/>
                </a:endParaRPr>
              </a:p>
            </p:txBody>
          </p:sp>
          <p:sp>
            <p:nvSpPr>
              <p:cNvPr id="11" name="矩形 10"/>
              <p:cNvSpPr/>
              <p:nvPr userDrawn="1">
                <p:custDataLst>
                  <p:tags r:id="rId5"/>
                </p:custDataLst>
              </p:nvPr>
            </p:nvSpPr>
            <p:spPr>
              <a:xfrm>
                <a:off x="17644" y="9814"/>
                <a:ext cx="722" cy="722"/>
              </a:xfrm>
              <a:prstGeom prst="rect">
                <a:avLst/>
              </a:prstGeom>
              <a:noFill/>
              <a:ln w="190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90204" pitchFamily="34" charset="0"/>
                  <a:ea typeface="微软雅黑" panose="020B0503020204020204" charset="-122"/>
                </a:endParaRPr>
              </a:p>
            </p:txBody>
          </p:sp>
        </p:grpSp>
        <p:sp>
          <p:nvSpPr>
            <p:cNvPr id="10" name="任意多边形: 形状 9"/>
            <p:cNvSpPr/>
            <p:nvPr userDrawn="1">
              <p:custDataLst>
                <p:tags r:id="rId6"/>
              </p:custDataLst>
            </p:nvPr>
          </p:nvSpPr>
          <p:spPr>
            <a:xfrm>
              <a:off x="8517890" y="6485890"/>
              <a:ext cx="3680460" cy="372110"/>
            </a:xfrm>
            <a:custGeom>
              <a:avLst/>
              <a:gdLst>
                <a:gd name="connsiteX0" fmla="*/ 492125 w 4556103"/>
                <a:gd name="connsiteY0" fmla="*/ 0 h 1968500"/>
                <a:gd name="connsiteX1" fmla="*/ 4556103 w 4556103"/>
                <a:gd name="connsiteY1" fmla="*/ 0 h 1968500"/>
                <a:gd name="connsiteX2" fmla="*/ 4556103 w 4556103"/>
                <a:gd name="connsiteY2" fmla="*/ 1968500 h 1968500"/>
                <a:gd name="connsiteX3" fmla="*/ 0 w 4556103"/>
                <a:gd name="connsiteY3" fmla="*/ 1968500 h 1968500"/>
              </a:gdLst>
              <a:ahLst/>
              <a:cxnLst>
                <a:cxn ang="0">
                  <a:pos x="connsiteX0" y="connsiteY0"/>
                </a:cxn>
                <a:cxn ang="0">
                  <a:pos x="connsiteX1" y="connsiteY1"/>
                </a:cxn>
                <a:cxn ang="0">
                  <a:pos x="connsiteX2" y="connsiteY2"/>
                </a:cxn>
                <a:cxn ang="0">
                  <a:pos x="connsiteX3" y="connsiteY3"/>
                </a:cxn>
              </a:cxnLst>
              <a:rect l="l" t="t" r="r" b="b"/>
              <a:pathLst>
                <a:path w="4556103" h="1968500">
                  <a:moveTo>
                    <a:pt x="492125" y="0"/>
                  </a:moveTo>
                  <a:lnTo>
                    <a:pt x="4556103" y="0"/>
                  </a:lnTo>
                  <a:lnTo>
                    <a:pt x="4556103" y="1968500"/>
                  </a:lnTo>
                  <a:lnTo>
                    <a:pt x="0" y="19685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90204" pitchFamily="34" charset="0"/>
                <a:ea typeface="微软雅黑" panose="020B0503020204020204" charset="-122"/>
              </a:endParaRPr>
            </a:p>
          </p:txBody>
        </p:sp>
      </p:grpSp>
      <p:sp>
        <p:nvSpPr>
          <p:cNvPr id="2" name="标题 1"/>
          <p:cNvSpPr>
            <a:spLocks noGrp="1"/>
          </p:cNvSpPr>
          <p:nvPr>
            <p:ph type="title" hasCustomPrompt="1"/>
            <p:custDataLst>
              <p:tags r:id="rId7"/>
            </p:custDataLst>
          </p:nvPr>
        </p:nvSpPr>
        <p:spPr>
          <a:xfrm>
            <a:off x="1281600" y="1249200"/>
            <a:ext cx="9626400" cy="723600"/>
          </a:xfrm>
        </p:spPr>
        <p:txBody>
          <a:bodyPr anchor="ctr"/>
          <a:lstStyle>
            <a:lvl1pPr>
              <a:defRPr sz="3200" baseline="0">
                <a:solidFill>
                  <a:schemeClr val="bg1"/>
                </a:solidFill>
                <a:latin typeface="Arial" panose="020B060402020209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8"/>
            </p:custDataLst>
          </p:nvPr>
        </p:nvSpPr>
        <p:spPr>
          <a:xfrm>
            <a:off x="1281113" y="2163600"/>
            <a:ext cx="9626600" cy="3445200"/>
          </a:xfrm>
        </p:spPr>
        <p:txBody>
          <a:bodyPr/>
          <a:lstStyle>
            <a:lvl1pPr>
              <a:defRPr baseline="0">
                <a:solidFill>
                  <a:schemeClr val="bg1"/>
                </a:solidFill>
                <a:latin typeface="Arial" panose="020B0604020202090204" pitchFamily="34" charset="0"/>
                <a:ea typeface="微软雅黑" panose="020B0503020204020204" charset="-122"/>
              </a:defRPr>
            </a:lvl1pPr>
            <a:lvl2pPr>
              <a:defRPr baseline="0">
                <a:solidFill>
                  <a:schemeClr val="bg1"/>
                </a:solidFill>
                <a:latin typeface="Arial" panose="020B0604020202090204" pitchFamily="34" charset="0"/>
                <a:ea typeface="微软雅黑" panose="020B0503020204020204" charset="-122"/>
              </a:defRPr>
            </a:lvl2pPr>
            <a:lvl3pPr>
              <a:defRPr baseline="0">
                <a:solidFill>
                  <a:schemeClr val="bg1"/>
                </a:solidFill>
                <a:latin typeface="Arial" panose="020B0604020202090204" pitchFamily="34" charset="0"/>
                <a:ea typeface="微软雅黑" panose="020B0503020204020204" charset="-122"/>
              </a:defRPr>
            </a:lvl3pPr>
            <a:lvl4pPr>
              <a:defRPr baseline="0">
                <a:solidFill>
                  <a:schemeClr val="bg1"/>
                </a:solidFill>
                <a:latin typeface="Arial" panose="020B0604020202090204" pitchFamily="34" charset="0"/>
                <a:ea typeface="微软雅黑" panose="020B0503020204020204" charset="-122"/>
              </a:defRPr>
            </a:lvl4pPr>
            <a:lvl5pPr>
              <a:defRPr baseline="0">
                <a:solidFill>
                  <a:schemeClr val="bg1"/>
                </a:solidFill>
                <a:latin typeface="Arial" panose="020B060402020209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9"/>
            </p:custDataLst>
          </p:nvPr>
        </p:nvSpPr>
        <p:spPr/>
        <p:txBody>
          <a:bodyPr/>
          <a:lstStyle>
            <a:lvl1pPr>
              <a:defRPr baseline="0">
                <a:latin typeface="Arial" panose="020B060402020209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p:txBody>
          <a:bodyPr/>
          <a:lstStyle>
            <a:lvl1pPr>
              <a:defRPr baseline="0">
                <a:latin typeface="Arial" panose="020B060402020209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1"/>
            </p:custDataLst>
          </p:nvPr>
        </p:nvSpPr>
        <p:spPr/>
        <p:txBody>
          <a:bodyPr/>
          <a:lstStyle>
            <a:lvl1pPr>
              <a:defRPr baseline="0">
                <a:latin typeface="Arial" panose="020B060402020209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baseline="0" dirty="0">
              <a:latin typeface="Arial" panose="020B0604020202090204" pitchFamily="34" charset="0"/>
              <a:ea typeface="微软雅黑" panose="020B0503020204020204" charset="-122"/>
              <a:sym typeface="+mn-ea"/>
            </a:endParaRPr>
          </a:p>
        </p:txBody>
      </p:sp>
      <p:grpSp>
        <p:nvGrpSpPr>
          <p:cNvPr id="10" name="组合 9"/>
          <p:cNvGrpSpPr/>
          <p:nvPr userDrawn="1">
            <p:custDataLst>
              <p:tags r:id="rId3"/>
            </p:custDataLst>
          </p:nvPr>
        </p:nvGrpSpPr>
        <p:grpSpPr>
          <a:xfrm>
            <a:off x="276860" y="5769610"/>
            <a:ext cx="836930" cy="836930"/>
            <a:chOff x="17644" y="9255"/>
            <a:chExt cx="1281" cy="1281"/>
          </a:xfrm>
        </p:grpSpPr>
        <p:sp>
          <p:nvSpPr>
            <p:cNvPr id="6" name="矩形 5"/>
            <p:cNvSpPr/>
            <p:nvPr userDrawn="1">
              <p:custDataLst>
                <p:tags r:id="rId4"/>
              </p:custDataLst>
            </p:nvPr>
          </p:nvSpPr>
          <p:spPr>
            <a:xfrm>
              <a:off x="18005" y="9255"/>
              <a:ext cx="920" cy="92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90204" pitchFamily="34" charset="0"/>
                <a:ea typeface="微软雅黑" panose="020B0503020204020204" charset="-122"/>
              </a:endParaRPr>
            </a:p>
          </p:txBody>
        </p:sp>
        <p:sp>
          <p:nvSpPr>
            <p:cNvPr id="11" name="矩形 10"/>
            <p:cNvSpPr/>
            <p:nvPr userDrawn="1">
              <p:custDataLst>
                <p:tags r:id="rId5"/>
              </p:custDataLst>
            </p:nvPr>
          </p:nvSpPr>
          <p:spPr>
            <a:xfrm>
              <a:off x="17644" y="9814"/>
              <a:ext cx="722" cy="722"/>
            </a:xfrm>
            <a:prstGeom prst="rect">
              <a:avLst/>
            </a:prstGeom>
            <a:noFill/>
            <a:ln w="190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90204" pitchFamily="34" charset="0"/>
                <a:ea typeface="微软雅黑" panose="020B0503020204020204" charset="-122"/>
              </a:endParaRPr>
            </a:p>
          </p:txBody>
        </p:sp>
      </p:grpSp>
      <p:sp>
        <p:nvSpPr>
          <p:cNvPr id="2" name="标题 1"/>
          <p:cNvSpPr>
            <a:spLocks noGrp="1"/>
          </p:cNvSpPr>
          <p:nvPr>
            <p:ph type="title" hasCustomPrompt="1"/>
            <p:custDataLst>
              <p:tags r:id="rId6"/>
            </p:custDataLst>
          </p:nvPr>
        </p:nvSpPr>
        <p:spPr>
          <a:xfrm>
            <a:off x="583200" y="770400"/>
            <a:ext cx="3960000" cy="882000"/>
          </a:xfrm>
        </p:spPr>
        <p:txBody>
          <a:bodyPr anchor="ctr"/>
          <a:lstStyle>
            <a:lvl1pPr>
              <a:defRPr sz="3600" baseline="0">
                <a:solidFill>
                  <a:schemeClr val="bg1"/>
                </a:solidFill>
                <a:latin typeface="Arial" panose="020B0604020202090204" pitchFamily="34" charset="0"/>
                <a:ea typeface="微软雅黑" panose="020B050302020402020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7"/>
            </p:custDataLst>
          </p:nvPr>
        </p:nvSpPr>
        <p:spPr/>
        <p:txBody>
          <a:bodyPr/>
          <a:lstStyle>
            <a:lvl1pPr>
              <a:defRPr baseline="0">
                <a:latin typeface="Arial" panose="020B060402020209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lvl1pPr>
              <a:defRPr baseline="0">
                <a:latin typeface="Arial" panose="020B060402020209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9"/>
            </p:custDataLst>
          </p:nvPr>
        </p:nvSpPr>
        <p:spPr/>
        <p:txBody>
          <a:bodyPr/>
          <a:lstStyle>
            <a:lvl1pPr>
              <a:defRPr baseline="0">
                <a:latin typeface="Arial" panose="020B060402020209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0"/>
            </p:custDataLst>
          </p:nvPr>
        </p:nvSpPr>
        <p:spPr>
          <a:xfrm>
            <a:off x="586800" y="1764000"/>
            <a:ext cx="3956400" cy="4093200"/>
          </a:xfrm>
        </p:spPr>
        <p:txBody>
          <a:bodyPr/>
          <a:lstStyle>
            <a:lvl1pPr>
              <a:defRPr baseline="0">
                <a:solidFill>
                  <a:schemeClr val="bg1"/>
                </a:solidFill>
                <a:latin typeface="Arial" panose="020B0604020202090204" pitchFamily="34" charset="0"/>
                <a:ea typeface="微软雅黑" panose="020B0503020204020204" charset="-122"/>
              </a:defRPr>
            </a:lvl1pPr>
            <a:lvl2pPr>
              <a:defRPr baseline="0">
                <a:solidFill>
                  <a:schemeClr val="bg1"/>
                </a:solidFill>
                <a:latin typeface="Arial" panose="020B0604020202090204" pitchFamily="34" charset="0"/>
                <a:ea typeface="微软雅黑" panose="020B0503020204020204" charset="-122"/>
              </a:defRPr>
            </a:lvl2pPr>
            <a:lvl3pPr>
              <a:defRPr baseline="0">
                <a:solidFill>
                  <a:schemeClr val="bg1"/>
                </a:solidFill>
                <a:latin typeface="Arial" panose="020B0604020202090204" pitchFamily="34" charset="0"/>
                <a:ea typeface="微软雅黑" panose="020B0503020204020204" charset="-122"/>
              </a:defRPr>
            </a:lvl3pPr>
            <a:lvl4pPr>
              <a:defRPr baseline="0">
                <a:solidFill>
                  <a:schemeClr val="bg1"/>
                </a:solidFill>
                <a:latin typeface="Arial" panose="020B0604020202090204" pitchFamily="34" charset="0"/>
                <a:ea typeface="微软雅黑" panose="020B0503020204020204" charset="-122"/>
              </a:defRPr>
            </a:lvl4pPr>
            <a:lvl5pPr>
              <a:defRPr baseline="0">
                <a:solidFill>
                  <a:schemeClr val="bg1"/>
                </a:solidFill>
                <a:latin typeface="Arial" panose="020B060402020209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1"/>
            </p:custDataLst>
          </p:nvPr>
        </p:nvSpPr>
        <p:spPr>
          <a:xfrm>
            <a:off x="5101200" y="769938"/>
            <a:ext cx="6480000" cy="5087937"/>
          </a:xfrm>
        </p:spPr>
        <p:txBody>
          <a:bodyPr/>
          <a:lstStyle>
            <a:lvl1pPr>
              <a:defRPr baseline="0">
                <a:latin typeface="Arial" panose="020B0604020202090204" pitchFamily="34" charset="0"/>
                <a:ea typeface="微软雅黑" panose="020B0503020204020204" charset="-122"/>
              </a:defRPr>
            </a:lvl1pPr>
            <a:lvl2pPr>
              <a:defRPr baseline="0">
                <a:latin typeface="Arial" panose="020B0604020202090204" pitchFamily="34" charset="0"/>
                <a:ea typeface="微软雅黑" panose="020B0503020204020204" charset="-122"/>
              </a:defRPr>
            </a:lvl2pPr>
            <a:lvl3pPr>
              <a:defRPr baseline="0">
                <a:latin typeface="Arial" panose="020B0604020202090204" pitchFamily="34" charset="0"/>
                <a:ea typeface="微软雅黑" panose="020B0503020204020204" charset="-122"/>
              </a:defRPr>
            </a:lvl3pPr>
            <a:lvl4pPr>
              <a:defRPr baseline="0">
                <a:latin typeface="Arial" panose="020B0604020202090204" pitchFamily="34" charset="0"/>
                <a:ea typeface="微软雅黑" panose="020B0503020204020204" charset="-122"/>
              </a:defRPr>
            </a:lvl4pPr>
            <a:lvl5pPr>
              <a:defRPr baseline="0">
                <a:latin typeface="Arial" panose="020B060402020209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baseline="0">
              <a:latin typeface="Arial" panose="020B0604020202090204" pitchFamily="34" charset="0"/>
              <a:ea typeface="微软雅黑" panose="020B0503020204020204" charset="-122"/>
              <a:sym typeface="+mn-ea"/>
            </a:endParaRPr>
          </a:p>
        </p:txBody>
      </p:sp>
      <p:sp>
        <p:nvSpPr>
          <p:cNvPr id="2" name="标题 1"/>
          <p:cNvSpPr>
            <a:spLocks noGrp="1"/>
          </p:cNvSpPr>
          <p:nvPr>
            <p:ph type="title"/>
            <p:custDataLst>
              <p:tags r:id="rId3"/>
            </p:custDataLst>
          </p:nvPr>
        </p:nvSpPr>
        <p:spPr>
          <a:xfrm>
            <a:off x="612000" y="781200"/>
            <a:ext cx="10976400" cy="626400"/>
          </a:xfrm>
        </p:spPr>
        <p:txBody>
          <a:bodyPr anchor="ctr"/>
          <a:lstStyle>
            <a:lvl1pPr algn="ctr">
              <a:defRPr sz="3600" baseline="0">
                <a:solidFill>
                  <a:schemeClr val="bg1"/>
                </a:solidFill>
                <a:latin typeface="Arial" panose="020B0604020202090204" pitchFamily="34" charset="0"/>
                <a:ea typeface="微软雅黑" panose="020B0503020204020204" charset="-122"/>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4"/>
            </p:custDataLst>
          </p:nvPr>
        </p:nvSpPr>
        <p:spPr/>
        <p:txBody>
          <a:bodyPr/>
          <a:lstStyle>
            <a:lvl1pPr>
              <a:defRPr baseline="0">
                <a:latin typeface="Arial" panose="020B060402020209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lvl1pPr>
              <a:defRPr baseline="0">
                <a:latin typeface="Arial" panose="020B060402020209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lvl1pPr>
              <a:defRPr baseline="0">
                <a:latin typeface="Arial" panose="020B060402020209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612000" y="1659600"/>
            <a:ext cx="10975975" cy="828000"/>
          </a:xfrm>
        </p:spPr>
        <p:txBody>
          <a:bodyPr/>
          <a:lstStyle>
            <a:lvl1pPr algn="ctr">
              <a:defRPr baseline="0">
                <a:solidFill>
                  <a:schemeClr val="bg1"/>
                </a:solidFill>
                <a:latin typeface="Arial" panose="020B060402020209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8"/>
            </p:custDataLst>
          </p:nvPr>
        </p:nvSpPr>
        <p:spPr>
          <a:xfrm>
            <a:off x="612775" y="2808000"/>
            <a:ext cx="10965600" cy="3430800"/>
          </a:xfrm>
        </p:spPr>
        <p:txBody>
          <a:bodyPr/>
          <a:lstStyle>
            <a:lvl1pPr>
              <a:defRPr baseline="0">
                <a:latin typeface="Arial" panose="020B0604020202090204" pitchFamily="34" charset="0"/>
                <a:ea typeface="微软雅黑" panose="020B0503020204020204" charset="-122"/>
              </a:defRPr>
            </a:lvl1pPr>
            <a:lvl2pPr>
              <a:defRPr baseline="0">
                <a:latin typeface="Arial" panose="020B0604020202090204" pitchFamily="34" charset="0"/>
                <a:ea typeface="微软雅黑" panose="020B0503020204020204" charset="-122"/>
              </a:defRPr>
            </a:lvl2pPr>
            <a:lvl3pPr>
              <a:defRPr baseline="0">
                <a:latin typeface="Arial" panose="020B0604020202090204" pitchFamily="34" charset="0"/>
                <a:ea typeface="微软雅黑" panose="020B0503020204020204" charset="-122"/>
              </a:defRPr>
            </a:lvl3pPr>
            <a:lvl4pPr>
              <a:defRPr baseline="0">
                <a:latin typeface="Arial" panose="020B0604020202090204" pitchFamily="34" charset="0"/>
                <a:ea typeface="微软雅黑" panose="020B0503020204020204" charset="-122"/>
              </a:defRPr>
            </a:lvl4pPr>
            <a:lvl5pPr>
              <a:defRPr baseline="0">
                <a:latin typeface="Arial" panose="020B060402020209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 name="任意多边形: 形状 9"/>
          <p:cNvSpPr/>
          <p:nvPr userDrawn="1">
            <p:custDataLst>
              <p:tags r:id="rId9"/>
            </p:custDataLst>
          </p:nvPr>
        </p:nvSpPr>
        <p:spPr>
          <a:xfrm flipV="1">
            <a:off x="8517890" y="-3810"/>
            <a:ext cx="3680460" cy="372110"/>
          </a:xfrm>
          <a:custGeom>
            <a:avLst/>
            <a:gdLst>
              <a:gd name="connsiteX0" fmla="*/ 492125 w 4556103"/>
              <a:gd name="connsiteY0" fmla="*/ 0 h 1968500"/>
              <a:gd name="connsiteX1" fmla="*/ 4556103 w 4556103"/>
              <a:gd name="connsiteY1" fmla="*/ 0 h 1968500"/>
              <a:gd name="connsiteX2" fmla="*/ 4556103 w 4556103"/>
              <a:gd name="connsiteY2" fmla="*/ 1968500 h 1968500"/>
              <a:gd name="connsiteX3" fmla="*/ 0 w 4556103"/>
              <a:gd name="connsiteY3" fmla="*/ 1968500 h 1968500"/>
            </a:gdLst>
            <a:ahLst/>
            <a:cxnLst>
              <a:cxn ang="0">
                <a:pos x="connsiteX0" y="connsiteY0"/>
              </a:cxn>
              <a:cxn ang="0">
                <a:pos x="connsiteX1" y="connsiteY1"/>
              </a:cxn>
              <a:cxn ang="0">
                <a:pos x="connsiteX2" y="connsiteY2"/>
              </a:cxn>
              <a:cxn ang="0">
                <a:pos x="connsiteX3" y="connsiteY3"/>
              </a:cxn>
            </a:cxnLst>
            <a:rect l="l" t="t" r="r" b="b"/>
            <a:pathLst>
              <a:path w="4556103" h="1968500">
                <a:moveTo>
                  <a:pt x="492125" y="0"/>
                </a:moveTo>
                <a:lnTo>
                  <a:pt x="4556103" y="0"/>
                </a:lnTo>
                <a:lnTo>
                  <a:pt x="4556103" y="1968500"/>
                </a:lnTo>
                <a:lnTo>
                  <a:pt x="0" y="19685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90204" pitchFamily="34" charset="0"/>
              <a:ea typeface="微软雅黑" panose="020B0503020204020204" charset="-122"/>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50419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baseline="0">
              <a:latin typeface="Arial" panose="020B0604020202090204" pitchFamily="34" charset="0"/>
              <a:ea typeface="微软雅黑" panose="020B0503020204020204" charset="-122"/>
              <a:sym typeface="+mn-ea"/>
            </a:endParaRPr>
          </a:p>
        </p:txBody>
      </p:sp>
      <p:sp>
        <p:nvSpPr>
          <p:cNvPr id="10" name="任意多边形: 形状 9"/>
          <p:cNvSpPr/>
          <p:nvPr userDrawn="1">
            <p:custDataLst>
              <p:tags r:id="rId3"/>
            </p:custDataLst>
          </p:nvPr>
        </p:nvSpPr>
        <p:spPr>
          <a:xfrm>
            <a:off x="8517890" y="6485890"/>
            <a:ext cx="3680460" cy="372110"/>
          </a:xfrm>
          <a:custGeom>
            <a:avLst/>
            <a:gdLst>
              <a:gd name="connsiteX0" fmla="*/ 492125 w 4556103"/>
              <a:gd name="connsiteY0" fmla="*/ 0 h 1968500"/>
              <a:gd name="connsiteX1" fmla="*/ 4556103 w 4556103"/>
              <a:gd name="connsiteY1" fmla="*/ 0 h 1968500"/>
              <a:gd name="connsiteX2" fmla="*/ 4556103 w 4556103"/>
              <a:gd name="connsiteY2" fmla="*/ 1968500 h 1968500"/>
              <a:gd name="connsiteX3" fmla="*/ 0 w 4556103"/>
              <a:gd name="connsiteY3" fmla="*/ 1968500 h 1968500"/>
            </a:gdLst>
            <a:ahLst/>
            <a:cxnLst>
              <a:cxn ang="0">
                <a:pos x="connsiteX0" y="connsiteY0"/>
              </a:cxn>
              <a:cxn ang="0">
                <a:pos x="connsiteX1" y="connsiteY1"/>
              </a:cxn>
              <a:cxn ang="0">
                <a:pos x="connsiteX2" y="connsiteY2"/>
              </a:cxn>
              <a:cxn ang="0">
                <a:pos x="connsiteX3" y="connsiteY3"/>
              </a:cxn>
            </a:cxnLst>
            <a:rect l="l" t="t" r="r" b="b"/>
            <a:pathLst>
              <a:path w="4556103" h="1968500">
                <a:moveTo>
                  <a:pt x="492125" y="0"/>
                </a:moveTo>
                <a:lnTo>
                  <a:pt x="4556103" y="0"/>
                </a:lnTo>
                <a:lnTo>
                  <a:pt x="4556103" y="1968500"/>
                </a:lnTo>
                <a:lnTo>
                  <a:pt x="0" y="19685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90204" pitchFamily="34" charset="0"/>
              <a:ea typeface="微软雅黑" panose="020B0503020204020204" charset="-122"/>
            </a:endParaRPr>
          </a:p>
        </p:txBody>
      </p:sp>
      <p:sp>
        <p:nvSpPr>
          <p:cNvPr id="2" name="标题 1"/>
          <p:cNvSpPr>
            <a:spLocks noGrp="1"/>
          </p:cNvSpPr>
          <p:nvPr>
            <p:ph type="title"/>
            <p:custDataLst>
              <p:tags r:id="rId4"/>
            </p:custDataLst>
          </p:nvPr>
        </p:nvSpPr>
        <p:spPr>
          <a:xfrm>
            <a:off x="604800" y="669600"/>
            <a:ext cx="10976400" cy="565200"/>
          </a:xfrm>
        </p:spPr>
        <p:txBody>
          <a:bodyPr anchor="ctr"/>
          <a:lstStyle>
            <a:lvl1pPr algn="ctr">
              <a:defRPr sz="3200" baseline="0">
                <a:latin typeface="Arial" panose="020B060402020209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5"/>
            </p:custDataLst>
          </p:nvPr>
        </p:nvSpPr>
        <p:spPr/>
        <p:txBody>
          <a:bodyPr/>
          <a:lstStyle>
            <a:lvl1pPr>
              <a:defRPr baseline="0">
                <a:latin typeface="Arial" panose="020B060402020209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lvl1pPr>
              <a:defRPr baseline="0">
                <a:latin typeface="Arial" panose="020B060402020209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lvl1pPr>
              <a:defRPr baseline="0">
                <a:latin typeface="Arial" panose="020B060402020209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8"/>
            </p:custDataLst>
          </p:nvPr>
        </p:nvSpPr>
        <p:spPr>
          <a:xfrm>
            <a:off x="604837" y="1681200"/>
            <a:ext cx="10990800" cy="3211200"/>
          </a:xfrm>
        </p:spPr>
        <p:txBody>
          <a:bodyPr/>
          <a:lstStyle>
            <a:lvl1pPr>
              <a:defRPr baseline="0">
                <a:latin typeface="Arial" panose="020B0604020202090204" pitchFamily="34" charset="0"/>
                <a:ea typeface="微软雅黑" panose="020B0503020204020204" charset="-122"/>
              </a:defRPr>
            </a:lvl1pPr>
            <a:lvl2pPr>
              <a:defRPr baseline="0">
                <a:latin typeface="Arial" panose="020B0604020202090204" pitchFamily="34" charset="0"/>
                <a:ea typeface="微软雅黑" panose="020B0503020204020204" charset="-122"/>
              </a:defRPr>
            </a:lvl2pPr>
            <a:lvl3pPr>
              <a:defRPr baseline="0">
                <a:latin typeface="Arial" panose="020B0604020202090204" pitchFamily="34" charset="0"/>
                <a:ea typeface="微软雅黑" panose="020B0503020204020204" charset="-122"/>
              </a:defRPr>
            </a:lvl3pPr>
            <a:lvl4pPr>
              <a:defRPr baseline="0">
                <a:latin typeface="Arial" panose="020B0604020202090204" pitchFamily="34" charset="0"/>
                <a:ea typeface="微软雅黑" panose="020B0503020204020204" charset="-122"/>
              </a:defRPr>
            </a:lvl4pPr>
            <a:lvl5pPr>
              <a:defRPr baseline="0">
                <a:latin typeface="Arial" panose="020B060402020209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9"/>
            </p:custDataLst>
          </p:nvPr>
        </p:nvSpPr>
        <p:spPr>
          <a:xfrm>
            <a:off x="594000" y="5180400"/>
            <a:ext cx="11001600" cy="1011600"/>
          </a:xfrm>
        </p:spPr>
        <p:txBody>
          <a:bodyPr/>
          <a:lstStyle>
            <a:lvl1pPr>
              <a:defRPr baseline="0">
                <a:solidFill>
                  <a:schemeClr val="bg1"/>
                </a:solidFill>
                <a:latin typeface="Arial" panose="020B060402020209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6" name="任意多边形: 形状 9"/>
          <p:cNvSpPr/>
          <p:nvPr userDrawn="1">
            <p:custDataLst>
              <p:tags r:id="rId2"/>
            </p:custDataLst>
          </p:nvPr>
        </p:nvSpPr>
        <p:spPr>
          <a:xfrm>
            <a:off x="8517890" y="6485890"/>
            <a:ext cx="3680460" cy="372110"/>
          </a:xfrm>
          <a:custGeom>
            <a:avLst/>
            <a:gdLst>
              <a:gd name="connsiteX0" fmla="*/ 492125 w 4556103"/>
              <a:gd name="connsiteY0" fmla="*/ 0 h 1968500"/>
              <a:gd name="connsiteX1" fmla="*/ 4556103 w 4556103"/>
              <a:gd name="connsiteY1" fmla="*/ 0 h 1968500"/>
              <a:gd name="connsiteX2" fmla="*/ 4556103 w 4556103"/>
              <a:gd name="connsiteY2" fmla="*/ 1968500 h 1968500"/>
              <a:gd name="connsiteX3" fmla="*/ 0 w 4556103"/>
              <a:gd name="connsiteY3" fmla="*/ 1968500 h 1968500"/>
            </a:gdLst>
            <a:ahLst/>
            <a:cxnLst>
              <a:cxn ang="0">
                <a:pos x="connsiteX0" y="connsiteY0"/>
              </a:cxn>
              <a:cxn ang="0">
                <a:pos x="connsiteX1" y="connsiteY1"/>
              </a:cxn>
              <a:cxn ang="0">
                <a:pos x="connsiteX2" y="connsiteY2"/>
              </a:cxn>
              <a:cxn ang="0">
                <a:pos x="connsiteX3" y="connsiteY3"/>
              </a:cxn>
            </a:cxnLst>
            <a:rect l="l" t="t" r="r" b="b"/>
            <a:pathLst>
              <a:path w="4556103" h="1968500">
                <a:moveTo>
                  <a:pt x="492125" y="0"/>
                </a:moveTo>
                <a:lnTo>
                  <a:pt x="4556103" y="0"/>
                </a:lnTo>
                <a:lnTo>
                  <a:pt x="4556103" y="1968500"/>
                </a:lnTo>
                <a:lnTo>
                  <a:pt x="0" y="1968500"/>
                </a:lnTo>
                <a:close/>
              </a:path>
            </a:pathLst>
          </a:custGeom>
          <a:solidFill>
            <a:srgbClr val="FBB6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90204" pitchFamily="34" charset="0"/>
              <a:ea typeface="微软雅黑" panose="020B0503020204020204" charset="-122"/>
            </a:endParaRPr>
          </a:p>
        </p:txBody>
      </p:sp>
      <p:sp>
        <p:nvSpPr>
          <p:cNvPr id="10" name="矩形 9"/>
          <p:cNvSpPr/>
          <p:nvPr userDrawn="1">
            <p:custDataLst>
              <p:tags r:id="rId3"/>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baseline="0">
              <a:latin typeface="Arial" panose="020B0604020202090204" pitchFamily="34" charset="0"/>
              <a:ea typeface="微软雅黑" panose="020B0503020204020204" charset="-122"/>
              <a:sym typeface="+mn-ea"/>
            </a:endParaRPr>
          </a:p>
        </p:txBody>
      </p:sp>
      <p:sp>
        <p:nvSpPr>
          <p:cNvPr id="2" name="标题 1"/>
          <p:cNvSpPr>
            <a:spLocks noGrp="1"/>
          </p:cNvSpPr>
          <p:nvPr>
            <p:ph type="title"/>
            <p:custDataLst>
              <p:tags r:id="rId4"/>
            </p:custDataLst>
          </p:nvPr>
        </p:nvSpPr>
        <p:spPr>
          <a:xfrm>
            <a:off x="579600" y="237600"/>
            <a:ext cx="11037600" cy="441964"/>
          </a:xfrm>
        </p:spPr>
        <p:txBody>
          <a:bodyPr/>
          <a:lstStyle>
            <a:lvl1pPr>
              <a:defRPr baseline="0">
                <a:solidFill>
                  <a:schemeClr val="bg1"/>
                </a:solidFill>
                <a:latin typeface="Arial" panose="020B060402020209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5"/>
            </p:custDataLst>
          </p:nvPr>
        </p:nvSpPr>
        <p:spPr/>
        <p:txBody>
          <a:bodyPr/>
          <a:lstStyle>
            <a:lvl1pPr>
              <a:defRPr baseline="0">
                <a:latin typeface="Arial" panose="020B060402020209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lvl1pPr>
              <a:defRPr baseline="0">
                <a:latin typeface="Arial" panose="020B060402020209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lvl1pPr>
              <a:defRPr baseline="0">
                <a:latin typeface="Arial" panose="020B060402020209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8"/>
            </p:custDataLst>
          </p:nvPr>
        </p:nvSpPr>
        <p:spPr>
          <a:xfrm>
            <a:off x="579600" y="1663200"/>
            <a:ext cx="5342400" cy="2894400"/>
          </a:xfrm>
        </p:spPr>
        <p:txBody>
          <a:bodyPr/>
          <a:lstStyle>
            <a:lvl1pPr>
              <a:defRPr baseline="0">
                <a:latin typeface="Arial" panose="020B0604020202090204" pitchFamily="34" charset="0"/>
                <a:ea typeface="微软雅黑" panose="020B0503020204020204" charset="-122"/>
              </a:defRPr>
            </a:lvl1pPr>
            <a:lvl2pPr>
              <a:defRPr baseline="0">
                <a:latin typeface="Arial" panose="020B0604020202090204" pitchFamily="34" charset="0"/>
                <a:ea typeface="微软雅黑" panose="020B0503020204020204" charset="-122"/>
              </a:defRPr>
            </a:lvl2pPr>
            <a:lvl3pPr>
              <a:defRPr baseline="0">
                <a:latin typeface="Arial" panose="020B0604020202090204" pitchFamily="34" charset="0"/>
                <a:ea typeface="微软雅黑" panose="020B0503020204020204" charset="-122"/>
              </a:defRPr>
            </a:lvl3pPr>
            <a:lvl4pPr>
              <a:defRPr baseline="0">
                <a:latin typeface="Arial" panose="020B0604020202090204" pitchFamily="34" charset="0"/>
                <a:ea typeface="微软雅黑" panose="020B0503020204020204" charset="-122"/>
              </a:defRPr>
            </a:lvl4pPr>
            <a:lvl5pPr>
              <a:defRPr baseline="0">
                <a:latin typeface="Arial" panose="020B060402020209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9"/>
            </p:custDataLst>
          </p:nvPr>
        </p:nvSpPr>
        <p:spPr>
          <a:xfrm>
            <a:off x="6242400" y="1663200"/>
            <a:ext cx="5367600" cy="2894400"/>
          </a:xfrm>
        </p:spPr>
        <p:txBody>
          <a:bodyPr/>
          <a:lstStyle>
            <a:lvl1pPr>
              <a:defRPr baseline="0">
                <a:latin typeface="Arial" panose="020B0604020202090204" pitchFamily="34" charset="0"/>
                <a:ea typeface="微软雅黑" panose="020B0503020204020204" charset="-122"/>
              </a:defRPr>
            </a:lvl1pPr>
            <a:lvl2pPr>
              <a:defRPr baseline="0">
                <a:latin typeface="Arial" panose="020B0604020202090204" pitchFamily="34" charset="0"/>
                <a:ea typeface="微软雅黑" panose="020B0503020204020204" charset="-122"/>
              </a:defRPr>
            </a:lvl2pPr>
            <a:lvl3pPr>
              <a:defRPr baseline="0">
                <a:latin typeface="Arial" panose="020B0604020202090204" pitchFamily="34" charset="0"/>
                <a:ea typeface="微软雅黑" panose="020B0503020204020204" charset="-122"/>
              </a:defRPr>
            </a:lvl3pPr>
            <a:lvl4pPr>
              <a:defRPr baseline="0">
                <a:latin typeface="Arial" panose="020B0604020202090204" pitchFamily="34" charset="0"/>
                <a:ea typeface="微软雅黑" panose="020B0503020204020204" charset="-122"/>
              </a:defRPr>
            </a:lvl4pPr>
            <a:lvl5pPr>
              <a:defRPr baseline="0">
                <a:latin typeface="Arial" panose="020B060402020209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0"/>
            </p:custDataLst>
          </p:nvPr>
        </p:nvSpPr>
        <p:spPr>
          <a:xfrm>
            <a:off x="572400" y="4816800"/>
            <a:ext cx="5342400" cy="781200"/>
          </a:xfrm>
        </p:spPr>
        <p:txBody>
          <a:bodyPr/>
          <a:lstStyle>
            <a:lvl1pPr>
              <a:defRPr baseline="0">
                <a:latin typeface="Arial" panose="020B060402020209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1"/>
            </p:custDataLst>
          </p:nvPr>
        </p:nvSpPr>
        <p:spPr>
          <a:xfrm>
            <a:off x="6253200" y="4813200"/>
            <a:ext cx="5367600" cy="781200"/>
          </a:xfrm>
        </p:spPr>
        <p:txBody>
          <a:bodyPr/>
          <a:lstStyle>
            <a:lvl1pPr>
              <a:defRPr baseline="0">
                <a:latin typeface="Arial" panose="020B060402020209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959224"/>
            <a:ext cx="12192000" cy="4939553"/>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grpSp>
        <p:nvGrpSpPr>
          <p:cNvPr id="22" name="组合 21"/>
          <p:cNvGrpSpPr/>
          <p:nvPr userDrawn="1">
            <p:custDataLst>
              <p:tags r:id="rId3"/>
            </p:custDataLst>
          </p:nvPr>
        </p:nvGrpSpPr>
        <p:grpSpPr>
          <a:xfrm>
            <a:off x="-3810" y="538480"/>
            <a:ext cx="12201525" cy="5839460"/>
            <a:chOff x="-6" y="848"/>
            <a:chExt cx="19215" cy="9196"/>
          </a:xfrm>
        </p:grpSpPr>
        <p:grpSp>
          <p:nvGrpSpPr>
            <p:cNvPr id="23" name="组合 22"/>
            <p:cNvGrpSpPr/>
            <p:nvPr/>
          </p:nvGrpSpPr>
          <p:grpSpPr>
            <a:xfrm>
              <a:off x="12615" y="8448"/>
              <a:ext cx="6595" cy="1597"/>
              <a:chOff x="12615" y="8448"/>
              <a:chExt cx="6595" cy="1597"/>
            </a:xfrm>
          </p:grpSpPr>
          <p:sp>
            <p:nvSpPr>
              <p:cNvPr id="24" name="任意多边形: 形状 9"/>
              <p:cNvSpPr/>
              <p:nvPr userDrawn="1">
                <p:custDataLst>
                  <p:tags r:id="rId4"/>
                </p:custDataLst>
              </p:nvPr>
            </p:nvSpPr>
            <p:spPr>
              <a:xfrm>
                <a:off x="13570" y="8448"/>
                <a:ext cx="5632" cy="1291"/>
              </a:xfrm>
              <a:custGeom>
                <a:avLst/>
                <a:gdLst>
                  <a:gd name="connsiteX0" fmla="*/ 492125 w 4556103"/>
                  <a:gd name="connsiteY0" fmla="*/ 0 h 1968500"/>
                  <a:gd name="connsiteX1" fmla="*/ 4556103 w 4556103"/>
                  <a:gd name="connsiteY1" fmla="*/ 0 h 1968500"/>
                  <a:gd name="connsiteX2" fmla="*/ 4556103 w 4556103"/>
                  <a:gd name="connsiteY2" fmla="*/ 1968500 h 1968500"/>
                  <a:gd name="connsiteX3" fmla="*/ 0 w 4556103"/>
                  <a:gd name="connsiteY3" fmla="*/ 1968500 h 1968500"/>
                </a:gdLst>
                <a:ahLst/>
                <a:cxnLst>
                  <a:cxn ang="0">
                    <a:pos x="connsiteX0" y="connsiteY0"/>
                  </a:cxn>
                  <a:cxn ang="0">
                    <a:pos x="connsiteX1" y="connsiteY1"/>
                  </a:cxn>
                  <a:cxn ang="0">
                    <a:pos x="connsiteX2" y="connsiteY2"/>
                  </a:cxn>
                  <a:cxn ang="0">
                    <a:pos x="connsiteX3" y="connsiteY3"/>
                  </a:cxn>
                </a:cxnLst>
                <a:rect l="l" t="t" r="r" b="b"/>
                <a:pathLst>
                  <a:path w="5632" h="1291">
                    <a:moveTo>
                      <a:pt x="712" y="0"/>
                    </a:moveTo>
                    <a:lnTo>
                      <a:pt x="5632" y="0"/>
                    </a:lnTo>
                    <a:lnTo>
                      <a:pt x="5632" y="1291"/>
                    </a:lnTo>
                    <a:lnTo>
                      <a:pt x="0" y="1291"/>
                    </a:lnTo>
                    <a:lnTo>
                      <a:pt x="712" y="0"/>
                    </a:lnTo>
                    <a:close/>
                  </a:path>
                </a:pathLst>
              </a:custGeom>
              <a:solidFill>
                <a:schemeClr val="bg1">
                  <a:lumMod val="95000"/>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5" name="任意多边形: 形状 9"/>
              <p:cNvSpPr/>
              <p:nvPr userDrawn="1">
                <p:custDataLst>
                  <p:tags r:id="rId5"/>
                </p:custDataLst>
              </p:nvPr>
            </p:nvSpPr>
            <p:spPr>
              <a:xfrm>
                <a:off x="12615" y="9033"/>
                <a:ext cx="6595" cy="1012"/>
              </a:xfrm>
              <a:custGeom>
                <a:avLst/>
                <a:gdLst>
                  <a:gd name="connsiteX0" fmla="*/ 492125 w 4556103"/>
                  <a:gd name="connsiteY0" fmla="*/ 0 h 1968500"/>
                  <a:gd name="connsiteX1" fmla="*/ 4556103 w 4556103"/>
                  <a:gd name="connsiteY1" fmla="*/ 0 h 1968500"/>
                  <a:gd name="connsiteX2" fmla="*/ 4556103 w 4556103"/>
                  <a:gd name="connsiteY2" fmla="*/ 1968500 h 1968500"/>
                  <a:gd name="connsiteX3" fmla="*/ 0 w 4556103"/>
                  <a:gd name="connsiteY3" fmla="*/ 1968500 h 1968500"/>
                </a:gdLst>
                <a:ahLst/>
                <a:cxnLst>
                  <a:cxn ang="0">
                    <a:pos x="connsiteX0" y="connsiteY0"/>
                  </a:cxn>
                  <a:cxn ang="0">
                    <a:pos x="connsiteX1" y="connsiteY1"/>
                  </a:cxn>
                  <a:cxn ang="0">
                    <a:pos x="connsiteX2" y="connsiteY2"/>
                  </a:cxn>
                  <a:cxn ang="0">
                    <a:pos x="connsiteX3" y="connsiteY3"/>
                  </a:cxn>
                </a:cxnLst>
                <a:rect l="l" t="t" r="r" b="b"/>
                <a:pathLst>
                  <a:path w="4556103" h="1968500">
                    <a:moveTo>
                      <a:pt x="492125" y="0"/>
                    </a:moveTo>
                    <a:lnTo>
                      <a:pt x="4556103" y="0"/>
                    </a:lnTo>
                    <a:lnTo>
                      <a:pt x="4556103" y="1968500"/>
                    </a:lnTo>
                    <a:lnTo>
                      <a:pt x="0" y="19685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6" name="组合 25"/>
            <p:cNvGrpSpPr/>
            <p:nvPr/>
          </p:nvGrpSpPr>
          <p:grpSpPr>
            <a:xfrm rot="10800000">
              <a:off x="-6" y="848"/>
              <a:ext cx="6595" cy="1617"/>
              <a:chOff x="12615" y="8428"/>
              <a:chExt cx="6595" cy="1617"/>
            </a:xfrm>
          </p:grpSpPr>
          <p:sp>
            <p:nvSpPr>
              <p:cNvPr id="27" name="任意多边形: 形状 9"/>
              <p:cNvSpPr/>
              <p:nvPr userDrawn="1">
                <p:custDataLst>
                  <p:tags r:id="rId6"/>
                </p:custDataLst>
              </p:nvPr>
            </p:nvSpPr>
            <p:spPr>
              <a:xfrm>
                <a:off x="13570" y="8428"/>
                <a:ext cx="5632" cy="1291"/>
              </a:xfrm>
              <a:custGeom>
                <a:avLst/>
                <a:gdLst>
                  <a:gd name="connsiteX0" fmla="*/ 492125 w 4556103"/>
                  <a:gd name="connsiteY0" fmla="*/ 0 h 1968500"/>
                  <a:gd name="connsiteX1" fmla="*/ 4556103 w 4556103"/>
                  <a:gd name="connsiteY1" fmla="*/ 0 h 1968500"/>
                  <a:gd name="connsiteX2" fmla="*/ 4556103 w 4556103"/>
                  <a:gd name="connsiteY2" fmla="*/ 1968500 h 1968500"/>
                  <a:gd name="connsiteX3" fmla="*/ 0 w 4556103"/>
                  <a:gd name="connsiteY3" fmla="*/ 1968500 h 1968500"/>
                </a:gdLst>
                <a:ahLst/>
                <a:cxnLst>
                  <a:cxn ang="0">
                    <a:pos x="connsiteX0" y="connsiteY0"/>
                  </a:cxn>
                  <a:cxn ang="0">
                    <a:pos x="connsiteX1" y="connsiteY1"/>
                  </a:cxn>
                  <a:cxn ang="0">
                    <a:pos x="connsiteX2" y="connsiteY2"/>
                  </a:cxn>
                  <a:cxn ang="0">
                    <a:pos x="connsiteX3" y="connsiteY3"/>
                  </a:cxn>
                </a:cxnLst>
                <a:rect l="l" t="t" r="r" b="b"/>
                <a:pathLst>
                  <a:path w="5632" h="1291">
                    <a:moveTo>
                      <a:pt x="712" y="0"/>
                    </a:moveTo>
                    <a:lnTo>
                      <a:pt x="5632" y="0"/>
                    </a:lnTo>
                    <a:lnTo>
                      <a:pt x="5632" y="1291"/>
                    </a:lnTo>
                    <a:lnTo>
                      <a:pt x="0" y="1291"/>
                    </a:lnTo>
                    <a:lnTo>
                      <a:pt x="712" y="0"/>
                    </a:lnTo>
                    <a:close/>
                  </a:path>
                </a:pathLst>
              </a:custGeom>
              <a:solidFill>
                <a:schemeClr val="bg1">
                  <a:lumMod val="95000"/>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8" name="任意多边形: 形状 9"/>
              <p:cNvSpPr/>
              <p:nvPr userDrawn="1">
                <p:custDataLst>
                  <p:tags r:id="rId7"/>
                </p:custDataLst>
              </p:nvPr>
            </p:nvSpPr>
            <p:spPr>
              <a:xfrm>
                <a:off x="12615" y="9033"/>
                <a:ext cx="6595" cy="1012"/>
              </a:xfrm>
              <a:custGeom>
                <a:avLst/>
                <a:gdLst>
                  <a:gd name="connsiteX0" fmla="*/ 492125 w 4556103"/>
                  <a:gd name="connsiteY0" fmla="*/ 0 h 1968500"/>
                  <a:gd name="connsiteX1" fmla="*/ 4556103 w 4556103"/>
                  <a:gd name="connsiteY1" fmla="*/ 0 h 1968500"/>
                  <a:gd name="connsiteX2" fmla="*/ 4556103 w 4556103"/>
                  <a:gd name="connsiteY2" fmla="*/ 1968500 h 1968500"/>
                  <a:gd name="connsiteX3" fmla="*/ 0 w 4556103"/>
                  <a:gd name="connsiteY3" fmla="*/ 1968500 h 1968500"/>
                </a:gdLst>
                <a:ahLst/>
                <a:cxnLst>
                  <a:cxn ang="0">
                    <a:pos x="connsiteX0" y="connsiteY0"/>
                  </a:cxn>
                  <a:cxn ang="0">
                    <a:pos x="connsiteX1" y="connsiteY1"/>
                  </a:cxn>
                  <a:cxn ang="0">
                    <a:pos x="connsiteX2" y="connsiteY2"/>
                  </a:cxn>
                  <a:cxn ang="0">
                    <a:pos x="connsiteX3" y="connsiteY3"/>
                  </a:cxn>
                </a:cxnLst>
                <a:rect l="l" t="t" r="r" b="b"/>
                <a:pathLst>
                  <a:path w="4556103" h="1968500">
                    <a:moveTo>
                      <a:pt x="492125" y="0"/>
                    </a:moveTo>
                    <a:lnTo>
                      <a:pt x="4556103" y="0"/>
                    </a:lnTo>
                    <a:lnTo>
                      <a:pt x="4556103" y="1968500"/>
                    </a:lnTo>
                    <a:lnTo>
                      <a:pt x="0" y="19685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2" name="标题 1"/>
          <p:cNvSpPr>
            <a:spLocks noGrp="1"/>
          </p:cNvSpPr>
          <p:nvPr>
            <p:ph type="title" hasCustomPrompt="1"/>
            <p:custDataLst>
              <p:tags r:id="rId8"/>
            </p:custDataLst>
          </p:nvPr>
        </p:nvSpPr>
        <p:spPr>
          <a:xfrm>
            <a:off x="1522800" y="1339200"/>
            <a:ext cx="9144000" cy="2386800"/>
          </a:xfrm>
        </p:spPr>
        <p:txBody>
          <a:bodyPr anchor="b"/>
          <a:lstStyle>
            <a:lvl1pPr algn="ctr">
              <a:defRPr sz="6000" baseline="0">
                <a:solidFill>
                  <a:schemeClr val="bg1"/>
                </a:solidFill>
                <a:latin typeface="Arial" panose="020B060402020209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9"/>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p:txBody>
          <a:bodyPr/>
          <a:lstStyle/>
          <a:p>
            <a:endParaRPr lang="zh-CN" altLang="en-US" dirty="0"/>
          </a:p>
        </p:txBody>
      </p:sp>
      <p:sp>
        <p:nvSpPr>
          <p:cNvPr id="5" name="灯片编号占位符 4"/>
          <p:cNvSpPr>
            <a:spLocks noGrp="1"/>
          </p:cNvSpPr>
          <p:nvPr>
            <p:ph type="sldNum" sz="quarter" idx="12"/>
            <p:custDataLst>
              <p:tags r:id="rId11"/>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2"/>
            </p:custDataLst>
          </p:nvPr>
        </p:nvSpPr>
        <p:spPr>
          <a:xfrm>
            <a:off x="1522413" y="3862800"/>
            <a:ext cx="9144000" cy="1656000"/>
          </a:xfrm>
        </p:spPr>
        <p:txBody>
          <a:bodyPr/>
          <a:lstStyle>
            <a:lvl1pPr algn="ctr">
              <a:defRPr baseline="0">
                <a:solidFill>
                  <a:schemeClr val="bg1"/>
                </a:solidFill>
                <a:latin typeface="Arial" panose="020B060402020209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pic>
        <p:nvPicPr>
          <p:cNvPr id="9" name="图片 8"/>
          <p:cNvPicPr/>
          <p:nvPr>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720090" cy="601754"/>
          </a:xfrm>
          <a:prstGeom prst="rect">
            <a:avLst/>
          </a:prstGeom>
        </p:spPr>
      </p:pic>
      <p:pic>
        <p:nvPicPr>
          <p:cNvPr id="8" name="图片 7"/>
          <p:cNvPicPr/>
          <p:nvPr>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11471910" y="0"/>
            <a:ext cx="720090" cy="601754"/>
          </a:xfrm>
          <a:prstGeom prst="rect">
            <a:avLst/>
          </a:prstGeom>
        </p:spPr>
      </p:pic>
      <p:sp>
        <p:nvSpPr>
          <p:cNvPr id="2" name="标题 1"/>
          <p:cNvSpPr>
            <a:spLocks noGrp="1"/>
          </p:cNvSpPr>
          <p:nvPr>
            <p:ph type="title"/>
            <p:custDataLst>
              <p:tags r:id="rId8"/>
            </p:custDataLst>
          </p:nvPr>
        </p:nvSpPr>
        <p:spPr>
          <a:xfrm>
            <a:off x="669882" y="443234"/>
            <a:ext cx="10852237" cy="44196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9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9"/>
            </p:custDataLst>
          </p:nvPr>
        </p:nvSpPr>
        <p:spPr>
          <a:xfrm>
            <a:off x="669930" y="952508"/>
            <a:ext cx="5283242" cy="5388907"/>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solidFill>
                <a:uFillTx/>
                <a:latin typeface="Arial" panose="020B060402020209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9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9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solidFill>
                <a:uFillTx/>
                <a:latin typeface="Arial" panose="020B060402020209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solidFill>
                <a:uFillTx/>
                <a:latin typeface="Arial" panose="020B060402020209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solidFill>
                <a:uFillTx/>
                <a:latin typeface="Arial" panose="020B0604020202090204" pitchFamily="34" charset="0"/>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10"/>
            </p:custDataLst>
          </p:nvPr>
        </p:nvSpPr>
        <p:spPr>
          <a:xfrm>
            <a:off x="6238877" y="952508"/>
            <a:ext cx="5283242" cy="5388907"/>
          </a:xfrm>
        </p:spPr>
        <p:txBody>
          <a:bodyPr wrap="square" lIns="90170" tIns="46990" rIns="90170" bIns="46990">
            <a:normAutofit/>
          </a:bodyPr>
          <a:lstStyle>
            <a:lvl1pPr eaLnBrk="1" fontAlgn="auto" latinLnBrk="0" hangingPunct="1">
              <a:defRPr sz="1600">
                <a:solidFill>
                  <a:schemeClr val="tx1"/>
                </a:solidFill>
                <a:latin typeface="Arial" panose="020B0604020202090204" pitchFamily="34" charset="0"/>
                <a:ea typeface="微软雅黑" panose="020B0503020204020204" charset="-122"/>
              </a:defRPr>
            </a:lvl1pPr>
            <a:lvl2pPr eaLnBrk="1" fontAlgn="auto" latinLnBrk="0" hangingPunct="1">
              <a:defRPr sz="1600">
                <a:solidFill>
                  <a:schemeClr val="tx1"/>
                </a:solidFill>
                <a:latin typeface="Arial" panose="020B0604020202090204" pitchFamily="34" charset="0"/>
                <a:ea typeface="微软雅黑" panose="020B0503020204020204" charset="-122"/>
              </a:defRPr>
            </a:lvl2pPr>
            <a:lvl3pPr eaLnBrk="1" fontAlgn="auto" latinLnBrk="0" hangingPunct="1">
              <a:defRPr sz="1600">
                <a:solidFill>
                  <a:schemeClr val="tx1"/>
                </a:solidFill>
                <a:latin typeface="Arial" panose="020B0604020202090204" pitchFamily="34" charset="0"/>
                <a:ea typeface="微软雅黑" panose="020B0503020204020204" charset="-122"/>
              </a:defRPr>
            </a:lvl3pPr>
            <a:lvl4pPr eaLnBrk="1" fontAlgn="auto" latinLnBrk="0" hangingPunct="1">
              <a:defRPr sz="1600">
                <a:solidFill>
                  <a:schemeClr val="tx1"/>
                </a:solidFill>
                <a:latin typeface="Arial" panose="020B0604020202090204" pitchFamily="34" charset="0"/>
                <a:ea typeface="微软雅黑" panose="020B0503020204020204" charset="-122"/>
              </a:defRPr>
            </a:lvl4pPr>
            <a:lvl5pPr eaLnBrk="1" fontAlgn="auto" latinLnBrk="0" hangingPunct="1">
              <a:defRPr sz="1600">
                <a:solidFill>
                  <a:schemeClr val="tx1"/>
                </a:solidFill>
                <a:latin typeface="Arial" panose="020B060402020209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11"/>
            </p:custDataLst>
          </p:nvPr>
        </p:nvSpPr>
        <p:spPr>
          <a:xfrm>
            <a:off x="879742" y="6349833"/>
            <a:ext cx="2700000" cy="316800"/>
          </a:xfrm>
        </p:spPr>
        <p:txBody>
          <a:bodyPr wrap="square">
            <a:normAutofit/>
          </a:bodyPr>
          <a:lstStyle>
            <a:lvl1pPr>
              <a:defRPr>
                <a:latin typeface="Arial" panose="020B060402020209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12"/>
            </p:custDataLst>
          </p:nvPr>
        </p:nvSpPr>
        <p:spPr>
          <a:xfrm>
            <a:off x="4116000" y="6349833"/>
            <a:ext cx="3960000" cy="316800"/>
          </a:xfrm>
        </p:spPr>
        <p:txBody>
          <a:bodyPr wrap="square">
            <a:normAutofit/>
          </a:bodyPr>
          <a:lstStyle>
            <a:lvl1pPr>
              <a:defRPr>
                <a:latin typeface="Arial" panose="020B0604020202090204" pitchFamily="34" charset="0"/>
                <a:ea typeface="微软雅黑" panose="020B0503020204020204" charset="-122"/>
              </a:defRPr>
            </a:lvl1pPr>
          </a:lstStyle>
          <a:p>
            <a:endParaRPr lang="zh-CN" altLang="en-US"/>
          </a:p>
        </p:txBody>
      </p:sp>
      <p:sp>
        <p:nvSpPr>
          <p:cNvPr id="7" name="灯片编号占位符 6"/>
          <p:cNvSpPr>
            <a:spLocks noGrp="1"/>
          </p:cNvSpPr>
          <p:nvPr>
            <p:ph type="sldNum" sz="quarter" idx="12"/>
            <p:custDataLst>
              <p:tags r:id="rId13"/>
            </p:custDataLst>
          </p:nvPr>
        </p:nvSpPr>
        <p:spPr>
          <a:xfrm>
            <a:off x="8610600" y="6349833"/>
            <a:ext cx="2700000" cy="316800"/>
          </a:xfrm>
        </p:spPr>
        <p:txBody>
          <a:bodyPr wrap="square">
            <a:normAutofit/>
          </a:bodyPr>
          <a:lstStyle>
            <a:lvl1pPr>
              <a:defRPr>
                <a:latin typeface="Arial" panose="020B060402020209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pic>
        <p:nvPicPr>
          <p:cNvPr id="11" name="图片 10"/>
          <p:cNvPicPr/>
          <p:nvPr>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720090" cy="601754"/>
          </a:xfrm>
          <a:prstGeom prst="rect">
            <a:avLst/>
          </a:prstGeom>
        </p:spPr>
      </p:pic>
      <p:pic>
        <p:nvPicPr>
          <p:cNvPr id="10" name="图片 9"/>
          <p:cNvPicPr/>
          <p:nvPr>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11471910" y="0"/>
            <a:ext cx="720090" cy="601754"/>
          </a:xfrm>
          <a:prstGeom prst="rect">
            <a:avLst/>
          </a:prstGeom>
        </p:spPr>
      </p:pic>
      <p:sp>
        <p:nvSpPr>
          <p:cNvPr id="2" name="标题 1"/>
          <p:cNvSpPr>
            <a:spLocks noGrp="1"/>
          </p:cNvSpPr>
          <p:nvPr>
            <p:ph type="title"/>
            <p:custDataLst>
              <p:tags r:id="rId8"/>
            </p:custDataLst>
          </p:nvPr>
        </p:nvSpPr>
        <p:spPr>
          <a:xfrm>
            <a:off x="669882" y="443234"/>
            <a:ext cx="10852237" cy="44196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9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9"/>
            </p:custDataLst>
          </p:nvPr>
        </p:nvSpPr>
        <p:spPr>
          <a:xfrm>
            <a:off x="669930" y="952508"/>
            <a:ext cx="5283242" cy="381003"/>
          </a:xfrm>
        </p:spPr>
        <p:txBody>
          <a:bodyPr wrap="square" lIns="90170" tIns="46990" rIns="90170" bIns="46990" anchor="ctr" anchorCtr="0">
            <a:norm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solidFill>
                <a:uFillTx/>
                <a:latin typeface="Arial" panose="020B0604020202090204" pitchFamily="34" charset="0"/>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10"/>
            </p:custDataLst>
          </p:nvPr>
        </p:nvSpPr>
        <p:spPr>
          <a:xfrm>
            <a:off x="669925" y="1406525"/>
            <a:ext cx="5283200" cy="4934752"/>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solidFill>
                <a:uFillTx/>
                <a:latin typeface="Arial" panose="020B060402020209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9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9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solidFill>
                <a:uFillTx/>
                <a:latin typeface="Arial" panose="020B060402020209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solidFill>
                <a:uFillTx/>
                <a:latin typeface="Arial" panose="020B060402020209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solidFill>
                <a:uFillTx/>
                <a:latin typeface="Arial" panose="020B060402020209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11"/>
            </p:custDataLst>
          </p:nvPr>
        </p:nvSpPr>
        <p:spPr>
          <a:xfrm>
            <a:off x="6235750" y="952508"/>
            <a:ext cx="5283242" cy="381003"/>
          </a:xfrm>
        </p:spPr>
        <p:txBody>
          <a:bodyPr vert="horz" wrap="square" lIns="90170" tIns="46990" rIns="90170" bIns="46990" rtlCol="0" anchor="ctr"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90204" pitchFamily="34" charset="0"/>
              <a:buNone/>
              <a:defRPr kumimoji="0" lang="zh-CN" altLang="en-US" sz="2000" b="0" i="0" u="none" strike="noStrike" kern="1200" cap="none" spc="200" normalizeH="0" baseline="0" noProof="1" dirty="0">
                <a:solidFill>
                  <a:schemeClr val="tx1"/>
                </a:solidFill>
                <a:uFillTx/>
                <a:latin typeface="Arial" panose="020B0604020202090204" pitchFamily="34" charset="0"/>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12"/>
            </p:custDataLst>
          </p:nvPr>
        </p:nvSpPr>
        <p:spPr>
          <a:xfrm>
            <a:off x="6235750" y="1406525"/>
            <a:ext cx="5283242" cy="4934752"/>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solidFill>
                <a:uFillTx/>
                <a:latin typeface="Arial" panose="020B060402020209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9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9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solidFill>
                <a:uFillTx/>
                <a:latin typeface="Arial" panose="020B060402020209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solidFill>
                <a:uFillTx/>
                <a:latin typeface="Arial" panose="020B060402020209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solidFill>
                <a:uFillTx/>
                <a:latin typeface="Arial" panose="020B060402020209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13"/>
            </p:custDataLst>
          </p:nvPr>
        </p:nvSpPr>
        <p:spPr>
          <a:xfrm>
            <a:off x="879742" y="6349833"/>
            <a:ext cx="2700000" cy="316800"/>
          </a:xfrm>
        </p:spPr>
        <p:txBody>
          <a:bodyPr wrap="square">
            <a:normAutofit/>
          </a:bodyPr>
          <a:lstStyle>
            <a:lvl1pPr>
              <a:defRPr>
                <a:latin typeface="Arial" panose="020B060402020209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14"/>
            </p:custDataLst>
          </p:nvPr>
        </p:nvSpPr>
        <p:spPr>
          <a:xfrm>
            <a:off x="4116000" y="6349833"/>
            <a:ext cx="3960000" cy="316800"/>
          </a:xfrm>
        </p:spPr>
        <p:txBody>
          <a:bodyPr wrap="square">
            <a:normAutofit/>
          </a:bodyPr>
          <a:lstStyle>
            <a:lvl1pPr>
              <a:defRPr>
                <a:latin typeface="Arial" panose="020B0604020202090204" pitchFamily="34" charset="0"/>
                <a:ea typeface="微软雅黑" panose="020B0503020204020204" charset="-122"/>
              </a:defRPr>
            </a:lvl1pPr>
          </a:lstStyle>
          <a:p>
            <a:endParaRPr lang="zh-CN" altLang="en-US"/>
          </a:p>
        </p:txBody>
      </p:sp>
      <p:sp>
        <p:nvSpPr>
          <p:cNvPr id="9" name="灯片编号占位符 8"/>
          <p:cNvSpPr>
            <a:spLocks noGrp="1"/>
          </p:cNvSpPr>
          <p:nvPr>
            <p:ph type="sldNum" sz="quarter" idx="12"/>
            <p:custDataLst>
              <p:tags r:id="rId15"/>
            </p:custDataLst>
          </p:nvPr>
        </p:nvSpPr>
        <p:spPr>
          <a:xfrm>
            <a:off x="8610600" y="6349833"/>
            <a:ext cx="2700000" cy="316800"/>
          </a:xfrm>
        </p:spPr>
        <p:txBody>
          <a:bodyPr wrap="square">
            <a:normAutofit/>
          </a:bodyPr>
          <a:lstStyle>
            <a:lvl1pPr>
              <a:defRPr>
                <a:latin typeface="Arial" panose="020B060402020209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pic>
        <p:nvPicPr>
          <p:cNvPr id="7" name="图片 6"/>
          <p:cNvPicPr/>
          <p:nvPr>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304800" y="2194560"/>
            <a:ext cx="4389120" cy="2468880"/>
          </a:xfrm>
          <a:prstGeom prst="rect">
            <a:avLst/>
          </a:prstGeom>
        </p:spPr>
      </p:pic>
      <p:sp>
        <p:nvSpPr>
          <p:cNvPr id="6" name="任意多边形 6"/>
          <p:cNvSpPr/>
          <p:nvPr>
            <p:custDataLst>
              <p:tags r:id="rId5"/>
            </p:custDataLst>
          </p:nvPr>
        </p:nvSpPr>
        <p:spPr>
          <a:xfrm>
            <a:off x="4878000" y="0"/>
            <a:ext cx="7314000" cy="6858000"/>
          </a:xfrm>
          <a:custGeom>
            <a:avLst/>
            <a:gdLst>
              <a:gd name="connsiteX0" fmla="*/ 1714500 w 7314000"/>
              <a:gd name="connsiteY0" fmla="*/ 0 h 6858000"/>
              <a:gd name="connsiteX1" fmla="*/ 7314000 w 7314000"/>
              <a:gd name="connsiteY1" fmla="*/ 0 h 6858000"/>
              <a:gd name="connsiteX2" fmla="*/ 7314000 w 7314000"/>
              <a:gd name="connsiteY2" fmla="*/ 6858000 h 6858000"/>
              <a:gd name="connsiteX3" fmla="*/ 0 w 7314000"/>
              <a:gd name="connsiteY3" fmla="*/ 6858000 h 6858000"/>
              <a:gd name="connsiteX4" fmla="*/ 1714500 w 731400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14000" h="6858000">
                <a:moveTo>
                  <a:pt x="1714500" y="0"/>
                </a:moveTo>
                <a:lnTo>
                  <a:pt x="7314000" y="0"/>
                </a:lnTo>
                <a:lnTo>
                  <a:pt x="7314000" y="6858000"/>
                </a:lnTo>
                <a:lnTo>
                  <a:pt x="0" y="6858000"/>
                </a:lnTo>
                <a:lnTo>
                  <a:pt x="1714500" y="0"/>
                </a:lnTo>
                <a:close/>
              </a:path>
            </a:pathLst>
          </a:custGeom>
          <a:solidFill>
            <a:schemeClr val="tx2"/>
          </a:solidFill>
          <a:ln w="12700" cap="flat" cmpd="sng" algn="ctr">
            <a:noFill/>
            <a:prstDash val="solid"/>
            <a:miter lim="800000"/>
            <a:headEnd type="none" w="med" len="med"/>
            <a:tailEnd type="none" w="med" len="med"/>
          </a:ln>
          <a:effectLst/>
          <a:extLst>
            <a:ext uri="{91240B29-F687-4F45-9708-019B960494DF}">
              <a14:hiddenLine xmlns:a14="http://schemas.microsoft.com/office/drawing/2010/main" w="12700">
                <a:solidFill>
                  <a:schemeClr val="accent1">
                    <a:shade val="50000"/>
                    <a:alpha val="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 name="标题 1"/>
          <p:cNvSpPr>
            <a:spLocks noGrp="1"/>
          </p:cNvSpPr>
          <p:nvPr>
            <p:ph type="title"/>
            <p:custDataLst>
              <p:tags r:id="rId6"/>
            </p:custDataLst>
          </p:nvPr>
        </p:nvSpPr>
        <p:spPr>
          <a:xfrm>
            <a:off x="669882" y="443230"/>
            <a:ext cx="10852237" cy="44196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9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7"/>
            </p:custDataLst>
          </p:nvPr>
        </p:nvSpPr>
        <p:spPr>
          <a:xfrm>
            <a:off x="879742" y="6349833"/>
            <a:ext cx="2700000" cy="316800"/>
          </a:xfrm>
        </p:spPr>
        <p:txBody>
          <a:bodyPr wrap="square">
            <a:normAutofit/>
          </a:bodyPr>
          <a:lstStyle>
            <a:lvl1pPr>
              <a:defRPr>
                <a:latin typeface="Arial" panose="020B060402020209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a:xfrm>
            <a:off x="4116000" y="6349833"/>
            <a:ext cx="3960000" cy="316800"/>
          </a:xfrm>
        </p:spPr>
        <p:txBody>
          <a:bodyPr wrap="square">
            <a:normAutofit/>
          </a:bodyPr>
          <a:lstStyle>
            <a:lvl1pPr>
              <a:defRPr>
                <a:latin typeface="Arial" panose="020B060402020209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9"/>
            </p:custDataLst>
          </p:nvPr>
        </p:nvSpPr>
        <p:spPr>
          <a:xfrm>
            <a:off x="8610600" y="6349833"/>
            <a:ext cx="2700000" cy="316800"/>
          </a:xfrm>
        </p:spPr>
        <p:txBody>
          <a:bodyPr wrap="square">
            <a:normAutofit/>
          </a:bodyPr>
          <a:lstStyle>
            <a:lvl1pPr>
              <a:defRPr>
                <a:latin typeface="Arial" panose="020B060402020209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879742" y="6349833"/>
            <a:ext cx="2700000" cy="316800"/>
          </a:xfrm>
        </p:spPr>
        <p:txBody>
          <a:bodyPr wrap="square">
            <a:normAutofit/>
          </a:bodyPr>
          <a:lstStyle>
            <a:lvl1pPr>
              <a:defRPr>
                <a:latin typeface="Arial" panose="020B060402020209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4116000" y="6349833"/>
            <a:ext cx="3960000" cy="316800"/>
          </a:xfrm>
        </p:spPr>
        <p:txBody>
          <a:bodyPr wrap="square">
            <a:normAutofit/>
          </a:bodyPr>
          <a:lstStyle>
            <a:lvl1pPr>
              <a:defRPr>
                <a:latin typeface="Arial" panose="020B0604020202090204" pitchFamily="34" charset="0"/>
                <a:ea typeface="微软雅黑" panose="020B0503020204020204" charset="-122"/>
              </a:defRPr>
            </a:lvl1pPr>
          </a:lstStyle>
          <a:p>
            <a:endParaRPr lang="zh-CN" altLang="en-US"/>
          </a:p>
        </p:txBody>
      </p:sp>
      <p:sp>
        <p:nvSpPr>
          <p:cNvPr id="4" name="灯片编号占位符 3"/>
          <p:cNvSpPr>
            <a:spLocks noGrp="1"/>
          </p:cNvSpPr>
          <p:nvPr>
            <p:ph type="sldNum" sz="quarter" idx="12"/>
            <p:custDataLst>
              <p:tags r:id="rId4"/>
            </p:custDataLst>
          </p:nvPr>
        </p:nvSpPr>
        <p:spPr>
          <a:xfrm>
            <a:off x="8610600" y="6349833"/>
            <a:ext cx="2700000" cy="316800"/>
          </a:xfrm>
        </p:spPr>
        <p:txBody>
          <a:bodyPr wrap="square">
            <a:normAutofit/>
          </a:bodyPr>
          <a:lstStyle>
            <a:lvl1pPr>
              <a:defRPr>
                <a:latin typeface="Arial" panose="020B060402020209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pic>
        <p:nvPicPr>
          <p:cNvPr id="9" name="图片 8"/>
          <p:cNvPicPr/>
          <p:nvPr>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720090" cy="601754"/>
          </a:xfrm>
          <a:prstGeom prst="rect">
            <a:avLst/>
          </a:prstGeom>
        </p:spPr>
      </p:pic>
      <p:pic>
        <p:nvPicPr>
          <p:cNvPr id="8" name="图片 7"/>
          <p:cNvPicPr/>
          <p:nvPr>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11471910" y="0"/>
            <a:ext cx="720090" cy="601754"/>
          </a:xfrm>
          <a:prstGeom prst="rect">
            <a:avLst/>
          </a:prstGeom>
        </p:spPr>
      </p:pic>
      <p:sp>
        <p:nvSpPr>
          <p:cNvPr id="2" name="标题 1"/>
          <p:cNvSpPr>
            <a:spLocks noGrp="1"/>
          </p:cNvSpPr>
          <p:nvPr>
            <p:ph type="title"/>
            <p:custDataLst>
              <p:tags r:id="rId8"/>
            </p:custDataLst>
          </p:nvPr>
        </p:nvSpPr>
        <p:spPr>
          <a:xfrm>
            <a:off x="669930" y="443234"/>
            <a:ext cx="10852237" cy="44196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9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9"/>
            </p:custDataLst>
          </p:nvPr>
        </p:nvSpPr>
        <p:spPr>
          <a:xfrm>
            <a:off x="669930" y="952508"/>
            <a:ext cx="5283242" cy="5388907"/>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90204" pitchFamily="34" charset="0"/>
              <a:buNone/>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9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10"/>
            </p:custDataLst>
          </p:nvPr>
        </p:nvSpPr>
        <p:spPr>
          <a:xfrm>
            <a:off x="6238925" y="952508"/>
            <a:ext cx="5283242" cy="5388907"/>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solidFill>
                <a:uFillTx/>
                <a:latin typeface="Arial" panose="020B0604020202090204" pitchFamily="34" charset="0"/>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11"/>
            </p:custDataLst>
          </p:nvPr>
        </p:nvSpPr>
        <p:spPr>
          <a:xfrm>
            <a:off x="879742" y="6349833"/>
            <a:ext cx="2700000" cy="316800"/>
          </a:xfrm>
        </p:spPr>
        <p:txBody>
          <a:bodyPr wrap="square">
            <a:normAutofit/>
          </a:bodyPr>
          <a:lstStyle>
            <a:lvl1pPr>
              <a:defRPr>
                <a:latin typeface="Arial" panose="020B0604020202090204" pitchFamily="34" charset="0"/>
                <a:ea typeface="微软雅黑" panose="020B0503020204020204" charset="-122"/>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12"/>
            </p:custDataLst>
          </p:nvPr>
        </p:nvSpPr>
        <p:spPr>
          <a:xfrm>
            <a:off x="4116000" y="6349833"/>
            <a:ext cx="3960000" cy="316800"/>
          </a:xfrm>
        </p:spPr>
        <p:txBody>
          <a:bodyPr wrap="square">
            <a:normAutofit/>
          </a:bodyPr>
          <a:lstStyle>
            <a:lvl1pPr>
              <a:defRPr>
                <a:latin typeface="Arial" panose="020B0604020202090204" pitchFamily="34" charset="0"/>
                <a:ea typeface="微软雅黑" panose="020B0503020204020204" charset="-122"/>
              </a:defRPr>
            </a:lvl1pPr>
          </a:lstStyle>
          <a:p>
            <a:endParaRPr lang="zh-CN" altLang="en-US" dirty="0"/>
          </a:p>
        </p:txBody>
      </p:sp>
      <p:sp>
        <p:nvSpPr>
          <p:cNvPr id="7" name="灯片编号占位符 6"/>
          <p:cNvSpPr>
            <a:spLocks noGrp="1"/>
          </p:cNvSpPr>
          <p:nvPr>
            <p:ph type="sldNum" sz="quarter" idx="12"/>
            <p:custDataLst>
              <p:tags r:id="rId13"/>
            </p:custDataLst>
          </p:nvPr>
        </p:nvSpPr>
        <p:spPr>
          <a:xfrm>
            <a:off x="8610600" y="6349833"/>
            <a:ext cx="2700000" cy="316800"/>
          </a:xfrm>
        </p:spPr>
        <p:txBody>
          <a:bodyPr wrap="square">
            <a:normAutofit/>
          </a:bodyPr>
          <a:lstStyle>
            <a:lvl1pPr>
              <a:defRPr>
                <a:latin typeface="Arial" panose="020B0604020202090204" pitchFamily="34" charset="0"/>
                <a:ea typeface="微软雅黑" panose="020B0503020204020204" charset="-122"/>
              </a:defRPr>
            </a:lvl1pPr>
          </a:lstStyle>
          <a:p>
            <a:fld id="{FABC47A4-756D-490B-A52F-7D9E2C9FC05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pic>
        <p:nvPicPr>
          <p:cNvPr id="8" name="图片 7"/>
          <p:cNvPicPr/>
          <p:nvPr>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720090" cy="601754"/>
          </a:xfrm>
          <a:prstGeom prst="rect">
            <a:avLst/>
          </a:prstGeom>
        </p:spPr>
      </p:pic>
      <p:pic>
        <p:nvPicPr>
          <p:cNvPr id="7" name="图片 6"/>
          <p:cNvPicPr/>
          <p:nvPr>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11471910" y="0"/>
            <a:ext cx="720090" cy="601754"/>
          </a:xfrm>
          <a:prstGeom prst="rect">
            <a:avLst/>
          </a:prstGeom>
        </p:spPr>
      </p:pic>
      <p:sp>
        <p:nvSpPr>
          <p:cNvPr id="2" name="竖排标题 1"/>
          <p:cNvSpPr>
            <a:spLocks noGrp="1"/>
          </p:cNvSpPr>
          <p:nvPr>
            <p:ph type="title" orient="vert"/>
            <p:custDataLst>
              <p:tags r:id="rId8"/>
            </p:custDataLst>
          </p:nvPr>
        </p:nvSpPr>
        <p:spPr>
          <a:xfrm>
            <a:off x="10571135" y="952508"/>
            <a:ext cx="950984" cy="5388907"/>
          </a:xfrm>
        </p:spPr>
        <p:txBody>
          <a:bodyPr vert="eaVert" wrap="square" lIns="90170" tIns="46990" rIns="90170" bIns="46990" rtlCol="0" anchor="ctr" anchorCtr="0">
            <a:norm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Arial" panose="020B060402020209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9"/>
            </p:custDataLst>
          </p:nvPr>
        </p:nvSpPr>
        <p:spPr>
          <a:xfrm>
            <a:off x="669925" y="952500"/>
            <a:ext cx="9828101" cy="5388907"/>
          </a:xfrm>
        </p:spPr>
        <p:txBody>
          <a:bodyPr vert="eaVert" wrap="square">
            <a:normAutofit/>
          </a:bodyPr>
          <a:lstStyle>
            <a:lvl1pPr indent="0" eaLnBrk="1" fontAlgn="auto" latinLnBrk="0" hangingPunct="1">
              <a:defRPr>
                <a:solidFill>
                  <a:schemeClr val="tx1"/>
                </a:solidFill>
                <a:latin typeface="Arial" panose="020B0604020202090204" pitchFamily="34" charset="0"/>
                <a:ea typeface="微软雅黑" panose="020B0503020204020204" charset="-122"/>
              </a:defRPr>
            </a:lvl1pPr>
            <a:lvl2pPr indent="0" eaLnBrk="1" fontAlgn="auto" latinLnBrk="0" hangingPunct="1">
              <a:defRPr>
                <a:solidFill>
                  <a:schemeClr val="tx1"/>
                </a:solidFill>
                <a:latin typeface="Arial" panose="020B0604020202090204" pitchFamily="34" charset="0"/>
                <a:ea typeface="微软雅黑" panose="020B0503020204020204" charset="-122"/>
              </a:defRPr>
            </a:lvl2pPr>
            <a:lvl3pPr indent="0" eaLnBrk="1" fontAlgn="auto" latinLnBrk="0" hangingPunct="1">
              <a:defRPr>
                <a:solidFill>
                  <a:schemeClr val="tx1"/>
                </a:solidFill>
                <a:latin typeface="Arial" panose="020B0604020202090204" pitchFamily="34" charset="0"/>
                <a:ea typeface="微软雅黑" panose="020B0503020204020204" charset="-122"/>
              </a:defRPr>
            </a:lvl3pPr>
            <a:lvl4pPr indent="0" eaLnBrk="1" fontAlgn="auto" latinLnBrk="0" hangingPunct="1">
              <a:defRPr>
                <a:solidFill>
                  <a:schemeClr val="tx1"/>
                </a:solidFill>
                <a:latin typeface="Arial" panose="020B0604020202090204" pitchFamily="34" charset="0"/>
                <a:ea typeface="微软雅黑" panose="020B0503020204020204" charset="-122"/>
              </a:defRPr>
            </a:lvl4pPr>
            <a:lvl5pPr indent="0" eaLnBrk="1" fontAlgn="auto" latinLnBrk="0" hangingPunct="1">
              <a:defRPr>
                <a:solidFill>
                  <a:schemeClr val="tx1"/>
                </a:solidFill>
                <a:latin typeface="Arial" panose="020B060402020209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10"/>
            </p:custDataLst>
          </p:nvPr>
        </p:nvSpPr>
        <p:spPr>
          <a:xfrm>
            <a:off x="879742" y="6349833"/>
            <a:ext cx="2700000" cy="316800"/>
          </a:xfrm>
        </p:spPr>
        <p:txBody>
          <a:bodyPr wrap="square">
            <a:normAutofit/>
          </a:bodyPr>
          <a:lstStyle>
            <a:lvl1pPr>
              <a:defRPr>
                <a:latin typeface="Arial" panose="020B060402020209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1"/>
            </p:custDataLst>
          </p:nvPr>
        </p:nvSpPr>
        <p:spPr>
          <a:xfrm>
            <a:off x="4116000" y="6349833"/>
            <a:ext cx="3960000" cy="316800"/>
          </a:xfrm>
        </p:spPr>
        <p:txBody>
          <a:bodyPr wrap="square">
            <a:normAutofit/>
          </a:bodyPr>
          <a:lstStyle>
            <a:lvl1pPr>
              <a:defRPr>
                <a:latin typeface="Arial" panose="020B060402020209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12"/>
            </p:custDataLst>
          </p:nvPr>
        </p:nvSpPr>
        <p:spPr>
          <a:xfrm>
            <a:off x="8610600" y="6349833"/>
            <a:ext cx="2700000" cy="316800"/>
          </a:xfrm>
        </p:spPr>
        <p:txBody>
          <a:bodyPr wrap="square">
            <a:normAutofit/>
          </a:bodyPr>
          <a:lstStyle>
            <a:lvl1pPr>
              <a:defRPr>
                <a:latin typeface="Arial" panose="020B060402020209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5" Type="http://schemas.openxmlformats.org/officeDocument/2006/relationships/theme" Target="../theme/theme1.xml"/><Relationship Id="rId24" Type="http://schemas.openxmlformats.org/officeDocument/2006/relationships/tags" Target="../tags/tag138.xml"/><Relationship Id="rId23" Type="http://schemas.openxmlformats.org/officeDocument/2006/relationships/tags" Target="../tags/tag137.xml"/><Relationship Id="rId22" Type="http://schemas.openxmlformats.org/officeDocument/2006/relationships/tags" Target="../tags/tag136.xml"/><Relationship Id="rId21" Type="http://schemas.openxmlformats.org/officeDocument/2006/relationships/tags" Target="../tags/tag135.xml"/><Relationship Id="rId20" Type="http://schemas.openxmlformats.org/officeDocument/2006/relationships/tags" Target="../tags/tag134.xml"/><Relationship Id="rId2" Type="http://schemas.openxmlformats.org/officeDocument/2006/relationships/slideLayout" Target="../slideLayouts/slideLayout2.xml"/><Relationship Id="rId19" Type="http://schemas.openxmlformats.org/officeDocument/2006/relationships/tags" Target="../tags/tag133.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7.xml"/><Relationship Id="rId8" Type="http://schemas.openxmlformats.org/officeDocument/2006/relationships/slideLayout" Target="../slideLayouts/slideLayout26.xml"/><Relationship Id="rId7" Type="http://schemas.openxmlformats.org/officeDocument/2006/relationships/slideLayout" Target="../slideLayouts/slideLayout25.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 Id="rId3" Type="http://schemas.openxmlformats.org/officeDocument/2006/relationships/slideLayout" Target="../slideLayouts/slideLayout21.xml"/><Relationship Id="rId25" Type="http://schemas.openxmlformats.org/officeDocument/2006/relationships/theme" Target="../theme/theme2.xml"/><Relationship Id="rId24" Type="http://schemas.openxmlformats.org/officeDocument/2006/relationships/tags" Target="../tags/tag304.xml"/><Relationship Id="rId23" Type="http://schemas.openxmlformats.org/officeDocument/2006/relationships/tags" Target="../tags/tag303.xml"/><Relationship Id="rId22" Type="http://schemas.openxmlformats.org/officeDocument/2006/relationships/tags" Target="../tags/tag302.xml"/><Relationship Id="rId21" Type="http://schemas.openxmlformats.org/officeDocument/2006/relationships/tags" Target="../tags/tag301.xml"/><Relationship Id="rId20" Type="http://schemas.openxmlformats.org/officeDocument/2006/relationships/tags" Target="../tags/tag300.xml"/><Relationship Id="rId2" Type="http://schemas.openxmlformats.org/officeDocument/2006/relationships/slideLayout" Target="../slideLayouts/slideLayout20.xml"/><Relationship Id="rId19" Type="http://schemas.openxmlformats.org/officeDocument/2006/relationships/tags" Target="../tags/tag299.xml"/><Relationship Id="rId18" Type="http://schemas.openxmlformats.org/officeDocument/2006/relationships/slideLayout" Target="../slideLayouts/slideLayout36.xml"/><Relationship Id="rId17" Type="http://schemas.openxmlformats.org/officeDocument/2006/relationships/slideLayout" Target="../slideLayouts/slideLayout35.xml"/><Relationship Id="rId16" Type="http://schemas.openxmlformats.org/officeDocument/2006/relationships/slideLayout" Target="../slideLayouts/slideLayout34.xml"/><Relationship Id="rId15" Type="http://schemas.openxmlformats.org/officeDocument/2006/relationships/slideLayout" Target="../slideLayouts/slideLayout33.xml"/><Relationship Id="rId14" Type="http://schemas.openxmlformats.org/officeDocument/2006/relationships/slideLayout" Target="../slideLayouts/slideLayout32.xml"/><Relationship Id="rId13" Type="http://schemas.openxmlformats.org/officeDocument/2006/relationships/slideLayout" Target="../slideLayouts/slideLayout31.xml"/><Relationship Id="rId12" Type="http://schemas.openxmlformats.org/officeDocument/2006/relationships/slideLayout" Target="../slideLayouts/slideLayout30.xml"/><Relationship Id="rId11" Type="http://schemas.openxmlformats.org/officeDocument/2006/relationships/slideLayout" Target="../slideLayouts/slideLayout29.xml"/><Relationship Id="rId10" Type="http://schemas.openxmlformats.org/officeDocument/2006/relationships/slideLayout" Target="../slideLayouts/slideLayout28.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669882" y="443230"/>
            <a:ext cx="10852237" cy="441964"/>
          </a:xfrm>
          <a:prstGeom prst="rect">
            <a:avLst/>
          </a:prstGeom>
        </p:spPr>
        <p:txBody>
          <a:bodyPr vert="horz" wrap="square"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669882" y="961398"/>
            <a:ext cx="10852237" cy="5388907"/>
          </a:xfrm>
          <a:prstGeom prst="rect">
            <a:avLst/>
          </a:prstGeom>
        </p:spPr>
        <p:txBody>
          <a:bodyPr vert="horz" wrap="square" lIns="90170" tIns="46990" rIns="90170" bIns="4699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879742" y="6349833"/>
            <a:ext cx="2700000" cy="316800"/>
          </a:xfrm>
          <a:prstGeom prst="rect">
            <a:avLst/>
          </a:prstGeom>
        </p:spPr>
        <p:txBody>
          <a:bodyPr vert="horz" wrap="square" lIns="91440" tIns="45720" rIns="91440" bIns="45720" rtlCol="0" anchor="ctr">
            <a:normAutofit/>
          </a:bodyPr>
          <a:lstStyle>
            <a:lvl1pPr algn="l">
              <a:defRPr sz="1200">
                <a:solidFill>
                  <a:schemeClr val="tx1">
                    <a:tint val="75000"/>
                  </a:schemeClr>
                </a:solidFill>
                <a:latin typeface="Arial" panose="020B060402020209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4116000" y="6349833"/>
            <a:ext cx="3960000" cy="316800"/>
          </a:xfrm>
          <a:prstGeom prst="rect">
            <a:avLst/>
          </a:prstGeom>
        </p:spPr>
        <p:txBody>
          <a:bodyPr vert="horz" wrap="square" lIns="91440" tIns="45720" rIns="91440" bIns="45720" rtlCol="0" anchor="ctr">
            <a:normAutofit/>
          </a:bodyPr>
          <a:lstStyle>
            <a:lvl1pPr algn="ctr">
              <a:defRPr sz="1200">
                <a:solidFill>
                  <a:schemeClr val="tx1">
                    <a:tint val="75000"/>
                  </a:schemeClr>
                </a:solidFill>
                <a:latin typeface="Arial" panose="020B060402020209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8610600" y="6349833"/>
            <a:ext cx="2700000" cy="316800"/>
          </a:xfrm>
          <a:prstGeom prst="rect">
            <a:avLst/>
          </a:prstGeom>
        </p:spPr>
        <p:txBody>
          <a:bodyPr vert="horz" wrap="square" lIns="91440" tIns="45720" rIns="91440" bIns="45720" rtlCol="0" anchor="ctr">
            <a:normAutofit/>
          </a:bodyPr>
          <a:lstStyle>
            <a:lvl1pPr algn="r">
              <a:defRPr sz="1200">
                <a:solidFill>
                  <a:schemeClr val="tx1">
                    <a:tint val="75000"/>
                  </a:schemeClr>
                </a:solidFill>
                <a:latin typeface="Arial" panose="020B060402020209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KSO_TEMPLATE" hidden="1"/>
          <p:cNvSpPr/>
          <p:nvPr>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xStyles>
    <p:titleStyle>
      <a:lvl1pPr algn="l" defTabSz="914400" rtl="0" eaLnBrk="1" fontAlgn="auto" latinLnBrk="0" hangingPunct="1">
        <a:lnSpc>
          <a:spcPct val="100000"/>
        </a:lnSpc>
        <a:spcBef>
          <a:spcPct val="0"/>
        </a:spcBef>
        <a:buNone/>
        <a:defRPr sz="2400" b="1" u="none" strike="noStrike" kern="1200" cap="none" spc="200" normalizeH="0">
          <a:solidFill>
            <a:schemeClr val="tx1"/>
          </a:solidFill>
          <a:uFillTx/>
          <a:latin typeface="Arial" panose="020B060402020209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90204" pitchFamily="34" charset="0"/>
        <a:buChar char="•"/>
        <a:defRPr sz="1600" u="none" strike="noStrike" kern="1200" cap="none" spc="150" normalizeH="0" baseline="0">
          <a:solidFill>
            <a:schemeClr val="tx1"/>
          </a:solidFill>
          <a:uFillTx/>
          <a:latin typeface="Arial" panose="020B060402020209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90204" pitchFamily="34" charset="0"/>
        <a:buChar char="•"/>
        <a:tabLst>
          <a:tab pos="1609725" algn="l"/>
        </a:tabLst>
        <a:defRPr sz="1600" u="none" strike="noStrike" kern="1200" cap="none" spc="150" normalizeH="0" baseline="0">
          <a:solidFill>
            <a:schemeClr val="tx1"/>
          </a:solidFill>
          <a:uFillTx/>
          <a:latin typeface="Arial" panose="020B060402020209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90204" pitchFamily="34" charset="0"/>
        <a:buChar char="•"/>
        <a:defRPr sz="1600" u="none" strike="noStrike" kern="1200" cap="none" spc="150" normalizeH="0" baseline="0">
          <a:solidFill>
            <a:schemeClr val="tx1"/>
          </a:solidFill>
          <a:uFillTx/>
          <a:latin typeface="Arial" panose="020B060402020209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90204" pitchFamily="34" charset="0"/>
        <a:buChar char="•"/>
        <a:defRPr sz="1600" u="none" strike="noStrike" kern="1200" cap="none" spc="150" normalizeH="0" baseline="0">
          <a:solidFill>
            <a:schemeClr val="tx1"/>
          </a:solidFill>
          <a:uFillTx/>
          <a:latin typeface="Arial" panose="020B060402020209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90204" pitchFamily="34" charset="0"/>
        <a:buChar char="•"/>
        <a:defRPr sz="1600" u="none" strike="noStrike" kern="1200" cap="none" spc="150" normalizeH="0" baseline="0">
          <a:solidFill>
            <a:schemeClr val="tx1"/>
          </a:solidFill>
          <a:uFillTx/>
          <a:latin typeface="Arial" panose="020B060402020209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669882" y="443230"/>
            <a:ext cx="10852237" cy="441964"/>
          </a:xfrm>
          <a:prstGeom prst="rect">
            <a:avLst/>
          </a:prstGeom>
        </p:spPr>
        <p:txBody>
          <a:bodyPr vert="horz" lIns="90170" tIns="46990" rIns="90170" bIns="46990" rtlCol="0" anchor="t"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669882" y="952508"/>
            <a:ext cx="10852237" cy="5388907"/>
          </a:xfrm>
          <a:prstGeom prst="rect">
            <a:avLst/>
          </a:prstGeom>
        </p:spPr>
        <p:txBody>
          <a:bodyPr vert="horz" lIns="90170" tIns="46990" rIns="90170" bIns="4699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879742" y="6349833"/>
            <a:ext cx="2700000" cy="316800"/>
          </a:xfrm>
          <a:prstGeom prst="rect">
            <a:avLst/>
          </a:prstGeom>
        </p:spPr>
        <p:txBody>
          <a:bodyPr vert="horz" lIns="91440" tIns="45720" rIns="91440" bIns="45720" rtlCol="0" anchor="ctr">
            <a:normAutofit/>
          </a:bodyPr>
          <a:lstStyle>
            <a:lvl1pPr algn="l">
              <a:defRPr sz="1200" baseline="0">
                <a:solidFill>
                  <a:schemeClr val="tx1">
                    <a:lumMod val="85000"/>
                    <a:lumOff val="15000"/>
                  </a:schemeClr>
                </a:solidFill>
                <a:latin typeface="Arial" panose="020B060402020209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baseline="0">
                <a:solidFill>
                  <a:schemeClr val="tx1">
                    <a:lumMod val="85000"/>
                    <a:lumOff val="15000"/>
                  </a:schemeClr>
                </a:solidFill>
                <a:latin typeface="Arial" panose="020B060402020209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8610600" y="6349833"/>
            <a:ext cx="2700000" cy="316800"/>
          </a:xfrm>
          <a:prstGeom prst="rect">
            <a:avLst/>
          </a:prstGeom>
        </p:spPr>
        <p:txBody>
          <a:bodyPr vert="horz" lIns="91440" tIns="45720" rIns="91440" bIns="45720" rtlCol="0" anchor="ctr">
            <a:normAutofit/>
          </a:bodyPr>
          <a:lstStyle>
            <a:lvl1pPr algn="r">
              <a:defRPr sz="1200" baseline="0">
                <a:solidFill>
                  <a:schemeClr val="tx1">
                    <a:lumMod val="85000"/>
                    <a:lumOff val="15000"/>
                  </a:schemeClr>
                </a:solidFill>
                <a:latin typeface="Arial" panose="020B060402020209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 id="2147483684" r:id="rId17"/>
    <p:sldLayoutId id="2147483685" r:id="rId18"/>
  </p:sldLayoutIdLs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9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90204" pitchFamily="34" charset="0"/>
        <a:buChar char="•"/>
        <a:defRPr sz="1600" u="none" strike="noStrike" kern="1200" cap="none" spc="150" normalizeH="0" baseline="0">
          <a:solidFill>
            <a:schemeClr val="tx1">
              <a:lumMod val="85000"/>
              <a:lumOff val="15000"/>
            </a:schemeClr>
          </a:solidFill>
          <a:uFillTx/>
          <a:latin typeface="Arial" panose="020B060402020209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90204" pitchFamily="34" charset="0"/>
        <a:buChar char="•"/>
        <a:tabLst>
          <a:tab pos="1609725" algn="l"/>
        </a:tabLst>
        <a:defRPr sz="1600" u="none" strike="noStrike" kern="1200" cap="none" spc="150" normalizeH="0" baseline="0">
          <a:solidFill>
            <a:schemeClr val="tx1">
              <a:lumMod val="85000"/>
              <a:lumOff val="15000"/>
            </a:schemeClr>
          </a:solidFill>
          <a:uFillTx/>
          <a:latin typeface="Arial" panose="020B060402020209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90204" pitchFamily="34" charset="0"/>
        <a:buChar char="•"/>
        <a:defRPr sz="1600" u="none" strike="noStrike" kern="1200" cap="none" spc="150" normalizeH="0" baseline="0">
          <a:solidFill>
            <a:schemeClr val="tx1">
              <a:lumMod val="85000"/>
              <a:lumOff val="15000"/>
            </a:schemeClr>
          </a:solidFill>
          <a:uFillTx/>
          <a:latin typeface="Arial" panose="020B060402020209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90204" pitchFamily="34" charset="0"/>
        <a:buChar char="•"/>
        <a:defRPr sz="1600" u="none" strike="noStrike" kern="1200" cap="none" spc="150" normalizeH="0" baseline="0">
          <a:solidFill>
            <a:schemeClr val="tx1">
              <a:lumMod val="85000"/>
              <a:lumOff val="15000"/>
            </a:schemeClr>
          </a:solidFill>
          <a:uFillTx/>
          <a:latin typeface="Arial" panose="020B060402020209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90204" pitchFamily="34" charset="0"/>
        <a:buChar char="•"/>
        <a:defRPr sz="1600" u="none" strike="noStrike" kern="1200" cap="none" spc="150" normalizeH="0" baseline="0">
          <a:solidFill>
            <a:schemeClr val="tx1">
              <a:lumMod val="85000"/>
              <a:lumOff val="15000"/>
            </a:schemeClr>
          </a:solidFill>
          <a:uFillTx/>
          <a:latin typeface="Arial" panose="020B060402020209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9.xml"/><Relationship Id="rId3" Type="http://schemas.openxmlformats.org/officeDocument/2006/relationships/tags" Target="../tags/tag307.xml"/><Relationship Id="rId2" Type="http://schemas.openxmlformats.org/officeDocument/2006/relationships/tags" Target="../tags/tag306.xml"/><Relationship Id="rId1" Type="http://schemas.openxmlformats.org/officeDocument/2006/relationships/tags" Target="../tags/tag305.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tags" Target="../tags/tag309.xml"/><Relationship Id="rId1" Type="http://schemas.openxmlformats.org/officeDocument/2006/relationships/tags" Target="../tags/tag308.xml"/></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313.xml"/><Relationship Id="rId3" Type="http://schemas.openxmlformats.org/officeDocument/2006/relationships/tags" Target="../tags/tag312.xml"/><Relationship Id="rId2" Type="http://schemas.openxmlformats.org/officeDocument/2006/relationships/tags" Target="../tags/tag311.xml"/><Relationship Id="rId1" Type="http://schemas.openxmlformats.org/officeDocument/2006/relationships/tags" Target="../tags/tag310.xml"/></Relationships>
</file>

<file path=ppt/slides/_rels/slide4.xml.rels><?xml version="1.0" encoding="UTF-8" standalone="yes"?>
<Relationships xmlns="http://schemas.openxmlformats.org/package/2006/relationships"><Relationship Id="rId9" Type="http://schemas.openxmlformats.org/officeDocument/2006/relationships/tags" Target="../tags/tag322.xml"/><Relationship Id="rId8" Type="http://schemas.openxmlformats.org/officeDocument/2006/relationships/tags" Target="../tags/tag321.xml"/><Relationship Id="rId7" Type="http://schemas.openxmlformats.org/officeDocument/2006/relationships/tags" Target="../tags/tag320.xml"/><Relationship Id="rId6" Type="http://schemas.openxmlformats.org/officeDocument/2006/relationships/tags" Target="../tags/tag319.xml"/><Relationship Id="rId5" Type="http://schemas.openxmlformats.org/officeDocument/2006/relationships/tags" Target="../tags/tag318.xml"/><Relationship Id="rId4" Type="http://schemas.openxmlformats.org/officeDocument/2006/relationships/tags" Target="../tags/tag317.xml"/><Relationship Id="rId3" Type="http://schemas.openxmlformats.org/officeDocument/2006/relationships/tags" Target="../tags/tag316.xml"/><Relationship Id="rId22" Type="http://schemas.openxmlformats.org/officeDocument/2006/relationships/slideLayout" Target="../slideLayouts/slideLayout7.xml"/><Relationship Id="rId21" Type="http://schemas.openxmlformats.org/officeDocument/2006/relationships/tags" Target="../tags/tag334.xml"/><Relationship Id="rId20" Type="http://schemas.openxmlformats.org/officeDocument/2006/relationships/tags" Target="../tags/tag333.xml"/><Relationship Id="rId2" Type="http://schemas.openxmlformats.org/officeDocument/2006/relationships/tags" Target="../tags/tag315.xml"/><Relationship Id="rId19" Type="http://schemas.openxmlformats.org/officeDocument/2006/relationships/tags" Target="../tags/tag332.xml"/><Relationship Id="rId18" Type="http://schemas.openxmlformats.org/officeDocument/2006/relationships/tags" Target="../tags/tag331.xml"/><Relationship Id="rId17" Type="http://schemas.openxmlformats.org/officeDocument/2006/relationships/tags" Target="../tags/tag330.xml"/><Relationship Id="rId16" Type="http://schemas.openxmlformats.org/officeDocument/2006/relationships/tags" Target="../tags/tag329.xml"/><Relationship Id="rId15" Type="http://schemas.openxmlformats.org/officeDocument/2006/relationships/tags" Target="../tags/tag328.xml"/><Relationship Id="rId14" Type="http://schemas.openxmlformats.org/officeDocument/2006/relationships/tags" Target="../tags/tag327.xml"/><Relationship Id="rId13" Type="http://schemas.openxmlformats.org/officeDocument/2006/relationships/tags" Target="../tags/tag326.xml"/><Relationship Id="rId12" Type="http://schemas.openxmlformats.org/officeDocument/2006/relationships/tags" Target="../tags/tag325.xml"/><Relationship Id="rId11" Type="http://schemas.openxmlformats.org/officeDocument/2006/relationships/tags" Target="../tags/tag324.xml"/><Relationship Id="rId10" Type="http://schemas.openxmlformats.org/officeDocument/2006/relationships/tags" Target="../tags/tag323.xml"/><Relationship Id="rId1" Type="http://schemas.openxmlformats.org/officeDocument/2006/relationships/tags" Target="../tags/tag314.xml"/></Relationships>
</file>

<file path=ppt/slides/_rels/slide5.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tags" Target="../tags/tag339.xml"/><Relationship Id="rId5" Type="http://schemas.openxmlformats.org/officeDocument/2006/relationships/image" Target="../media/image8.png"/><Relationship Id="rId4" Type="http://schemas.openxmlformats.org/officeDocument/2006/relationships/tags" Target="../tags/tag338.xml"/><Relationship Id="rId3" Type="http://schemas.openxmlformats.org/officeDocument/2006/relationships/tags" Target="../tags/tag337.xml"/><Relationship Id="rId2" Type="http://schemas.openxmlformats.org/officeDocument/2006/relationships/tags" Target="../tags/tag336.xml"/><Relationship Id="rId1" Type="http://schemas.openxmlformats.org/officeDocument/2006/relationships/tags" Target="../tags/tag335.xml"/></Relationships>
</file>

<file path=ppt/slides/_rels/slide6.xml.rels><?xml version="1.0" encoding="UTF-8" standalone="yes"?>
<Relationships xmlns="http://schemas.openxmlformats.org/package/2006/relationships"><Relationship Id="rId9" Type="http://schemas.openxmlformats.org/officeDocument/2006/relationships/image" Target="../media/image9.png"/><Relationship Id="rId8" Type="http://schemas.openxmlformats.org/officeDocument/2006/relationships/tags" Target="../tags/tag347.xml"/><Relationship Id="rId7" Type="http://schemas.openxmlformats.org/officeDocument/2006/relationships/tags" Target="../tags/tag346.xml"/><Relationship Id="rId6" Type="http://schemas.openxmlformats.org/officeDocument/2006/relationships/tags" Target="../tags/tag345.xml"/><Relationship Id="rId5" Type="http://schemas.openxmlformats.org/officeDocument/2006/relationships/tags" Target="../tags/tag344.xml"/><Relationship Id="rId4" Type="http://schemas.openxmlformats.org/officeDocument/2006/relationships/tags" Target="../tags/tag343.xml"/><Relationship Id="rId3" Type="http://schemas.openxmlformats.org/officeDocument/2006/relationships/tags" Target="../tags/tag342.xml"/><Relationship Id="rId2" Type="http://schemas.openxmlformats.org/officeDocument/2006/relationships/tags" Target="../tags/tag341.xml"/><Relationship Id="rId14" Type="http://schemas.openxmlformats.org/officeDocument/2006/relationships/slideLayout" Target="../slideLayouts/slideLayout7.xml"/><Relationship Id="rId13" Type="http://schemas.openxmlformats.org/officeDocument/2006/relationships/tags" Target="../tags/tag348.xml"/><Relationship Id="rId12" Type="http://schemas.openxmlformats.org/officeDocument/2006/relationships/image" Target="../media/image2.svg"/><Relationship Id="rId11" Type="http://schemas.openxmlformats.org/officeDocument/2006/relationships/image" Target="../media/image10.png"/><Relationship Id="rId10" Type="http://schemas.openxmlformats.org/officeDocument/2006/relationships/image" Target="../media/image1.svg"/><Relationship Id="rId1" Type="http://schemas.openxmlformats.org/officeDocument/2006/relationships/tags" Target="../tags/tag340.xml"/></Relationships>
</file>

<file path=ppt/slides/_rels/slide7.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tags" Target="../tags/tag353.xml"/><Relationship Id="rId5" Type="http://schemas.openxmlformats.org/officeDocument/2006/relationships/image" Target="../media/image11.png"/><Relationship Id="rId4" Type="http://schemas.openxmlformats.org/officeDocument/2006/relationships/tags" Target="../tags/tag352.xml"/><Relationship Id="rId3" Type="http://schemas.openxmlformats.org/officeDocument/2006/relationships/tags" Target="../tags/tag351.xml"/><Relationship Id="rId2" Type="http://schemas.openxmlformats.org/officeDocument/2006/relationships/tags" Target="../tags/tag350.xml"/><Relationship Id="rId1" Type="http://schemas.openxmlformats.org/officeDocument/2006/relationships/tags" Target="../tags/tag349.xml"/></Relationships>
</file>

<file path=ppt/slides/_rels/slide8.xml.rels><?xml version="1.0" encoding="UTF-8" standalone="yes"?>
<Relationships xmlns="http://schemas.openxmlformats.org/package/2006/relationships"><Relationship Id="rId9" Type="http://schemas.openxmlformats.org/officeDocument/2006/relationships/tags" Target="../tags/tag362.xml"/><Relationship Id="rId8" Type="http://schemas.openxmlformats.org/officeDocument/2006/relationships/tags" Target="../tags/tag361.xml"/><Relationship Id="rId7" Type="http://schemas.openxmlformats.org/officeDocument/2006/relationships/tags" Target="../tags/tag360.xml"/><Relationship Id="rId6" Type="http://schemas.openxmlformats.org/officeDocument/2006/relationships/tags" Target="../tags/tag359.xml"/><Relationship Id="rId5" Type="http://schemas.openxmlformats.org/officeDocument/2006/relationships/tags" Target="../tags/tag358.xml"/><Relationship Id="rId4" Type="http://schemas.openxmlformats.org/officeDocument/2006/relationships/tags" Target="../tags/tag357.xml"/><Relationship Id="rId3" Type="http://schemas.openxmlformats.org/officeDocument/2006/relationships/tags" Target="../tags/tag356.xml"/><Relationship Id="rId2" Type="http://schemas.openxmlformats.org/officeDocument/2006/relationships/tags" Target="../tags/tag355.xml"/><Relationship Id="rId12" Type="http://schemas.openxmlformats.org/officeDocument/2006/relationships/slideLayout" Target="../slideLayouts/slideLayout7.xml"/><Relationship Id="rId11" Type="http://schemas.openxmlformats.org/officeDocument/2006/relationships/tags" Target="../tags/tag364.xml"/><Relationship Id="rId10" Type="http://schemas.openxmlformats.org/officeDocument/2006/relationships/tags" Target="../tags/tag363.xml"/><Relationship Id="rId1" Type="http://schemas.openxmlformats.org/officeDocument/2006/relationships/tags" Target="../tags/tag35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 name="标题 16"/>
          <p:cNvSpPr>
            <a:spLocks noGrp="1"/>
          </p:cNvSpPr>
          <p:nvPr>
            <p:ph type="ctrTitle"/>
            <p:custDataLst>
              <p:tags r:id="rId1"/>
            </p:custDataLst>
          </p:nvPr>
        </p:nvSpPr>
        <p:spPr>
          <a:xfrm>
            <a:off x="755015" y="2284095"/>
            <a:ext cx="5873115" cy="1741170"/>
          </a:xfrm>
        </p:spPr>
        <p:txBody>
          <a:bodyPr>
            <a:noAutofit/>
          </a:bodyPr>
          <a:p>
            <a:pPr marL="0" indent="0" algn="l">
              <a:lnSpc>
                <a:spcPct val="130000"/>
              </a:lnSpc>
              <a:spcBef>
                <a:spcPts val="0"/>
              </a:spcBef>
              <a:spcAft>
                <a:spcPts val="0"/>
              </a:spcAft>
              <a:buSzPct val="100000"/>
              <a:buNone/>
            </a:pPr>
            <a:r>
              <a:rPr lang="zh-CN" altLang="en-US" sz="4200"/>
              <a:t>第一章 </a:t>
            </a:r>
            <a:br>
              <a:rPr lang="zh-CN" altLang="en-US" sz="4200"/>
            </a:br>
            <a:r>
              <a:rPr lang="zh-CN" altLang="en-US" sz="4200"/>
              <a:t>网络新闻编辑学概说</a:t>
            </a:r>
            <a:endParaRPr lang="zh-CN" altLang="en-US" sz="4200"/>
          </a:p>
        </p:txBody>
      </p:sp>
      <p:sp>
        <p:nvSpPr>
          <p:cNvPr id="20" name="副标题 19"/>
          <p:cNvSpPr>
            <a:spLocks noGrp="1"/>
          </p:cNvSpPr>
          <p:nvPr>
            <p:ph type="subTitle" idx="1"/>
            <p:custDataLst>
              <p:tags r:id="rId2"/>
            </p:custDataLst>
          </p:nvPr>
        </p:nvSpPr>
        <p:spPr>
          <a:xfrm>
            <a:off x="755241" y="4362574"/>
            <a:ext cx="5297107" cy="1085997"/>
          </a:xfrm>
        </p:spPr>
        <p:txBody>
          <a:bodyPr>
            <a:normAutofit/>
          </a:bodyPr>
          <a:p>
            <a:pPr marL="0" lvl="0" indent="0" algn="l">
              <a:lnSpc>
                <a:spcPct val="100000"/>
              </a:lnSpc>
              <a:spcBef>
                <a:spcPts val="0"/>
              </a:spcBef>
              <a:spcAft>
                <a:spcPts val="1000"/>
              </a:spcAft>
              <a:buSzPct val="100000"/>
              <a:buNone/>
            </a:pPr>
            <a:r>
              <a:rPr lang="zh-CN" altLang="en-US">
                <a:sym typeface="+mn-ea"/>
              </a:rPr>
              <a:t>第一节 网络新闻的起源和发展</a:t>
            </a:r>
            <a:endParaRPr lang="zh-CN" altLang="en-US" sz="2400">
              <a:solidFill>
                <a:schemeClr val="bg1"/>
              </a:solidFill>
            </a:endParaRPr>
          </a:p>
        </p:txBody>
      </p:sp>
    </p:spTree>
    <p:custDataLst>
      <p:tags r:id="rId3"/>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607310" y="2572385"/>
            <a:ext cx="2025650" cy="914400"/>
          </a:xfrm>
          <a:prstGeom prst="rect">
            <a:avLst/>
          </a:prstGeom>
          <a:solidFill>
            <a:srgbClr val="373F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标题 9"/>
          <p:cNvSpPr>
            <a:spLocks noGrp="1"/>
          </p:cNvSpPr>
          <p:nvPr>
            <p:ph type="title"/>
            <p:custDataLst>
              <p:tags r:id="rId1"/>
            </p:custDataLst>
          </p:nvPr>
        </p:nvSpPr>
        <p:spPr>
          <a:xfrm>
            <a:off x="1014730" y="3233420"/>
            <a:ext cx="5795645" cy="778510"/>
          </a:xfrm>
        </p:spPr>
        <p:txBody>
          <a:bodyPr>
            <a:noAutofit/>
          </a:bodyPr>
          <a:lstStyle/>
          <a:p>
            <a:pPr>
              <a:lnSpc>
                <a:spcPct val="150000"/>
              </a:lnSpc>
              <a:spcBef>
                <a:spcPts val="0"/>
              </a:spcBef>
              <a:spcAft>
                <a:spcPts val="0"/>
              </a:spcAft>
            </a:pPr>
            <a:r>
              <a:rPr lang="zh-CN" altLang="en-US" sz="5400">
                <a:solidFill>
                  <a:srgbClr val="FFC000"/>
                </a:solidFill>
                <a:sym typeface="+mn-ea"/>
              </a:rPr>
              <a:t>网络新闻的起源</a:t>
            </a:r>
            <a:endParaRPr lang="zh-CN" altLang="en-US" sz="5400" spc="600">
              <a:solidFill>
                <a:srgbClr val="FFC000"/>
              </a:solidFill>
              <a:sym typeface="+mn-ea"/>
            </a:endParaRPr>
          </a:p>
        </p:txBody>
      </p:sp>
    </p:spTree>
    <p:custDataLst>
      <p:tags r:id="rId2"/>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4" name="任意多边形 31"/>
          <p:cNvSpPr>
            <a:spLocks noChangeAspect="1"/>
          </p:cNvSpPr>
          <p:nvPr>
            <p:custDataLst>
              <p:tags r:id="rId1"/>
            </p:custDataLst>
          </p:nvPr>
        </p:nvSpPr>
        <p:spPr>
          <a:xfrm>
            <a:off x="913590" y="1334015"/>
            <a:ext cx="815283" cy="639829"/>
          </a:xfrm>
          <a:custGeom>
            <a:avLst/>
            <a:gdLst/>
            <a:ahLst/>
            <a:cxnLst/>
            <a:rect l="l" t="t" r="r" b="b"/>
            <a:pathLst>
              <a:path w="346472" h="271909">
                <a:moveTo>
                  <a:pt x="321916" y="0"/>
                </a:moveTo>
                <a:lnTo>
                  <a:pt x="346472" y="52238"/>
                </a:lnTo>
                <a:cubicBezTo>
                  <a:pt x="321171" y="60573"/>
                  <a:pt x="303163" y="72181"/>
                  <a:pt x="292448" y="87064"/>
                </a:cubicBezTo>
                <a:cubicBezTo>
                  <a:pt x="281732" y="101947"/>
                  <a:pt x="276077" y="121741"/>
                  <a:pt x="275481" y="146447"/>
                </a:cubicBezTo>
                <a:lnTo>
                  <a:pt x="336203" y="146447"/>
                </a:lnTo>
                <a:lnTo>
                  <a:pt x="336203" y="271909"/>
                </a:lnTo>
                <a:lnTo>
                  <a:pt x="210741" y="271909"/>
                </a:lnTo>
                <a:lnTo>
                  <a:pt x="210741" y="181719"/>
                </a:lnTo>
                <a:cubicBezTo>
                  <a:pt x="210741" y="145405"/>
                  <a:pt x="213866" y="116830"/>
                  <a:pt x="220117" y="95994"/>
                </a:cubicBezTo>
                <a:cubicBezTo>
                  <a:pt x="226368" y="75158"/>
                  <a:pt x="238200" y="56331"/>
                  <a:pt x="255613" y="39514"/>
                </a:cubicBezTo>
                <a:cubicBezTo>
                  <a:pt x="273026" y="22696"/>
                  <a:pt x="295126" y="9525"/>
                  <a:pt x="321916" y="0"/>
                </a:cubicBezTo>
                <a:close/>
                <a:moveTo>
                  <a:pt x="111175" y="0"/>
                </a:moveTo>
                <a:lnTo>
                  <a:pt x="135732" y="52238"/>
                </a:lnTo>
                <a:cubicBezTo>
                  <a:pt x="110728" y="60573"/>
                  <a:pt x="92795" y="72181"/>
                  <a:pt x="81930" y="87064"/>
                </a:cubicBezTo>
                <a:cubicBezTo>
                  <a:pt x="71066" y="101947"/>
                  <a:pt x="65485" y="121741"/>
                  <a:pt x="65187" y="146447"/>
                </a:cubicBezTo>
                <a:lnTo>
                  <a:pt x="125462" y="146447"/>
                </a:lnTo>
                <a:lnTo>
                  <a:pt x="125462" y="271909"/>
                </a:lnTo>
                <a:lnTo>
                  <a:pt x="0" y="271909"/>
                </a:lnTo>
                <a:lnTo>
                  <a:pt x="0" y="181719"/>
                </a:lnTo>
                <a:cubicBezTo>
                  <a:pt x="0" y="145405"/>
                  <a:pt x="3200" y="116830"/>
                  <a:pt x="9600" y="95994"/>
                </a:cubicBezTo>
                <a:cubicBezTo>
                  <a:pt x="15999" y="75158"/>
                  <a:pt x="27906" y="56331"/>
                  <a:pt x="45319" y="39514"/>
                </a:cubicBezTo>
                <a:cubicBezTo>
                  <a:pt x="62731" y="22696"/>
                  <a:pt x="84684" y="9525"/>
                  <a:pt x="111175" y="0"/>
                </a:cubicBezTo>
                <a:close/>
              </a:path>
            </a:pathLst>
          </a:custGeom>
          <a:solidFill>
            <a:srgbClr val="373F4C"/>
          </a:solidFill>
        </p:spPr>
        <p:style>
          <a:lnRef idx="1">
            <a:schemeClr val="dk1"/>
          </a:lnRef>
          <a:fillRef idx="2">
            <a:schemeClr val="dk1"/>
          </a:fillRef>
          <a:effectRef idx="1">
            <a:schemeClr val="dk1"/>
          </a:effectRef>
          <a:fontRef idx="minor">
            <a:schemeClr val="dk1"/>
          </a:fontRef>
        </p:style>
        <p:txBody>
          <a:bodyPr rtlCol="0" anchor="ctr"/>
          <a:p>
            <a:pPr algn="ctr"/>
            <a:endParaRPr lang="zh-CN" altLang="en-US" dirty="0">
              <a:solidFill>
                <a:srgbClr val="FFFFFF"/>
              </a:solidFill>
              <a:latin typeface="微软雅黑" panose="020B0503020204020204" charset="-122"/>
              <a:ea typeface="微软雅黑" panose="020B0503020204020204" charset="-122"/>
            </a:endParaRPr>
          </a:p>
        </p:txBody>
      </p:sp>
      <p:sp>
        <p:nvSpPr>
          <p:cNvPr id="6" name="任意多边形 31"/>
          <p:cNvSpPr>
            <a:spLocks noChangeAspect="1"/>
          </p:cNvSpPr>
          <p:nvPr>
            <p:custDataLst>
              <p:tags r:id="rId2"/>
            </p:custDataLst>
          </p:nvPr>
        </p:nvSpPr>
        <p:spPr>
          <a:xfrm rot="10800000">
            <a:off x="10038961" y="4860578"/>
            <a:ext cx="859084" cy="674203"/>
          </a:xfrm>
          <a:custGeom>
            <a:avLst/>
            <a:gdLst/>
            <a:ahLst/>
            <a:cxnLst/>
            <a:rect l="l" t="t" r="r" b="b"/>
            <a:pathLst>
              <a:path w="346472" h="271909">
                <a:moveTo>
                  <a:pt x="321916" y="0"/>
                </a:moveTo>
                <a:lnTo>
                  <a:pt x="346472" y="52238"/>
                </a:lnTo>
                <a:cubicBezTo>
                  <a:pt x="321171" y="60573"/>
                  <a:pt x="303163" y="72181"/>
                  <a:pt x="292448" y="87064"/>
                </a:cubicBezTo>
                <a:cubicBezTo>
                  <a:pt x="281732" y="101947"/>
                  <a:pt x="276077" y="121741"/>
                  <a:pt x="275481" y="146447"/>
                </a:cubicBezTo>
                <a:lnTo>
                  <a:pt x="336203" y="146447"/>
                </a:lnTo>
                <a:lnTo>
                  <a:pt x="336203" y="271909"/>
                </a:lnTo>
                <a:lnTo>
                  <a:pt x="210741" y="271909"/>
                </a:lnTo>
                <a:lnTo>
                  <a:pt x="210741" y="181719"/>
                </a:lnTo>
                <a:cubicBezTo>
                  <a:pt x="210741" y="145405"/>
                  <a:pt x="213866" y="116830"/>
                  <a:pt x="220117" y="95994"/>
                </a:cubicBezTo>
                <a:cubicBezTo>
                  <a:pt x="226368" y="75158"/>
                  <a:pt x="238200" y="56331"/>
                  <a:pt x="255613" y="39514"/>
                </a:cubicBezTo>
                <a:cubicBezTo>
                  <a:pt x="273026" y="22696"/>
                  <a:pt x="295126" y="9525"/>
                  <a:pt x="321916" y="0"/>
                </a:cubicBezTo>
                <a:close/>
                <a:moveTo>
                  <a:pt x="111175" y="0"/>
                </a:moveTo>
                <a:lnTo>
                  <a:pt x="135732" y="52238"/>
                </a:lnTo>
                <a:cubicBezTo>
                  <a:pt x="110728" y="60573"/>
                  <a:pt x="92795" y="72181"/>
                  <a:pt x="81930" y="87064"/>
                </a:cubicBezTo>
                <a:cubicBezTo>
                  <a:pt x="71066" y="101947"/>
                  <a:pt x="65485" y="121741"/>
                  <a:pt x="65187" y="146447"/>
                </a:cubicBezTo>
                <a:lnTo>
                  <a:pt x="125462" y="146447"/>
                </a:lnTo>
                <a:lnTo>
                  <a:pt x="125462" y="271909"/>
                </a:lnTo>
                <a:lnTo>
                  <a:pt x="0" y="271909"/>
                </a:lnTo>
                <a:lnTo>
                  <a:pt x="0" y="181719"/>
                </a:lnTo>
                <a:cubicBezTo>
                  <a:pt x="0" y="145405"/>
                  <a:pt x="3200" y="116830"/>
                  <a:pt x="9600" y="95994"/>
                </a:cubicBezTo>
                <a:cubicBezTo>
                  <a:pt x="15999" y="75158"/>
                  <a:pt x="27906" y="56331"/>
                  <a:pt x="45319" y="39514"/>
                </a:cubicBezTo>
                <a:cubicBezTo>
                  <a:pt x="62731" y="22696"/>
                  <a:pt x="84684" y="9525"/>
                  <a:pt x="111175" y="0"/>
                </a:cubicBezTo>
                <a:close/>
              </a:path>
            </a:pathLst>
          </a:custGeom>
          <a:solidFill>
            <a:srgbClr val="373F4C"/>
          </a:solidFill>
        </p:spPr>
        <p:style>
          <a:lnRef idx="2">
            <a:schemeClr val="dk1">
              <a:shade val="50000"/>
            </a:schemeClr>
          </a:lnRef>
          <a:fillRef idx="1">
            <a:schemeClr val="dk1"/>
          </a:fillRef>
          <a:effectRef idx="0">
            <a:schemeClr val="dk1"/>
          </a:effectRef>
          <a:fontRef idx="minor">
            <a:schemeClr val="lt1"/>
          </a:fontRef>
        </p:style>
        <p:txBody>
          <a:bodyPr rtlCol="0" anchor="ctr"/>
          <a:p>
            <a:pPr algn="ctr"/>
            <a:endParaRPr lang="zh-CN" altLang="en-US">
              <a:solidFill>
                <a:srgbClr val="FFFFFF"/>
              </a:solidFill>
              <a:latin typeface="微软雅黑" panose="020B0503020204020204" charset="-122"/>
              <a:ea typeface="微软雅黑" panose="020B0503020204020204" charset="-122"/>
            </a:endParaRPr>
          </a:p>
        </p:txBody>
      </p:sp>
      <p:sp>
        <p:nvSpPr>
          <p:cNvPr id="7" name="矩形 6"/>
          <p:cNvSpPr/>
          <p:nvPr>
            <p:custDataLst>
              <p:tags r:id="rId3"/>
            </p:custDataLst>
          </p:nvPr>
        </p:nvSpPr>
        <p:spPr>
          <a:xfrm>
            <a:off x="1713865" y="2774950"/>
            <a:ext cx="9547860" cy="1955165"/>
          </a:xfrm>
          <a:prstGeom prst="rect">
            <a:avLst/>
          </a:prstGeom>
        </p:spPr>
        <p:txBody>
          <a:bodyPr wrap="square" anchor="ctr" anchorCtr="0">
            <a:noAutofit/>
          </a:bodyPr>
          <a:p>
            <a:pPr marL="0" marR="0" lvl="0" indent="0" algn="l" defTabSz="914400" rtl="0" eaLnBrk="1" fontAlgn="auto" latinLnBrk="0" hangingPunct="1">
              <a:lnSpc>
                <a:spcPct val="140000"/>
              </a:lnSpc>
              <a:spcBef>
                <a:spcPts val="0"/>
              </a:spcBef>
              <a:spcAft>
                <a:spcPts val="0"/>
              </a:spcAft>
              <a:buSzPct val="100000"/>
              <a:buFontTx/>
              <a:buNone/>
              <a:defRPr/>
            </a:pPr>
            <a:r>
              <a:rPr lang="zh-CN" altLang="en-US" sz="2800" b="1" spc="200" noProof="0">
                <a:ln>
                  <a:noFill/>
                </a:ln>
                <a:solidFill>
                  <a:srgbClr val="262626"/>
                </a:solidFill>
                <a:effectLst/>
                <a:latin typeface="微软雅黑" panose="020B0503020204020204" charset="-122"/>
                <a:ea typeface="微软雅黑" panose="020B0503020204020204" charset="-122"/>
                <a:sym typeface="+mn-ea"/>
              </a:rPr>
              <a:t>1969年，被公认为互联网的出生年</a:t>
            </a:r>
            <a:br>
              <a:rPr lang="zh-CN" altLang="en-US" sz="2800" b="1" spc="200" noProof="0">
                <a:ln>
                  <a:noFill/>
                </a:ln>
                <a:solidFill>
                  <a:srgbClr val="262626"/>
                </a:solidFill>
                <a:effectLst/>
                <a:latin typeface="微软雅黑" panose="020B0503020204020204" charset="-122"/>
                <a:ea typeface="微软雅黑" panose="020B0503020204020204" charset="-122"/>
                <a:sym typeface="+mn-ea"/>
              </a:rPr>
            </a:br>
            <a:r>
              <a:rPr lang="zh-CN" altLang="en-US" sz="2800" b="1" spc="200" noProof="0">
                <a:ln>
                  <a:noFill/>
                </a:ln>
                <a:solidFill>
                  <a:srgbClr val="262626"/>
                </a:solidFill>
                <a:effectLst/>
                <a:latin typeface="微软雅黑" panose="020B0503020204020204" charset="-122"/>
                <a:ea typeface="微软雅黑" panose="020B0503020204020204" charset="-122"/>
                <a:sym typeface="+mn-ea"/>
              </a:rPr>
              <a:t>1987年，世界上第一家网络报纸——美国《圣何塞信使报》的创办，标志着网络媒体的诞生</a:t>
            </a:r>
            <a:br>
              <a:rPr lang="zh-CN" altLang="en-US" sz="2800" b="1" spc="200" noProof="0">
                <a:ln>
                  <a:noFill/>
                </a:ln>
                <a:solidFill>
                  <a:srgbClr val="262626"/>
                </a:solidFill>
                <a:effectLst/>
                <a:latin typeface="微软雅黑" panose="020B0503020204020204" charset="-122"/>
                <a:ea typeface="微软雅黑" panose="020B0503020204020204" charset="-122"/>
                <a:sym typeface="+mn-ea"/>
              </a:rPr>
            </a:br>
            <a:r>
              <a:rPr lang="zh-CN" altLang="en-US" sz="2800" b="1" spc="200" noProof="0">
                <a:ln>
                  <a:noFill/>
                </a:ln>
                <a:solidFill>
                  <a:srgbClr val="262626"/>
                </a:solidFill>
                <a:effectLst/>
                <a:latin typeface="微软雅黑" panose="020B0503020204020204" charset="-122"/>
                <a:ea typeface="微软雅黑" panose="020B0503020204020204" charset="-122"/>
                <a:sym typeface="+mn-ea"/>
              </a:rPr>
              <a:t>1994年4月20日，中国互联网正式接入国际互联网</a:t>
            </a:r>
            <a:br>
              <a:rPr lang="zh-CN" altLang="en-US" sz="3600" b="1" spc="200" noProof="0">
                <a:ln>
                  <a:noFill/>
                </a:ln>
                <a:solidFill>
                  <a:srgbClr val="262626"/>
                </a:solidFill>
                <a:effectLst/>
                <a:latin typeface="微软雅黑" panose="020B0503020204020204" charset="-122"/>
                <a:ea typeface="微软雅黑" panose="020B0503020204020204" charset="-122"/>
                <a:sym typeface="+mn-ea"/>
              </a:rPr>
            </a:br>
            <a:endParaRPr kumimoji="0" lang="zh-CN" altLang="en-US" sz="3600" b="1" i="0" kern="1200" cap="none" spc="200" normalizeH="0" noProof="0">
              <a:ln>
                <a:noFill/>
              </a:ln>
              <a:solidFill>
                <a:srgbClr val="262626"/>
              </a:solidFill>
              <a:effectLst/>
              <a:latin typeface="微软雅黑" panose="020B0503020204020204" charset="-122"/>
              <a:ea typeface="微软雅黑" panose="020B0503020204020204" charset="-122"/>
              <a:cs typeface="+mn-cs"/>
            </a:endParaRPr>
          </a:p>
        </p:txBody>
      </p:sp>
    </p:spTree>
    <p:custDataLst>
      <p:tags r:id="rId4"/>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10" name="矩形 9"/>
          <p:cNvSpPr/>
          <p:nvPr userDrawn="1">
            <p:custDataLst>
              <p:tags r:id="rId1"/>
            </p:custDataLst>
          </p:nvPr>
        </p:nvSpPr>
        <p:spPr>
          <a:xfrm>
            <a:off x="0" y="0"/>
            <a:ext cx="4072128" cy="6858000"/>
          </a:xfrm>
          <a:prstGeom prst="rect">
            <a:avLst/>
          </a:prstGeom>
          <a:solidFill>
            <a:srgbClr val="373F4C"/>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p>
            <a:pPr algn="ctr"/>
            <a:endParaRPr lang="zh-CN" altLang="en-US">
              <a:solidFill>
                <a:srgbClr val="FFFFFF"/>
              </a:solidFill>
              <a:latin typeface="微软雅黑" panose="020B0503020204020204" charset="-122"/>
              <a:ea typeface="微软雅黑" panose="020B0503020204020204" charset="-122"/>
            </a:endParaRPr>
          </a:p>
        </p:txBody>
      </p:sp>
      <p:sp>
        <p:nvSpPr>
          <p:cNvPr id="6" name="文本框 5"/>
          <p:cNvSpPr txBox="1"/>
          <p:nvPr>
            <p:custDataLst>
              <p:tags r:id="rId2"/>
            </p:custDataLst>
          </p:nvPr>
        </p:nvSpPr>
        <p:spPr>
          <a:xfrm>
            <a:off x="4676918" y="3804472"/>
            <a:ext cx="6756000" cy="1241943"/>
          </a:xfrm>
          <a:prstGeom prst="rect">
            <a:avLst/>
          </a:prstGeom>
          <a:noFill/>
        </p:spPr>
        <p:txBody>
          <a:bodyPr wrap="square" lIns="90000" tIns="46800" rIns="90000" bIns="46800" rtlCol="0">
            <a:noAutofit/>
          </a:bodyPr>
          <a:lstStyle/>
          <a:p>
            <a:pPr marL="0" marR="0" lvl="0" indent="-285750" algn="just" defTabSz="914400" rtl="0" eaLnBrk="1" fontAlgn="ctr" latinLnBrk="0" hangingPunct="1">
              <a:lnSpc>
                <a:spcPct val="130000"/>
              </a:lnSpc>
              <a:spcBef>
                <a:spcPts val="1000"/>
              </a:spcBef>
              <a:spcAft>
                <a:spcPts val="0"/>
              </a:spcAft>
              <a:buSzPct val="100000"/>
              <a:buFont typeface="Wingdings" panose="05000000000000000000" charset="0"/>
              <a:buNone/>
              <a:defRPr/>
            </a:pPr>
            <a:r>
              <a:rPr lang="zh-CN" altLang="en-US" noProof="0">
                <a:ln>
                  <a:noFill/>
                </a:ln>
                <a:solidFill>
                  <a:srgbClr val="404040"/>
                </a:solidFill>
                <a:effectLst/>
                <a:latin typeface="微软雅黑" panose="020B0503020204020204" charset="-122"/>
                <a:ea typeface="微软雅黑" panose="020B0503020204020204" charset="-122"/>
                <a:cs typeface="微软雅黑" panose="020B0503020204020204" charset="-122"/>
                <a:sym typeface="+mn-ea"/>
              </a:rPr>
              <a:t>一、网络新闻的起源</a:t>
            </a:r>
            <a:endParaRPr kumimoji="0" lang="zh-CN" altLang="en-US" b="0" i="0" kern="1200" cap="none" spc="0" normalizeH="0" noProof="0">
              <a:ln>
                <a:noFill/>
              </a:ln>
              <a:solidFill>
                <a:srgbClr val="404040"/>
              </a:solidFill>
              <a:effectLst/>
              <a:latin typeface="微软雅黑" panose="020B0503020204020204" charset="-122"/>
              <a:ea typeface="微软雅黑" panose="020B0503020204020204" charset="-122"/>
              <a:cs typeface="微软雅黑" panose="020B0503020204020204" charset="-122"/>
            </a:endParaRPr>
          </a:p>
          <a:p>
            <a:pPr marL="0" marR="0" lvl="0" indent="-285750" algn="just" defTabSz="914400" rtl="0" eaLnBrk="1" fontAlgn="ctr" latinLnBrk="0" hangingPunct="1">
              <a:lnSpc>
                <a:spcPct val="130000"/>
              </a:lnSpc>
              <a:spcBef>
                <a:spcPts val="1000"/>
              </a:spcBef>
              <a:spcAft>
                <a:spcPts val="0"/>
              </a:spcAft>
              <a:buSzPct val="100000"/>
              <a:buFont typeface="Wingdings" panose="05000000000000000000" charset="0"/>
              <a:buNone/>
              <a:defRPr/>
            </a:pPr>
            <a:r>
              <a:rPr lang="zh-CN" altLang="en-US" noProof="0">
                <a:ln>
                  <a:noFill/>
                </a:ln>
                <a:solidFill>
                  <a:srgbClr val="404040"/>
                </a:solidFill>
                <a:effectLst/>
                <a:latin typeface="微软雅黑" panose="020B0503020204020204" charset="-122"/>
                <a:ea typeface="微软雅黑" panose="020B0503020204020204" charset="-122"/>
                <a:cs typeface="微软雅黑" panose="020B0503020204020204" charset="-122"/>
                <a:sym typeface="+mn-ea"/>
              </a:rPr>
              <a:t>网路新闻的起源和发展不能不提到网络新闻媒体的发展。网络新闻媒体，从一般意义上来说。是借助互联网发布新闻和进行新闻信息服务的站点，即通过网络传输手段进行运作的新闻媒体。</a:t>
            </a:r>
            <a:endParaRPr kumimoji="0" lang="zh-CN" altLang="en-US" b="0" i="0" kern="1200" cap="none" spc="0" normalizeH="0" noProof="0">
              <a:ln>
                <a:noFill/>
              </a:ln>
              <a:solidFill>
                <a:srgbClr val="404040"/>
              </a:solidFill>
              <a:effectLst/>
              <a:latin typeface="微软雅黑" panose="020B0503020204020204" charset="-122"/>
              <a:ea typeface="微软雅黑" panose="020B0503020204020204" charset="-122"/>
              <a:cs typeface="微软雅黑" panose="020B0503020204020204" charset="-122"/>
            </a:endParaRPr>
          </a:p>
          <a:p>
            <a:pPr marL="0" marR="0" lvl="0" indent="-285750" algn="just" defTabSz="914400" rtl="0" eaLnBrk="1" fontAlgn="ctr" latinLnBrk="0" hangingPunct="1">
              <a:lnSpc>
                <a:spcPct val="130000"/>
              </a:lnSpc>
              <a:spcBef>
                <a:spcPts val="1000"/>
              </a:spcBef>
              <a:spcAft>
                <a:spcPts val="0"/>
              </a:spcAft>
              <a:buSzPct val="100000"/>
              <a:buFont typeface="Wingdings" panose="05000000000000000000" charset="0"/>
              <a:buNone/>
              <a:defRPr/>
            </a:pPr>
            <a:r>
              <a:rPr lang="zh-CN" altLang="en-US" noProof="0">
                <a:ln>
                  <a:noFill/>
                </a:ln>
                <a:solidFill>
                  <a:srgbClr val="404040"/>
                </a:solidFill>
                <a:effectLst/>
                <a:latin typeface="微软雅黑" panose="020B0503020204020204" charset="-122"/>
                <a:ea typeface="微软雅黑" panose="020B0503020204020204" charset="-122"/>
                <a:cs typeface="微软雅黑" panose="020B0503020204020204" charset="-122"/>
                <a:sym typeface="+mn-ea"/>
              </a:rPr>
              <a:t>最初的网络新闻，主要以电子邮件、邮件列表、电子公告牌、新闻组等表现形式进行传播的。</a:t>
            </a:r>
            <a:endParaRPr kumimoji="0" lang="zh-CN" altLang="en-US" sz="1800" b="0" i="0" kern="1200" cap="none" spc="0" normalizeH="0" noProof="0">
              <a:ln>
                <a:noFill/>
              </a:ln>
              <a:solidFill>
                <a:srgbClr val="404040"/>
              </a:solidFill>
              <a:effectLst/>
              <a:latin typeface="微软雅黑" panose="020B0503020204020204" charset="-122"/>
              <a:ea typeface="微软雅黑" panose="020B0503020204020204" charset="-122"/>
              <a:cs typeface="微软雅黑" panose="020B0503020204020204" charset="-122"/>
            </a:endParaRPr>
          </a:p>
        </p:txBody>
      </p:sp>
      <p:sp>
        <p:nvSpPr>
          <p:cNvPr id="11" name="文本框 10"/>
          <p:cNvSpPr txBox="1"/>
          <p:nvPr>
            <p:custDataLst>
              <p:tags r:id="rId3"/>
            </p:custDataLst>
          </p:nvPr>
        </p:nvSpPr>
        <p:spPr>
          <a:xfrm>
            <a:off x="417195" y="1845310"/>
            <a:ext cx="3281045" cy="2304415"/>
          </a:xfrm>
          <a:prstGeom prst="rect">
            <a:avLst/>
          </a:prstGeom>
          <a:noFill/>
        </p:spPr>
        <p:txBody>
          <a:bodyPr wrap="square" lIns="90000" tIns="46800" rIns="90000" bIns="46800" rtlCol="0" anchor="t" anchorCtr="0">
            <a:noAutofit/>
          </a:bodyPr>
          <a:lstStyle/>
          <a:p>
            <a:pPr marL="0" marR="0" lvl="0" indent="0" algn="ctr" defTabSz="914400" rtl="0" eaLnBrk="1" fontAlgn="auto" latinLnBrk="0" hangingPunct="1">
              <a:lnSpc>
                <a:spcPct val="110000"/>
              </a:lnSpc>
              <a:spcBef>
                <a:spcPts val="0"/>
              </a:spcBef>
              <a:spcAft>
                <a:spcPts val="0"/>
              </a:spcAft>
              <a:buSzPct val="100000"/>
              <a:buFontTx/>
              <a:buNone/>
              <a:defRPr/>
            </a:pPr>
            <a:r>
              <a:rPr lang="zh-CN" altLang="zh-CN" sz="5400" b="1" spc="600">
                <a:solidFill>
                  <a:srgbClr val="FFC000"/>
                </a:solidFill>
                <a:uFillTx/>
                <a:latin typeface="Arial" panose="020B0604020202090204" pitchFamily="34" charset="0"/>
                <a:ea typeface="汉仪旗黑-85S" panose="00020600040101010101" pitchFamily="18" charset="-122"/>
                <a:cs typeface="+mj-cs"/>
                <a:sym typeface="+mn-ea"/>
              </a:rPr>
              <a:t>第一节 网络新闻的起源和发展</a:t>
            </a:r>
            <a:endParaRPr kumimoji="0" lang="zh-CN" altLang="zh-CN" sz="5400" b="1" i="0" kern="1200" cap="none" spc="600" normalizeH="0">
              <a:solidFill>
                <a:srgbClr val="FFC000"/>
              </a:solidFill>
              <a:uFillTx/>
              <a:latin typeface="Arial" panose="020B0604020202090204" pitchFamily="34" charset="0"/>
              <a:ea typeface="汉仪旗黑-85S" panose="00020600040101010101" pitchFamily="18" charset="-122"/>
              <a:cs typeface="+mj-cs"/>
            </a:endParaRPr>
          </a:p>
        </p:txBody>
      </p:sp>
      <p:sp>
        <p:nvSpPr>
          <p:cNvPr id="2" name="矩形 1"/>
          <p:cNvSpPr/>
          <p:nvPr>
            <p:custDataLst>
              <p:tags r:id="rId4"/>
            </p:custDataLst>
          </p:nvPr>
        </p:nvSpPr>
        <p:spPr>
          <a:xfrm>
            <a:off x="4687570" y="636905"/>
            <a:ext cx="6755765" cy="2743835"/>
          </a:xfrm>
          <a:prstGeom prst="rect">
            <a:avLst/>
          </a:prstGeom>
          <a:solidFill>
            <a:srgbClr val="FFFFFF"/>
          </a:solidFill>
          <a:ln>
            <a:noFill/>
          </a:ln>
          <a:effectLst>
            <a:outerShdw blurRad="127000" dist="38100" dir="5400000" algn="t" rotWithShape="0">
              <a:sysClr val="windowText" lastClr="000000">
                <a:lumMod val="95000"/>
                <a:lumOff val="5000"/>
                <a:alpha val="20000"/>
              </a:sysClr>
            </a:outerShdw>
          </a:effectLst>
        </p:spPr>
        <p:style>
          <a:lnRef idx="2">
            <a:srgbClr val="8590CA">
              <a:shade val="50000"/>
            </a:srgbClr>
          </a:lnRef>
          <a:fillRef idx="1">
            <a:srgbClr val="8590CA"/>
          </a:fillRef>
          <a:effectRef idx="0">
            <a:srgbClr val="8590CA"/>
          </a:effectRef>
          <a:fontRef idx="minor">
            <a:sysClr val="window" lastClr="FFFFFF"/>
          </a:fontRef>
        </p:style>
        <p:txBody>
          <a:bodyPr lIns="90000" tIns="46800" rIns="90000" bIns="46800" rtlCol="0" anchor="ctr">
            <a:normAutofit/>
          </a:bodyPr>
          <a:lstStyle>
            <a:defPPr>
              <a:defRPr lang="zh-CN">
                <a:solidFill>
                  <a:sysClr val="window" lastClr="FFFFFF"/>
                </a:solidFill>
              </a:defRPr>
            </a:defPPr>
            <a:lvl1pPr marL="0" algn="l" defTabSz="914400" rtl="0" eaLnBrk="1" latinLnBrk="0" hangingPunct="1">
              <a:defRPr sz="1800" kern="1200">
                <a:solidFill>
                  <a:sysClr val="window" lastClr="FFFFFF"/>
                </a:solidFill>
                <a:latin typeface="Arial" panose="020B0604020202090204" pitchFamily="34" charset="0"/>
                <a:ea typeface="微软雅黑" panose="020B0503020204020204" charset="-122"/>
                <a:cs typeface="+mn-ea"/>
              </a:defRPr>
            </a:lvl1pPr>
            <a:lvl2pPr marL="457200" algn="l" defTabSz="914400" rtl="0" eaLnBrk="1" latinLnBrk="0" hangingPunct="1">
              <a:defRPr sz="1800" kern="1200">
                <a:solidFill>
                  <a:sysClr val="window" lastClr="FFFFFF"/>
                </a:solidFill>
                <a:latin typeface="Arial" panose="020B0604020202090204" pitchFamily="34" charset="0"/>
                <a:ea typeface="微软雅黑" panose="020B0503020204020204" charset="-122"/>
                <a:cs typeface="+mn-ea"/>
              </a:defRPr>
            </a:lvl2pPr>
            <a:lvl3pPr marL="914400" algn="l" defTabSz="914400" rtl="0" eaLnBrk="1" latinLnBrk="0" hangingPunct="1">
              <a:defRPr sz="1800" kern="1200">
                <a:solidFill>
                  <a:sysClr val="window" lastClr="FFFFFF"/>
                </a:solidFill>
                <a:latin typeface="Arial" panose="020B0604020202090204" pitchFamily="34" charset="0"/>
                <a:ea typeface="微软雅黑" panose="020B0503020204020204" charset="-122"/>
                <a:cs typeface="+mn-ea"/>
              </a:defRPr>
            </a:lvl3pPr>
            <a:lvl4pPr marL="1371600" algn="l" defTabSz="914400" rtl="0" eaLnBrk="1" latinLnBrk="0" hangingPunct="1">
              <a:defRPr sz="1800" kern="1200">
                <a:solidFill>
                  <a:sysClr val="window" lastClr="FFFFFF"/>
                </a:solidFill>
                <a:latin typeface="Arial" panose="020B0604020202090204" pitchFamily="34" charset="0"/>
                <a:ea typeface="微软雅黑" panose="020B0503020204020204" charset="-122"/>
                <a:cs typeface="+mn-ea"/>
              </a:defRPr>
            </a:lvl4pPr>
            <a:lvl5pPr marL="1828800" algn="l" defTabSz="914400" rtl="0" eaLnBrk="1" latinLnBrk="0" hangingPunct="1">
              <a:defRPr sz="1800" kern="1200">
                <a:solidFill>
                  <a:sysClr val="window" lastClr="FFFFFF"/>
                </a:solidFill>
                <a:latin typeface="Arial" panose="020B0604020202090204" pitchFamily="34" charset="0"/>
                <a:ea typeface="微软雅黑" panose="020B0503020204020204" charset="-122"/>
                <a:cs typeface="+mn-ea"/>
              </a:defRPr>
            </a:lvl5pPr>
            <a:lvl6pPr marL="2286000" algn="l" defTabSz="914400" rtl="0" eaLnBrk="1" latinLnBrk="0" hangingPunct="1">
              <a:defRPr sz="1800" kern="1200">
                <a:solidFill>
                  <a:sysClr val="window" lastClr="FFFFFF"/>
                </a:solidFill>
                <a:latin typeface="Arial" panose="020B0604020202090204" pitchFamily="34" charset="0"/>
                <a:ea typeface="微软雅黑" panose="020B0503020204020204" charset="-122"/>
                <a:cs typeface="+mn-ea"/>
              </a:defRPr>
            </a:lvl6pPr>
            <a:lvl7pPr marL="2743200" algn="l" defTabSz="914400" rtl="0" eaLnBrk="1" latinLnBrk="0" hangingPunct="1">
              <a:defRPr sz="1800" kern="1200">
                <a:solidFill>
                  <a:sysClr val="window" lastClr="FFFFFF"/>
                </a:solidFill>
                <a:latin typeface="Arial" panose="020B0604020202090204" pitchFamily="34" charset="0"/>
                <a:ea typeface="微软雅黑" panose="020B0503020204020204" charset="-122"/>
                <a:cs typeface="+mn-ea"/>
              </a:defRPr>
            </a:lvl7pPr>
            <a:lvl8pPr marL="3200400" algn="l" defTabSz="914400" rtl="0" eaLnBrk="1" latinLnBrk="0" hangingPunct="1">
              <a:defRPr sz="1800" kern="1200">
                <a:solidFill>
                  <a:sysClr val="window" lastClr="FFFFFF"/>
                </a:solidFill>
                <a:latin typeface="Arial" panose="020B0604020202090204" pitchFamily="34" charset="0"/>
                <a:ea typeface="微软雅黑" panose="020B0503020204020204" charset="-122"/>
                <a:cs typeface="+mn-ea"/>
              </a:defRPr>
            </a:lvl8pPr>
            <a:lvl9pPr marL="3657600" algn="l" defTabSz="914400" rtl="0" eaLnBrk="1" latinLnBrk="0" hangingPunct="1">
              <a:defRPr sz="1800" kern="1200">
                <a:solidFill>
                  <a:sysClr val="window" lastClr="FFFFFF"/>
                </a:solidFill>
                <a:latin typeface="Arial" panose="020B0604020202090204" pitchFamily="34" charset="0"/>
                <a:ea typeface="微软雅黑" panose="020B0503020204020204" charset="-122"/>
                <a:cs typeface="+mn-ea"/>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600" b="1"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ea"/>
            </a:endParaRPr>
          </a:p>
        </p:txBody>
      </p:sp>
      <p:grpSp>
        <p:nvGrpSpPr>
          <p:cNvPr id="12" name="组合 11"/>
          <p:cNvGrpSpPr/>
          <p:nvPr/>
        </p:nvGrpSpPr>
        <p:grpSpPr>
          <a:xfrm>
            <a:off x="4977130" y="1144270"/>
            <a:ext cx="6219825" cy="1732280"/>
            <a:chOff x="7804" y="1394"/>
            <a:chExt cx="9795" cy="2728"/>
          </a:xfrm>
        </p:grpSpPr>
        <p:sp>
          <p:nvSpPr>
            <p:cNvPr id="8" name="泪滴形 7"/>
            <p:cNvSpPr/>
            <p:nvPr>
              <p:custDataLst>
                <p:tags r:id="rId5"/>
              </p:custDataLst>
            </p:nvPr>
          </p:nvSpPr>
          <p:spPr>
            <a:xfrm rot="8100000">
              <a:off x="8256" y="1394"/>
              <a:ext cx="1517" cy="1517"/>
            </a:xfrm>
            <a:custGeom>
              <a:avLst/>
              <a:gdLst>
                <a:gd name="connsiteX0" fmla="*/ 0 w 924022"/>
                <a:gd name="connsiteY0" fmla="*/ 462011 h 924022"/>
                <a:gd name="connsiteX1" fmla="*/ 462011 w 924022"/>
                <a:gd name="connsiteY1" fmla="*/ 0 h 924022"/>
                <a:gd name="connsiteX2" fmla="*/ 976294 w 924022"/>
                <a:gd name="connsiteY2" fmla="*/ -52272 h 924022"/>
                <a:gd name="connsiteX3" fmla="*/ 924022 w 924022"/>
                <a:gd name="connsiteY3" fmla="*/ 462011 h 924022"/>
                <a:gd name="connsiteX4" fmla="*/ 462011 w 924022"/>
                <a:gd name="connsiteY4" fmla="*/ 924022 h 924022"/>
                <a:gd name="connsiteX5" fmla="*/ 0 w 924022"/>
                <a:gd name="connsiteY5" fmla="*/ 462011 h 924022"/>
                <a:gd name="connsiteX0-1" fmla="*/ 0 w 976294"/>
                <a:gd name="connsiteY0-2" fmla="*/ 514283 h 976294"/>
                <a:gd name="connsiteX1-3" fmla="*/ 462011 w 976294"/>
                <a:gd name="connsiteY1-4" fmla="*/ 52272 h 976294"/>
                <a:gd name="connsiteX2-5" fmla="*/ 976294 w 976294"/>
                <a:gd name="connsiteY2-6" fmla="*/ 0 h 976294"/>
                <a:gd name="connsiteX3-7" fmla="*/ 924022 w 976294"/>
                <a:gd name="connsiteY3-8" fmla="*/ 514283 h 976294"/>
                <a:gd name="connsiteX4-9" fmla="*/ 462011 w 976294"/>
                <a:gd name="connsiteY4-10" fmla="*/ 976294 h 976294"/>
                <a:gd name="connsiteX5-11" fmla="*/ 0 w 976294"/>
                <a:gd name="connsiteY5-12" fmla="*/ 514283 h 976294"/>
                <a:gd name="connsiteX0-13" fmla="*/ 0 w 991098"/>
                <a:gd name="connsiteY0-14" fmla="*/ 517758 h 979769"/>
                <a:gd name="connsiteX1-15" fmla="*/ 462011 w 991098"/>
                <a:gd name="connsiteY1-16" fmla="*/ 55747 h 979769"/>
                <a:gd name="connsiteX2-17" fmla="*/ 976294 w 991098"/>
                <a:gd name="connsiteY2-18" fmla="*/ 3475 h 979769"/>
                <a:gd name="connsiteX3-19" fmla="*/ 924022 w 991098"/>
                <a:gd name="connsiteY3-20" fmla="*/ 517758 h 979769"/>
                <a:gd name="connsiteX4-21" fmla="*/ 462011 w 991098"/>
                <a:gd name="connsiteY4-22" fmla="*/ 979769 h 979769"/>
                <a:gd name="connsiteX5-23" fmla="*/ 0 w 991098"/>
                <a:gd name="connsiteY5-24" fmla="*/ 517758 h 979769"/>
                <a:gd name="connsiteX0-25" fmla="*/ 0 w 991098"/>
                <a:gd name="connsiteY0-26" fmla="*/ 532372 h 994383"/>
                <a:gd name="connsiteX1-27" fmla="*/ 462011 w 991098"/>
                <a:gd name="connsiteY1-28" fmla="*/ 70361 h 994383"/>
                <a:gd name="connsiteX2-29" fmla="*/ 976294 w 991098"/>
                <a:gd name="connsiteY2-30" fmla="*/ 18089 h 994383"/>
                <a:gd name="connsiteX3-31" fmla="*/ 924022 w 991098"/>
                <a:gd name="connsiteY3-32" fmla="*/ 532372 h 994383"/>
                <a:gd name="connsiteX4-33" fmla="*/ 462011 w 991098"/>
                <a:gd name="connsiteY4-34" fmla="*/ 994383 h 994383"/>
                <a:gd name="connsiteX5-35" fmla="*/ 0 w 991098"/>
                <a:gd name="connsiteY5-36" fmla="*/ 532372 h 994383"/>
                <a:gd name="connsiteX0-37" fmla="*/ 0 w 991098"/>
                <a:gd name="connsiteY0-38" fmla="*/ 529088 h 991099"/>
                <a:gd name="connsiteX1-39" fmla="*/ 462011 w 991098"/>
                <a:gd name="connsiteY1-40" fmla="*/ 67077 h 991099"/>
                <a:gd name="connsiteX2-41" fmla="*/ 976294 w 991098"/>
                <a:gd name="connsiteY2-42" fmla="*/ 14805 h 991099"/>
                <a:gd name="connsiteX3-43" fmla="*/ 924022 w 991098"/>
                <a:gd name="connsiteY3-44" fmla="*/ 529088 h 991099"/>
                <a:gd name="connsiteX4-45" fmla="*/ 462011 w 991098"/>
                <a:gd name="connsiteY4-46" fmla="*/ 991099 h 991099"/>
                <a:gd name="connsiteX5-47" fmla="*/ 0 w 991098"/>
                <a:gd name="connsiteY5-48" fmla="*/ 529088 h 991099"/>
                <a:gd name="connsiteX0-49" fmla="*/ 0 w 992401"/>
                <a:gd name="connsiteY0-50" fmla="*/ 529088 h 991099"/>
                <a:gd name="connsiteX1-51" fmla="*/ 462011 w 992401"/>
                <a:gd name="connsiteY1-52" fmla="*/ 67077 h 991099"/>
                <a:gd name="connsiteX2-53" fmla="*/ 976294 w 992401"/>
                <a:gd name="connsiteY2-54" fmla="*/ 14805 h 991099"/>
                <a:gd name="connsiteX3-55" fmla="*/ 924022 w 992401"/>
                <a:gd name="connsiteY3-56" fmla="*/ 529088 h 991099"/>
                <a:gd name="connsiteX4-57" fmla="*/ 462011 w 992401"/>
                <a:gd name="connsiteY4-58" fmla="*/ 991099 h 991099"/>
                <a:gd name="connsiteX5-59" fmla="*/ 0 w 992401"/>
                <a:gd name="connsiteY5-60" fmla="*/ 529088 h 991099"/>
                <a:gd name="connsiteX0-61" fmla="*/ 0 w 990452"/>
                <a:gd name="connsiteY0-62" fmla="*/ 529088 h 991099"/>
                <a:gd name="connsiteX1-63" fmla="*/ 462011 w 990452"/>
                <a:gd name="connsiteY1-64" fmla="*/ 67077 h 991099"/>
                <a:gd name="connsiteX2-65" fmla="*/ 976294 w 990452"/>
                <a:gd name="connsiteY2-66" fmla="*/ 14805 h 991099"/>
                <a:gd name="connsiteX3-67" fmla="*/ 924022 w 990452"/>
                <a:gd name="connsiteY3-68" fmla="*/ 529088 h 991099"/>
                <a:gd name="connsiteX4-69" fmla="*/ 462011 w 990452"/>
                <a:gd name="connsiteY4-70" fmla="*/ 991099 h 991099"/>
                <a:gd name="connsiteX5-71" fmla="*/ 0 w 990452"/>
                <a:gd name="connsiteY5-72" fmla="*/ 529088 h 991099"/>
                <a:gd name="connsiteX0-73" fmla="*/ 0 w 990452"/>
                <a:gd name="connsiteY0-74" fmla="*/ 528442 h 990453"/>
                <a:gd name="connsiteX1-75" fmla="*/ 462011 w 990452"/>
                <a:gd name="connsiteY1-76" fmla="*/ 66431 h 990453"/>
                <a:gd name="connsiteX2-77" fmla="*/ 976294 w 990452"/>
                <a:gd name="connsiteY2-78" fmla="*/ 14159 h 990453"/>
                <a:gd name="connsiteX3-79" fmla="*/ 924022 w 990452"/>
                <a:gd name="connsiteY3-80" fmla="*/ 528442 h 990453"/>
                <a:gd name="connsiteX4-81" fmla="*/ 462011 w 990452"/>
                <a:gd name="connsiteY4-82" fmla="*/ 990453 h 990453"/>
                <a:gd name="connsiteX5-83" fmla="*/ 0 w 990452"/>
                <a:gd name="connsiteY5-84" fmla="*/ 528442 h 990453"/>
                <a:gd name="connsiteX0-85" fmla="*/ 0 w 990452"/>
                <a:gd name="connsiteY0-86" fmla="*/ 527801 h 989812"/>
                <a:gd name="connsiteX1-87" fmla="*/ 462011 w 990452"/>
                <a:gd name="connsiteY1-88" fmla="*/ 65790 h 989812"/>
                <a:gd name="connsiteX2-89" fmla="*/ 976294 w 990452"/>
                <a:gd name="connsiteY2-90" fmla="*/ 13518 h 989812"/>
                <a:gd name="connsiteX3-91" fmla="*/ 924022 w 990452"/>
                <a:gd name="connsiteY3-92" fmla="*/ 527801 h 989812"/>
                <a:gd name="connsiteX4-93" fmla="*/ 462011 w 990452"/>
                <a:gd name="connsiteY4-94" fmla="*/ 989812 h 989812"/>
                <a:gd name="connsiteX5-95" fmla="*/ 0 w 990452"/>
                <a:gd name="connsiteY5-96" fmla="*/ 527801 h 989812"/>
                <a:gd name="connsiteX0-97" fmla="*/ 0 w 990452"/>
                <a:gd name="connsiteY0-98" fmla="*/ 525286 h 987297"/>
                <a:gd name="connsiteX1-99" fmla="*/ 462011 w 990452"/>
                <a:gd name="connsiteY1-100" fmla="*/ 63275 h 987297"/>
                <a:gd name="connsiteX2-101" fmla="*/ 976294 w 990452"/>
                <a:gd name="connsiteY2-102" fmla="*/ 11003 h 987297"/>
                <a:gd name="connsiteX3-103" fmla="*/ 924022 w 990452"/>
                <a:gd name="connsiteY3-104" fmla="*/ 525286 h 987297"/>
                <a:gd name="connsiteX4-105" fmla="*/ 462011 w 990452"/>
                <a:gd name="connsiteY4-106" fmla="*/ 987297 h 987297"/>
                <a:gd name="connsiteX5-107" fmla="*/ 0 w 990452"/>
                <a:gd name="connsiteY5-108" fmla="*/ 525286 h 987297"/>
                <a:gd name="connsiteX0-109" fmla="*/ 0 w 990452"/>
                <a:gd name="connsiteY0-110" fmla="*/ 523462 h 985473"/>
                <a:gd name="connsiteX1-111" fmla="*/ 462011 w 990452"/>
                <a:gd name="connsiteY1-112" fmla="*/ 61451 h 985473"/>
                <a:gd name="connsiteX2-113" fmla="*/ 976294 w 990452"/>
                <a:gd name="connsiteY2-114" fmla="*/ 9179 h 985473"/>
                <a:gd name="connsiteX3-115" fmla="*/ 924022 w 990452"/>
                <a:gd name="connsiteY3-116" fmla="*/ 523462 h 985473"/>
                <a:gd name="connsiteX4-117" fmla="*/ 462011 w 990452"/>
                <a:gd name="connsiteY4-118" fmla="*/ 985473 h 985473"/>
                <a:gd name="connsiteX5-119" fmla="*/ 0 w 990452"/>
                <a:gd name="connsiteY5-120" fmla="*/ 523462 h 985473"/>
                <a:gd name="connsiteX0-121" fmla="*/ 0 w 985472"/>
                <a:gd name="connsiteY0-122" fmla="*/ 523462 h 985473"/>
                <a:gd name="connsiteX1-123" fmla="*/ 462011 w 985472"/>
                <a:gd name="connsiteY1-124" fmla="*/ 61451 h 985473"/>
                <a:gd name="connsiteX2-125" fmla="*/ 976294 w 985472"/>
                <a:gd name="connsiteY2-126" fmla="*/ 9179 h 985473"/>
                <a:gd name="connsiteX3-127" fmla="*/ 924022 w 985472"/>
                <a:gd name="connsiteY3-128" fmla="*/ 523462 h 985473"/>
                <a:gd name="connsiteX4-129" fmla="*/ 462011 w 985472"/>
                <a:gd name="connsiteY4-130" fmla="*/ 985473 h 985473"/>
                <a:gd name="connsiteX5-131" fmla="*/ 0 w 985472"/>
                <a:gd name="connsiteY5-132" fmla="*/ 523462 h 985473"/>
              </a:gdLst>
              <a:ahLst/>
              <a:cxnLst>
                <a:cxn ang="0">
                  <a:pos x="connsiteX0-121" y="connsiteY0-122"/>
                </a:cxn>
                <a:cxn ang="0">
                  <a:pos x="connsiteX1-123" y="connsiteY1-124"/>
                </a:cxn>
                <a:cxn ang="0">
                  <a:pos x="connsiteX2-125" y="connsiteY2-126"/>
                </a:cxn>
                <a:cxn ang="0">
                  <a:pos x="connsiteX3-127" y="connsiteY3-128"/>
                </a:cxn>
                <a:cxn ang="0">
                  <a:pos x="connsiteX4-129" y="connsiteY4-130"/>
                </a:cxn>
                <a:cxn ang="0">
                  <a:pos x="connsiteX5-131" y="connsiteY5-132"/>
                </a:cxn>
              </a:cxnLst>
              <a:rect l="l" t="t" r="r" b="b"/>
              <a:pathLst>
                <a:path w="985472" h="985473">
                  <a:moveTo>
                    <a:pt x="0" y="523462"/>
                  </a:moveTo>
                  <a:cubicBezTo>
                    <a:pt x="0" y="268300"/>
                    <a:pt x="206849" y="61451"/>
                    <a:pt x="462011" y="61451"/>
                  </a:cubicBezTo>
                  <a:cubicBezTo>
                    <a:pt x="633438" y="61451"/>
                    <a:pt x="941255" y="-28376"/>
                    <a:pt x="976294" y="9179"/>
                  </a:cubicBezTo>
                  <a:cubicBezTo>
                    <a:pt x="1013850" y="37485"/>
                    <a:pt x="924022" y="352035"/>
                    <a:pt x="924022" y="523462"/>
                  </a:cubicBezTo>
                  <a:cubicBezTo>
                    <a:pt x="924022" y="778624"/>
                    <a:pt x="717173" y="985473"/>
                    <a:pt x="462011" y="985473"/>
                  </a:cubicBezTo>
                  <a:cubicBezTo>
                    <a:pt x="206849" y="985473"/>
                    <a:pt x="0" y="778624"/>
                    <a:pt x="0" y="523462"/>
                  </a:cubicBezTo>
                  <a:close/>
                </a:path>
              </a:pathLst>
            </a:custGeom>
            <a:noFill/>
            <a:ln w="38100">
              <a:solidFill>
                <a:srgbClr val="1F74AD"/>
              </a:solid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a:bodyPr>
            <a:p>
              <a:pPr algn="ctr">
                <a:lnSpc>
                  <a:spcPct val="120000"/>
                </a:lnSpc>
              </a:pPr>
              <a:endParaRPr lang="zh-CN" altLang="en-US">
                <a:latin typeface="Arial" panose="020B0604020202090204" pitchFamily="34" charset="0"/>
                <a:ea typeface="微软雅黑" panose="020B0503020204020204" charset="-122"/>
                <a:sym typeface="Arial" panose="020B0604020202090204" pitchFamily="34" charset="0"/>
              </a:endParaRPr>
            </a:p>
          </p:txBody>
        </p:sp>
        <p:sp>
          <p:nvSpPr>
            <p:cNvPr id="9" name="泪滴形 7"/>
            <p:cNvSpPr/>
            <p:nvPr>
              <p:custDataLst>
                <p:tags r:id="rId6"/>
              </p:custDataLst>
            </p:nvPr>
          </p:nvSpPr>
          <p:spPr>
            <a:xfrm rot="8100000">
              <a:off x="10732" y="1394"/>
              <a:ext cx="1517" cy="1517"/>
            </a:xfrm>
            <a:custGeom>
              <a:avLst/>
              <a:gdLst>
                <a:gd name="connsiteX0" fmla="*/ 0 w 924022"/>
                <a:gd name="connsiteY0" fmla="*/ 462011 h 924022"/>
                <a:gd name="connsiteX1" fmla="*/ 462011 w 924022"/>
                <a:gd name="connsiteY1" fmla="*/ 0 h 924022"/>
                <a:gd name="connsiteX2" fmla="*/ 976294 w 924022"/>
                <a:gd name="connsiteY2" fmla="*/ -52272 h 924022"/>
                <a:gd name="connsiteX3" fmla="*/ 924022 w 924022"/>
                <a:gd name="connsiteY3" fmla="*/ 462011 h 924022"/>
                <a:gd name="connsiteX4" fmla="*/ 462011 w 924022"/>
                <a:gd name="connsiteY4" fmla="*/ 924022 h 924022"/>
                <a:gd name="connsiteX5" fmla="*/ 0 w 924022"/>
                <a:gd name="connsiteY5" fmla="*/ 462011 h 924022"/>
                <a:gd name="connsiteX0-1" fmla="*/ 0 w 976294"/>
                <a:gd name="connsiteY0-2" fmla="*/ 514283 h 976294"/>
                <a:gd name="connsiteX1-3" fmla="*/ 462011 w 976294"/>
                <a:gd name="connsiteY1-4" fmla="*/ 52272 h 976294"/>
                <a:gd name="connsiteX2-5" fmla="*/ 976294 w 976294"/>
                <a:gd name="connsiteY2-6" fmla="*/ 0 h 976294"/>
                <a:gd name="connsiteX3-7" fmla="*/ 924022 w 976294"/>
                <a:gd name="connsiteY3-8" fmla="*/ 514283 h 976294"/>
                <a:gd name="connsiteX4-9" fmla="*/ 462011 w 976294"/>
                <a:gd name="connsiteY4-10" fmla="*/ 976294 h 976294"/>
                <a:gd name="connsiteX5-11" fmla="*/ 0 w 976294"/>
                <a:gd name="connsiteY5-12" fmla="*/ 514283 h 976294"/>
                <a:gd name="connsiteX0-13" fmla="*/ 0 w 991098"/>
                <a:gd name="connsiteY0-14" fmla="*/ 517758 h 979769"/>
                <a:gd name="connsiteX1-15" fmla="*/ 462011 w 991098"/>
                <a:gd name="connsiteY1-16" fmla="*/ 55747 h 979769"/>
                <a:gd name="connsiteX2-17" fmla="*/ 976294 w 991098"/>
                <a:gd name="connsiteY2-18" fmla="*/ 3475 h 979769"/>
                <a:gd name="connsiteX3-19" fmla="*/ 924022 w 991098"/>
                <a:gd name="connsiteY3-20" fmla="*/ 517758 h 979769"/>
                <a:gd name="connsiteX4-21" fmla="*/ 462011 w 991098"/>
                <a:gd name="connsiteY4-22" fmla="*/ 979769 h 979769"/>
                <a:gd name="connsiteX5-23" fmla="*/ 0 w 991098"/>
                <a:gd name="connsiteY5-24" fmla="*/ 517758 h 979769"/>
                <a:gd name="connsiteX0-25" fmla="*/ 0 w 991098"/>
                <a:gd name="connsiteY0-26" fmla="*/ 532372 h 994383"/>
                <a:gd name="connsiteX1-27" fmla="*/ 462011 w 991098"/>
                <a:gd name="connsiteY1-28" fmla="*/ 70361 h 994383"/>
                <a:gd name="connsiteX2-29" fmla="*/ 976294 w 991098"/>
                <a:gd name="connsiteY2-30" fmla="*/ 18089 h 994383"/>
                <a:gd name="connsiteX3-31" fmla="*/ 924022 w 991098"/>
                <a:gd name="connsiteY3-32" fmla="*/ 532372 h 994383"/>
                <a:gd name="connsiteX4-33" fmla="*/ 462011 w 991098"/>
                <a:gd name="connsiteY4-34" fmla="*/ 994383 h 994383"/>
                <a:gd name="connsiteX5-35" fmla="*/ 0 w 991098"/>
                <a:gd name="connsiteY5-36" fmla="*/ 532372 h 994383"/>
                <a:gd name="connsiteX0-37" fmla="*/ 0 w 991098"/>
                <a:gd name="connsiteY0-38" fmla="*/ 529088 h 991099"/>
                <a:gd name="connsiteX1-39" fmla="*/ 462011 w 991098"/>
                <a:gd name="connsiteY1-40" fmla="*/ 67077 h 991099"/>
                <a:gd name="connsiteX2-41" fmla="*/ 976294 w 991098"/>
                <a:gd name="connsiteY2-42" fmla="*/ 14805 h 991099"/>
                <a:gd name="connsiteX3-43" fmla="*/ 924022 w 991098"/>
                <a:gd name="connsiteY3-44" fmla="*/ 529088 h 991099"/>
                <a:gd name="connsiteX4-45" fmla="*/ 462011 w 991098"/>
                <a:gd name="connsiteY4-46" fmla="*/ 991099 h 991099"/>
                <a:gd name="connsiteX5-47" fmla="*/ 0 w 991098"/>
                <a:gd name="connsiteY5-48" fmla="*/ 529088 h 991099"/>
                <a:gd name="connsiteX0-49" fmla="*/ 0 w 992401"/>
                <a:gd name="connsiteY0-50" fmla="*/ 529088 h 991099"/>
                <a:gd name="connsiteX1-51" fmla="*/ 462011 w 992401"/>
                <a:gd name="connsiteY1-52" fmla="*/ 67077 h 991099"/>
                <a:gd name="connsiteX2-53" fmla="*/ 976294 w 992401"/>
                <a:gd name="connsiteY2-54" fmla="*/ 14805 h 991099"/>
                <a:gd name="connsiteX3-55" fmla="*/ 924022 w 992401"/>
                <a:gd name="connsiteY3-56" fmla="*/ 529088 h 991099"/>
                <a:gd name="connsiteX4-57" fmla="*/ 462011 w 992401"/>
                <a:gd name="connsiteY4-58" fmla="*/ 991099 h 991099"/>
                <a:gd name="connsiteX5-59" fmla="*/ 0 w 992401"/>
                <a:gd name="connsiteY5-60" fmla="*/ 529088 h 991099"/>
                <a:gd name="connsiteX0-61" fmla="*/ 0 w 990452"/>
                <a:gd name="connsiteY0-62" fmla="*/ 529088 h 991099"/>
                <a:gd name="connsiteX1-63" fmla="*/ 462011 w 990452"/>
                <a:gd name="connsiteY1-64" fmla="*/ 67077 h 991099"/>
                <a:gd name="connsiteX2-65" fmla="*/ 976294 w 990452"/>
                <a:gd name="connsiteY2-66" fmla="*/ 14805 h 991099"/>
                <a:gd name="connsiteX3-67" fmla="*/ 924022 w 990452"/>
                <a:gd name="connsiteY3-68" fmla="*/ 529088 h 991099"/>
                <a:gd name="connsiteX4-69" fmla="*/ 462011 w 990452"/>
                <a:gd name="connsiteY4-70" fmla="*/ 991099 h 991099"/>
                <a:gd name="connsiteX5-71" fmla="*/ 0 w 990452"/>
                <a:gd name="connsiteY5-72" fmla="*/ 529088 h 991099"/>
                <a:gd name="connsiteX0-73" fmla="*/ 0 w 990452"/>
                <a:gd name="connsiteY0-74" fmla="*/ 528442 h 990453"/>
                <a:gd name="connsiteX1-75" fmla="*/ 462011 w 990452"/>
                <a:gd name="connsiteY1-76" fmla="*/ 66431 h 990453"/>
                <a:gd name="connsiteX2-77" fmla="*/ 976294 w 990452"/>
                <a:gd name="connsiteY2-78" fmla="*/ 14159 h 990453"/>
                <a:gd name="connsiteX3-79" fmla="*/ 924022 w 990452"/>
                <a:gd name="connsiteY3-80" fmla="*/ 528442 h 990453"/>
                <a:gd name="connsiteX4-81" fmla="*/ 462011 w 990452"/>
                <a:gd name="connsiteY4-82" fmla="*/ 990453 h 990453"/>
                <a:gd name="connsiteX5-83" fmla="*/ 0 w 990452"/>
                <a:gd name="connsiteY5-84" fmla="*/ 528442 h 990453"/>
                <a:gd name="connsiteX0-85" fmla="*/ 0 w 990452"/>
                <a:gd name="connsiteY0-86" fmla="*/ 527801 h 989812"/>
                <a:gd name="connsiteX1-87" fmla="*/ 462011 w 990452"/>
                <a:gd name="connsiteY1-88" fmla="*/ 65790 h 989812"/>
                <a:gd name="connsiteX2-89" fmla="*/ 976294 w 990452"/>
                <a:gd name="connsiteY2-90" fmla="*/ 13518 h 989812"/>
                <a:gd name="connsiteX3-91" fmla="*/ 924022 w 990452"/>
                <a:gd name="connsiteY3-92" fmla="*/ 527801 h 989812"/>
                <a:gd name="connsiteX4-93" fmla="*/ 462011 w 990452"/>
                <a:gd name="connsiteY4-94" fmla="*/ 989812 h 989812"/>
                <a:gd name="connsiteX5-95" fmla="*/ 0 w 990452"/>
                <a:gd name="connsiteY5-96" fmla="*/ 527801 h 989812"/>
                <a:gd name="connsiteX0-97" fmla="*/ 0 w 990452"/>
                <a:gd name="connsiteY0-98" fmla="*/ 525286 h 987297"/>
                <a:gd name="connsiteX1-99" fmla="*/ 462011 w 990452"/>
                <a:gd name="connsiteY1-100" fmla="*/ 63275 h 987297"/>
                <a:gd name="connsiteX2-101" fmla="*/ 976294 w 990452"/>
                <a:gd name="connsiteY2-102" fmla="*/ 11003 h 987297"/>
                <a:gd name="connsiteX3-103" fmla="*/ 924022 w 990452"/>
                <a:gd name="connsiteY3-104" fmla="*/ 525286 h 987297"/>
                <a:gd name="connsiteX4-105" fmla="*/ 462011 w 990452"/>
                <a:gd name="connsiteY4-106" fmla="*/ 987297 h 987297"/>
                <a:gd name="connsiteX5-107" fmla="*/ 0 w 990452"/>
                <a:gd name="connsiteY5-108" fmla="*/ 525286 h 987297"/>
                <a:gd name="connsiteX0-109" fmla="*/ 0 w 990452"/>
                <a:gd name="connsiteY0-110" fmla="*/ 523462 h 985473"/>
                <a:gd name="connsiteX1-111" fmla="*/ 462011 w 990452"/>
                <a:gd name="connsiteY1-112" fmla="*/ 61451 h 985473"/>
                <a:gd name="connsiteX2-113" fmla="*/ 976294 w 990452"/>
                <a:gd name="connsiteY2-114" fmla="*/ 9179 h 985473"/>
                <a:gd name="connsiteX3-115" fmla="*/ 924022 w 990452"/>
                <a:gd name="connsiteY3-116" fmla="*/ 523462 h 985473"/>
                <a:gd name="connsiteX4-117" fmla="*/ 462011 w 990452"/>
                <a:gd name="connsiteY4-118" fmla="*/ 985473 h 985473"/>
                <a:gd name="connsiteX5-119" fmla="*/ 0 w 990452"/>
                <a:gd name="connsiteY5-120" fmla="*/ 523462 h 985473"/>
                <a:gd name="connsiteX0-121" fmla="*/ 0 w 985472"/>
                <a:gd name="connsiteY0-122" fmla="*/ 523462 h 985473"/>
                <a:gd name="connsiteX1-123" fmla="*/ 462011 w 985472"/>
                <a:gd name="connsiteY1-124" fmla="*/ 61451 h 985473"/>
                <a:gd name="connsiteX2-125" fmla="*/ 976294 w 985472"/>
                <a:gd name="connsiteY2-126" fmla="*/ 9179 h 985473"/>
                <a:gd name="connsiteX3-127" fmla="*/ 924022 w 985472"/>
                <a:gd name="connsiteY3-128" fmla="*/ 523462 h 985473"/>
                <a:gd name="connsiteX4-129" fmla="*/ 462011 w 985472"/>
                <a:gd name="connsiteY4-130" fmla="*/ 985473 h 985473"/>
                <a:gd name="connsiteX5-131" fmla="*/ 0 w 985472"/>
                <a:gd name="connsiteY5-132" fmla="*/ 523462 h 985473"/>
              </a:gdLst>
              <a:ahLst/>
              <a:cxnLst>
                <a:cxn ang="0">
                  <a:pos x="connsiteX0-121" y="connsiteY0-122"/>
                </a:cxn>
                <a:cxn ang="0">
                  <a:pos x="connsiteX1-123" y="connsiteY1-124"/>
                </a:cxn>
                <a:cxn ang="0">
                  <a:pos x="connsiteX2-125" y="connsiteY2-126"/>
                </a:cxn>
                <a:cxn ang="0">
                  <a:pos x="connsiteX3-127" y="connsiteY3-128"/>
                </a:cxn>
                <a:cxn ang="0">
                  <a:pos x="connsiteX4-129" y="connsiteY4-130"/>
                </a:cxn>
                <a:cxn ang="0">
                  <a:pos x="connsiteX5-131" y="connsiteY5-132"/>
                </a:cxn>
              </a:cxnLst>
              <a:rect l="l" t="t" r="r" b="b"/>
              <a:pathLst>
                <a:path w="985472" h="985473">
                  <a:moveTo>
                    <a:pt x="0" y="523462"/>
                  </a:moveTo>
                  <a:cubicBezTo>
                    <a:pt x="0" y="268300"/>
                    <a:pt x="206849" y="61451"/>
                    <a:pt x="462011" y="61451"/>
                  </a:cubicBezTo>
                  <a:cubicBezTo>
                    <a:pt x="633438" y="61451"/>
                    <a:pt x="941255" y="-28376"/>
                    <a:pt x="976294" y="9179"/>
                  </a:cubicBezTo>
                  <a:cubicBezTo>
                    <a:pt x="1013850" y="37485"/>
                    <a:pt x="924022" y="352035"/>
                    <a:pt x="924022" y="523462"/>
                  </a:cubicBezTo>
                  <a:cubicBezTo>
                    <a:pt x="924022" y="778624"/>
                    <a:pt x="717173" y="985473"/>
                    <a:pt x="462011" y="985473"/>
                  </a:cubicBezTo>
                  <a:cubicBezTo>
                    <a:pt x="206849" y="985473"/>
                    <a:pt x="0" y="778624"/>
                    <a:pt x="0" y="523462"/>
                  </a:cubicBezTo>
                  <a:close/>
                </a:path>
              </a:pathLst>
            </a:custGeom>
            <a:noFill/>
            <a:ln w="38100">
              <a:solidFill>
                <a:srgbClr val="3498DB">
                  <a:lumMod val="60000"/>
                  <a:lumOff val="40000"/>
                </a:srgbClr>
              </a:solid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a:bodyPr>
            <a:p>
              <a:pPr algn="ctr">
                <a:lnSpc>
                  <a:spcPct val="120000"/>
                </a:lnSpc>
              </a:pPr>
              <a:endParaRPr lang="zh-CN" altLang="en-US">
                <a:latin typeface="Arial" panose="020B0604020202090204" pitchFamily="34" charset="0"/>
                <a:ea typeface="微软雅黑" panose="020B0503020204020204" charset="-122"/>
                <a:sym typeface="Arial" panose="020B0604020202090204" pitchFamily="34" charset="0"/>
              </a:endParaRPr>
            </a:p>
          </p:txBody>
        </p:sp>
        <p:sp>
          <p:nvSpPr>
            <p:cNvPr id="3" name="泪滴形 7"/>
            <p:cNvSpPr/>
            <p:nvPr>
              <p:custDataLst>
                <p:tags r:id="rId7"/>
              </p:custDataLst>
            </p:nvPr>
          </p:nvSpPr>
          <p:spPr>
            <a:xfrm rot="8100000">
              <a:off x="13208" y="1394"/>
              <a:ext cx="1517" cy="1517"/>
            </a:xfrm>
            <a:custGeom>
              <a:avLst/>
              <a:gdLst>
                <a:gd name="connsiteX0" fmla="*/ 0 w 924022"/>
                <a:gd name="connsiteY0" fmla="*/ 462011 h 924022"/>
                <a:gd name="connsiteX1" fmla="*/ 462011 w 924022"/>
                <a:gd name="connsiteY1" fmla="*/ 0 h 924022"/>
                <a:gd name="connsiteX2" fmla="*/ 976294 w 924022"/>
                <a:gd name="connsiteY2" fmla="*/ -52272 h 924022"/>
                <a:gd name="connsiteX3" fmla="*/ 924022 w 924022"/>
                <a:gd name="connsiteY3" fmla="*/ 462011 h 924022"/>
                <a:gd name="connsiteX4" fmla="*/ 462011 w 924022"/>
                <a:gd name="connsiteY4" fmla="*/ 924022 h 924022"/>
                <a:gd name="connsiteX5" fmla="*/ 0 w 924022"/>
                <a:gd name="connsiteY5" fmla="*/ 462011 h 924022"/>
                <a:gd name="connsiteX0-1" fmla="*/ 0 w 976294"/>
                <a:gd name="connsiteY0-2" fmla="*/ 514283 h 976294"/>
                <a:gd name="connsiteX1-3" fmla="*/ 462011 w 976294"/>
                <a:gd name="connsiteY1-4" fmla="*/ 52272 h 976294"/>
                <a:gd name="connsiteX2-5" fmla="*/ 976294 w 976294"/>
                <a:gd name="connsiteY2-6" fmla="*/ 0 h 976294"/>
                <a:gd name="connsiteX3-7" fmla="*/ 924022 w 976294"/>
                <a:gd name="connsiteY3-8" fmla="*/ 514283 h 976294"/>
                <a:gd name="connsiteX4-9" fmla="*/ 462011 w 976294"/>
                <a:gd name="connsiteY4-10" fmla="*/ 976294 h 976294"/>
                <a:gd name="connsiteX5-11" fmla="*/ 0 w 976294"/>
                <a:gd name="connsiteY5-12" fmla="*/ 514283 h 976294"/>
                <a:gd name="connsiteX0-13" fmla="*/ 0 w 991098"/>
                <a:gd name="connsiteY0-14" fmla="*/ 517758 h 979769"/>
                <a:gd name="connsiteX1-15" fmla="*/ 462011 w 991098"/>
                <a:gd name="connsiteY1-16" fmla="*/ 55747 h 979769"/>
                <a:gd name="connsiteX2-17" fmla="*/ 976294 w 991098"/>
                <a:gd name="connsiteY2-18" fmla="*/ 3475 h 979769"/>
                <a:gd name="connsiteX3-19" fmla="*/ 924022 w 991098"/>
                <a:gd name="connsiteY3-20" fmla="*/ 517758 h 979769"/>
                <a:gd name="connsiteX4-21" fmla="*/ 462011 w 991098"/>
                <a:gd name="connsiteY4-22" fmla="*/ 979769 h 979769"/>
                <a:gd name="connsiteX5-23" fmla="*/ 0 w 991098"/>
                <a:gd name="connsiteY5-24" fmla="*/ 517758 h 979769"/>
                <a:gd name="connsiteX0-25" fmla="*/ 0 w 991098"/>
                <a:gd name="connsiteY0-26" fmla="*/ 532372 h 994383"/>
                <a:gd name="connsiteX1-27" fmla="*/ 462011 w 991098"/>
                <a:gd name="connsiteY1-28" fmla="*/ 70361 h 994383"/>
                <a:gd name="connsiteX2-29" fmla="*/ 976294 w 991098"/>
                <a:gd name="connsiteY2-30" fmla="*/ 18089 h 994383"/>
                <a:gd name="connsiteX3-31" fmla="*/ 924022 w 991098"/>
                <a:gd name="connsiteY3-32" fmla="*/ 532372 h 994383"/>
                <a:gd name="connsiteX4-33" fmla="*/ 462011 w 991098"/>
                <a:gd name="connsiteY4-34" fmla="*/ 994383 h 994383"/>
                <a:gd name="connsiteX5-35" fmla="*/ 0 w 991098"/>
                <a:gd name="connsiteY5-36" fmla="*/ 532372 h 994383"/>
                <a:gd name="connsiteX0-37" fmla="*/ 0 w 991098"/>
                <a:gd name="connsiteY0-38" fmla="*/ 529088 h 991099"/>
                <a:gd name="connsiteX1-39" fmla="*/ 462011 w 991098"/>
                <a:gd name="connsiteY1-40" fmla="*/ 67077 h 991099"/>
                <a:gd name="connsiteX2-41" fmla="*/ 976294 w 991098"/>
                <a:gd name="connsiteY2-42" fmla="*/ 14805 h 991099"/>
                <a:gd name="connsiteX3-43" fmla="*/ 924022 w 991098"/>
                <a:gd name="connsiteY3-44" fmla="*/ 529088 h 991099"/>
                <a:gd name="connsiteX4-45" fmla="*/ 462011 w 991098"/>
                <a:gd name="connsiteY4-46" fmla="*/ 991099 h 991099"/>
                <a:gd name="connsiteX5-47" fmla="*/ 0 w 991098"/>
                <a:gd name="connsiteY5-48" fmla="*/ 529088 h 991099"/>
                <a:gd name="connsiteX0-49" fmla="*/ 0 w 992401"/>
                <a:gd name="connsiteY0-50" fmla="*/ 529088 h 991099"/>
                <a:gd name="connsiteX1-51" fmla="*/ 462011 w 992401"/>
                <a:gd name="connsiteY1-52" fmla="*/ 67077 h 991099"/>
                <a:gd name="connsiteX2-53" fmla="*/ 976294 w 992401"/>
                <a:gd name="connsiteY2-54" fmla="*/ 14805 h 991099"/>
                <a:gd name="connsiteX3-55" fmla="*/ 924022 w 992401"/>
                <a:gd name="connsiteY3-56" fmla="*/ 529088 h 991099"/>
                <a:gd name="connsiteX4-57" fmla="*/ 462011 w 992401"/>
                <a:gd name="connsiteY4-58" fmla="*/ 991099 h 991099"/>
                <a:gd name="connsiteX5-59" fmla="*/ 0 w 992401"/>
                <a:gd name="connsiteY5-60" fmla="*/ 529088 h 991099"/>
                <a:gd name="connsiteX0-61" fmla="*/ 0 w 990452"/>
                <a:gd name="connsiteY0-62" fmla="*/ 529088 h 991099"/>
                <a:gd name="connsiteX1-63" fmla="*/ 462011 w 990452"/>
                <a:gd name="connsiteY1-64" fmla="*/ 67077 h 991099"/>
                <a:gd name="connsiteX2-65" fmla="*/ 976294 w 990452"/>
                <a:gd name="connsiteY2-66" fmla="*/ 14805 h 991099"/>
                <a:gd name="connsiteX3-67" fmla="*/ 924022 w 990452"/>
                <a:gd name="connsiteY3-68" fmla="*/ 529088 h 991099"/>
                <a:gd name="connsiteX4-69" fmla="*/ 462011 w 990452"/>
                <a:gd name="connsiteY4-70" fmla="*/ 991099 h 991099"/>
                <a:gd name="connsiteX5-71" fmla="*/ 0 w 990452"/>
                <a:gd name="connsiteY5-72" fmla="*/ 529088 h 991099"/>
                <a:gd name="connsiteX0-73" fmla="*/ 0 w 990452"/>
                <a:gd name="connsiteY0-74" fmla="*/ 528442 h 990453"/>
                <a:gd name="connsiteX1-75" fmla="*/ 462011 w 990452"/>
                <a:gd name="connsiteY1-76" fmla="*/ 66431 h 990453"/>
                <a:gd name="connsiteX2-77" fmla="*/ 976294 w 990452"/>
                <a:gd name="connsiteY2-78" fmla="*/ 14159 h 990453"/>
                <a:gd name="connsiteX3-79" fmla="*/ 924022 w 990452"/>
                <a:gd name="connsiteY3-80" fmla="*/ 528442 h 990453"/>
                <a:gd name="connsiteX4-81" fmla="*/ 462011 w 990452"/>
                <a:gd name="connsiteY4-82" fmla="*/ 990453 h 990453"/>
                <a:gd name="connsiteX5-83" fmla="*/ 0 w 990452"/>
                <a:gd name="connsiteY5-84" fmla="*/ 528442 h 990453"/>
                <a:gd name="connsiteX0-85" fmla="*/ 0 w 990452"/>
                <a:gd name="connsiteY0-86" fmla="*/ 527801 h 989812"/>
                <a:gd name="connsiteX1-87" fmla="*/ 462011 w 990452"/>
                <a:gd name="connsiteY1-88" fmla="*/ 65790 h 989812"/>
                <a:gd name="connsiteX2-89" fmla="*/ 976294 w 990452"/>
                <a:gd name="connsiteY2-90" fmla="*/ 13518 h 989812"/>
                <a:gd name="connsiteX3-91" fmla="*/ 924022 w 990452"/>
                <a:gd name="connsiteY3-92" fmla="*/ 527801 h 989812"/>
                <a:gd name="connsiteX4-93" fmla="*/ 462011 w 990452"/>
                <a:gd name="connsiteY4-94" fmla="*/ 989812 h 989812"/>
                <a:gd name="connsiteX5-95" fmla="*/ 0 w 990452"/>
                <a:gd name="connsiteY5-96" fmla="*/ 527801 h 989812"/>
                <a:gd name="connsiteX0-97" fmla="*/ 0 w 990452"/>
                <a:gd name="connsiteY0-98" fmla="*/ 525286 h 987297"/>
                <a:gd name="connsiteX1-99" fmla="*/ 462011 w 990452"/>
                <a:gd name="connsiteY1-100" fmla="*/ 63275 h 987297"/>
                <a:gd name="connsiteX2-101" fmla="*/ 976294 w 990452"/>
                <a:gd name="connsiteY2-102" fmla="*/ 11003 h 987297"/>
                <a:gd name="connsiteX3-103" fmla="*/ 924022 w 990452"/>
                <a:gd name="connsiteY3-104" fmla="*/ 525286 h 987297"/>
                <a:gd name="connsiteX4-105" fmla="*/ 462011 w 990452"/>
                <a:gd name="connsiteY4-106" fmla="*/ 987297 h 987297"/>
                <a:gd name="connsiteX5-107" fmla="*/ 0 w 990452"/>
                <a:gd name="connsiteY5-108" fmla="*/ 525286 h 987297"/>
                <a:gd name="connsiteX0-109" fmla="*/ 0 w 990452"/>
                <a:gd name="connsiteY0-110" fmla="*/ 523462 h 985473"/>
                <a:gd name="connsiteX1-111" fmla="*/ 462011 w 990452"/>
                <a:gd name="connsiteY1-112" fmla="*/ 61451 h 985473"/>
                <a:gd name="connsiteX2-113" fmla="*/ 976294 w 990452"/>
                <a:gd name="connsiteY2-114" fmla="*/ 9179 h 985473"/>
                <a:gd name="connsiteX3-115" fmla="*/ 924022 w 990452"/>
                <a:gd name="connsiteY3-116" fmla="*/ 523462 h 985473"/>
                <a:gd name="connsiteX4-117" fmla="*/ 462011 w 990452"/>
                <a:gd name="connsiteY4-118" fmla="*/ 985473 h 985473"/>
                <a:gd name="connsiteX5-119" fmla="*/ 0 w 990452"/>
                <a:gd name="connsiteY5-120" fmla="*/ 523462 h 985473"/>
                <a:gd name="connsiteX0-121" fmla="*/ 0 w 985472"/>
                <a:gd name="connsiteY0-122" fmla="*/ 523462 h 985473"/>
                <a:gd name="connsiteX1-123" fmla="*/ 462011 w 985472"/>
                <a:gd name="connsiteY1-124" fmla="*/ 61451 h 985473"/>
                <a:gd name="connsiteX2-125" fmla="*/ 976294 w 985472"/>
                <a:gd name="connsiteY2-126" fmla="*/ 9179 h 985473"/>
                <a:gd name="connsiteX3-127" fmla="*/ 924022 w 985472"/>
                <a:gd name="connsiteY3-128" fmla="*/ 523462 h 985473"/>
                <a:gd name="connsiteX4-129" fmla="*/ 462011 w 985472"/>
                <a:gd name="connsiteY4-130" fmla="*/ 985473 h 985473"/>
                <a:gd name="connsiteX5-131" fmla="*/ 0 w 985472"/>
                <a:gd name="connsiteY5-132" fmla="*/ 523462 h 985473"/>
              </a:gdLst>
              <a:ahLst/>
              <a:cxnLst>
                <a:cxn ang="0">
                  <a:pos x="connsiteX0-121" y="connsiteY0-122"/>
                </a:cxn>
                <a:cxn ang="0">
                  <a:pos x="connsiteX1-123" y="connsiteY1-124"/>
                </a:cxn>
                <a:cxn ang="0">
                  <a:pos x="connsiteX2-125" y="connsiteY2-126"/>
                </a:cxn>
                <a:cxn ang="0">
                  <a:pos x="connsiteX3-127" y="connsiteY3-128"/>
                </a:cxn>
                <a:cxn ang="0">
                  <a:pos x="connsiteX4-129" y="connsiteY4-130"/>
                </a:cxn>
                <a:cxn ang="0">
                  <a:pos x="connsiteX5-131" y="connsiteY5-132"/>
                </a:cxn>
              </a:cxnLst>
              <a:rect l="l" t="t" r="r" b="b"/>
              <a:pathLst>
                <a:path w="985472" h="985473">
                  <a:moveTo>
                    <a:pt x="0" y="523462"/>
                  </a:moveTo>
                  <a:cubicBezTo>
                    <a:pt x="0" y="268300"/>
                    <a:pt x="206849" y="61451"/>
                    <a:pt x="462011" y="61451"/>
                  </a:cubicBezTo>
                  <a:cubicBezTo>
                    <a:pt x="633438" y="61451"/>
                    <a:pt x="941255" y="-28376"/>
                    <a:pt x="976294" y="9179"/>
                  </a:cubicBezTo>
                  <a:cubicBezTo>
                    <a:pt x="1013850" y="37485"/>
                    <a:pt x="924022" y="352035"/>
                    <a:pt x="924022" y="523462"/>
                  </a:cubicBezTo>
                  <a:cubicBezTo>
                    <a:pt x="924022" y="778624"/>
                    <a:pt x="717173" y="985473"/>
                    <a:pt x="462011" y="985473"/>
                  </a:cubicBezTo>
                  <a:cubicBezTo>
                    <a:pt x="206849" y="985473"/>
                    <a:pt x="0" y="778624"/>
                    <a:pt x="0" y="523462"/>
                  </a:cubicBezTo>
                  <a:close/>
                </a:path>
              </a:pathLst>
            </a:custGeom>
            <a:noFill/>
            <a:ln w="38100">
              <a:solidFill>
                <a:srgbClr val="1AA3AA">
                  <a:lumMod val="60000"/>
                  <a:lumOff val="40000"/>
                </a:srgbClr>
              </a:solid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a:bodyPr>
            <a:p>
              <a:pPr algn="ctr">
                <a:lnSpc>
                  <a:spcPct val="120000"/>
                </a:lnSpc>
              </a:pPr>
              <a:endParaRPr lang="zh-CN" altLang="en-US">
                <a:latin typeface="Arial" panose="020B0604020202090204" pitchFamily="34" charset="0"/>
                <a:ea typeface="微软雅黑" panose="020B0503020204020204" charset="-122"/>
                <a:sym typeface="Arial" panose="020B0604020202090204" pitchFamily="34" charset="0"/>
              </a:endParaRPr>
            </a:p>
          </p:txBody>
        </p:sp>
        <p:sp>
          <p:nvSpPr>
            <p:cNvPr id="5" name="泪滴形 7"/>
            <p:cNvSpPr/>
            <p:nvPr>
              <p:custDataLst>
                <p:tags r:id="rId8"/>
              </p:custDataLst>
            </p:nvPr>
          </p:nvSpPr>
          <p:spPr>
            <a:xfrm rot="8100000">
              <a:off x="15684" y="1394"/>
              <a:ext cx="1517" cy="1517"/>
            </a:xfrm>
            <a:custGeom>
              <a:avLst/>
              <a:gdLst>
                <a:gd name="connsiteX0" fmla="*/ 0 w 924022"/>
                <a:gd name="connsiteY0" fmla="*/ 462011 h 924022"/>
                <a:gd name="connsiteX1" fmla="*/ 462011 w 924022"/>
                <a:gd name="connsiteY1" fmla="*/ 0 h 924022"/>
                <a:gd name="connsiteX2" fmla="*/ 976294 w 924022"/>
                <a:gd name="connsiteY2" fmla="*/ -52272 h 924022"/>
                <a:gd name="connsiteX3" fmla="*/ 924022 w 924022"/>
                <a:gd name="connsiteY3" fmla="*/ 462011 h 924022"/>
                <a:gd name="connsiteX4" fmla="*/ 462011 w 924022"/>
                <a:gd name="connsiteY4" fmla="*/ 924022 h 924022"/>
                <a:gd name="connsiteX5" fmla="*/ 0 w 924022"/>
                <a:gd name="connsiteY5" fmla="*/ 462011 h 924022"/>
                <a:gd name="connsiteX0-1" fmla="*/ 0 w 976294"/>
                <a:gd name="connsiteY0-2" fmla="*/ 514283 h 976294"/>
                <a:gd name="connsiteX1-3" fmla="*/ 462011 w 976294"/>
                <a:gd name="connsiteY1-4" fmla="*/ 52272 h 976294"/>
                <a:gd name="connsiteX2-5" fmla="*/ 976294 w 976294"/>
                <a:gd name="connsiteY2-6" fmla="*/ 0 h 976294"/>
                <a:gd name="connsiteX3-7" fmla="*/ 924022 w 976294"/>
                <a:gd name="connsiteY3-8" fmla="*/ 514283 h 976294"/>
                <a:gd name="connsiteX4-9" fmla="*/ 462011 w 976294"/>
                <a:gd name="connsiteY4-10" fmla="*/ 976294 h 976294"/>
                <a:gd name="connsiteX5-11" fmla="*/ 0 w 976294"/>
                <a:gd name="connsiteY5-12" fmla="*/ 514283 h 976294"/>
                <a:gd name="connsiteX0-13" fmla="*/ 0 w 991098"/>
                <a:gd name="connsiteY0-14" fmla="*/ 517758 h 979769"/>
                <a:gd name="connsiteX1-15" fmla="*/ 462011 w 991098"/>
                <a:gd name="connsiteY1-16" fmla="*/ 55747 h 979769"/>
                <a:gd name="connsiteX2-17" fmla="*/ 976294 w 991098"/>
                <a:gd name="connsiteY2-18" fmla="*/ 3475 h 979769"/>
                <a:gd name="connsiteX3-19" fmla="*/ 924022 w 991098"/>
                <a:gd name="connsiteY3-20" fmla="*/ 517758 h 979769"/>
                <a:gd name="connsiteX4-21" fmla="*/ 462011 w 991098"/>
                <a:gd name="connsiteY4-22" fmla="*/ 979769 h 979769"/>
                <a:gd name="connsiteX5-23" fmla="*/ 0 w 991098"/>
                <a:gd name="connsiteY5-24" fmla="*/ 517758 h 979769"/>
                <a:gd name="connsiteX0-25" fmla="*/ 0 w 991098"/>
                <a:gd name="connsiteY0-26" fmla="*/ 532372 h 994383"/>
                <a:gd name="connsiteX1-27" fmla="*/ 462011 w 991098"/>
                <a:gd name="connsiteY1-28" fmla="*/ 70361 h 994383"/>
                <a:gd name="connsiteX2-29" fmla="*/ 976294 w 991098"/>
                <a:gd name="connsiteY2-30" fmla="*/ 18089 h 994383"/>
                <a:gd name="connsiteX3-31" fmla="*/ 924022 w 991098"/>
                <a:gd name="connsiteY3-32" fmla="*/ 532372 h 994383"/>
                <a:gd name="connsiteX4-33" fmla="*/ 462011 w 991098"/>
                <a:gd name="connsiteY4-34" fmla="*/ 994383 h 994383"/>
                <a:gd name="connsiteX5-35" fmla="*/ 0 w 991098"/>
                <a:gd name="connsiteY5-36" fmla="*/ 532372 h 994383"/>
                <a:gd name="connsiteX0-37" fmla="*/ 0 w 991098"/>
                <a:gd name="connsiteY0-38" fmla="*/ 529088 h 991099"/>
                <a:gd name="connsiteX1-39" fmla="*/ 462011 w 991098"/>
                <a:gd name="connsiteY1-40" fmla="*/ 67077 h 991099"/>
                <a:gd name="connsiteX2-41" fmla="*/ 976294 w 991098"/>
                <a:gd name="connsiteY2-42" fmla="*/ 14805 h 991099"/>
                <a:gd name="connsiteX3-43" fmla="*/ 924022 w 991098"/>
                <a:gd name="connsiteY3-44" fmla="*/ 529088 h 991099"/>
                <a:gd name="connsiteX4-45" fmla="*/ 462011 w 991098"/>
                <a:gd name="connsiteY4-46" fmla="*/ 991099 h 991099"/>
                <a:gd name="connsiteX5-47" fmla="*/ 0 w 991098"/>
                <a:gd name="connsiteY5-48" fmla="*/ 529088 h 991099"/>
                <a:gd name="connsiteX0-49" fmla="*/ 0 w 992401"/>
                <a:gd name="connsiteY0-50" fmla="*/ 529088 h 991099"/>
                <a:gd name="connsiteX1-51" fmla="*/ 462011 w 992401"/>
                <a:gd name="connsiteY1-52" fmla="*/ 67077 h 991099"/>
                <a:gd name="connsiteX2-53" fmla="*/ 976294 w 992401"/>
                <a:gd name="connsiteY2-54" fmla="*/ 14805 h 991099"/>
                <a:gd name="connsiteX3-55" fmla="*/ 924022 w 992401"/>
                <a:gd name="connsiteY3-56" fmla="*/ 529088 h 991099"/>
                <a:gd name="connsiteX4-57" fmla="*/ 462011 w 992401"/>
                <a:gd name="connsiteY4-58" fmla="*/ 991099 h 991099"/>
                <a:gd name="connsiteX5-59" fmla="*/ 0 w 992401"/>
                <a:gd name="connsiteY5-60" fmla="*/ 529088 h 991099"/>
                <a:gd name="connsiteX0-61" fmla="*/ 0 w 990452"/>
                <a:gd name="connsiteY0-62" fmla="*/ 529088 h 991099"/>
                <a:gd name="connsiteX1-63" fmla="*/ 462011 w 990452"/>
                <a:gd name="connsiteY1-64" fmla="*/ 67077 h 991099"/>
                <a:gd name="connsiteX2-65" fmla="*/ 976294 w 990452"/>
                <a:gd name="connsiteY2-66" fmla="*/ 14805 h 991099"/>
                <a:gd name="connsiteX3-67" fmla="*/ 924022 w 990452"/>
                <a:gd name="connsiteY3-68" fmla="*/ 529088 h 991099"/>
                <a:gd name="connsiteX4-69" fmla="*/ 462011 w 990452"/>
                <a:gd name="connsiteY4-70" fmla="*/ 991099 h 991099"/>
                <a:gd name="connsiteX5-71" fmla="*/ 0 w 990452"/>
                <a:gd name="connsiteY5-72" fmla="*/ 529088 h 991099"/>
                <a:gd name="connsiteX0-73" fmla="*/ 0 w 990452"/>
                <a:gd name="connsiteY0-74" fmla="*/ 528442 h 990453"/>
                <a:gd name="connsiteX1-75" fmla="*/ 462011 w 990452"/>
                <a:gd name="connsiteY1-76" fmla="*/ 66431 h 990453"/>
                <a:gd name="connsiteX2-77" fmla="*/ 976294 w 990452"/>
                <a:gd name="connsiteY2-78" fmla="*/ 14159 h 990453"/>
                <a:gd name="connsiteX3-79" fmla="*/ 924022 w 990452"/>
                <a:gd name="connsiteY3-80" fmla="*/ 528442 h 990453"/>
                <a:gd name="connsiteX4-81" fmla="*/ 462011 w 990452"/>
                <a:gd name="connsiteY4-82" fmla="*/ 990453 h 990453"/>
                <a:gd name="connsiteX5-83" fmla="*/ 0 w 990452"/>
                <a:gd name="connsiteY5-84" fmla="*/ 528442 h 990453"/>
                <a:gd name="connsiteX0-85" fmla="*/ 0 w 990452"/>
                <a:gd name="connsiteY0-86" fmla="*/ 527801 h 989812"/>
                <a:gd name="connsiteX1-87" fmla="*/ 462011 w 990452"/>
                <a:gd name="connsiteY1-88" fmla="*/ 65790 h 989812"/>
                <a:gd name="connsiteX2-89" fmla="*/ 976294 w 990452"/>
                <a:gd name="connsiteY2-90" fmla="*/ 13518 h 989812"/>
                <a:gd name="connsiteX3-91" fmla="*/ 924022 w 990452"/>
                <a:gd name="connsiteY3-92" fmla="*/ 527801 h 989812"/>
                <a:gd name="connsiteX4-93" fmla="*/ 462011 w 990452"/>
                <a:gd name="connsiteY4-94" fmla="*/ 989812 h 989812"/>
                <a:gd name="connsiteX5-95" fmla="*/ 0 w 990452"/>
                <a:gd name="connsiteY5-96" fmla="*/ 527801 h 989812"/>
                <a:gd name="connsiteX0-97" fmla="*/ 0 w 990452"/>
                <a:gd name="connsiteY0-98" fmla="*/ 525286 h 987297"/>
                <a:gd name="connsiteX1-99" fmla="*/ 462011 w 990452"/>
                <a:gd name="connsiteY1-100" fmla="*/ 63275 h 987297"/>
                <a:gd name="connsiteX2-101" fmla="*/ 976294 w 990452"/>
                <a:gd name="connsiteY2-102" fmla="*/ 11003 h 987297"/>
                <a:gd name="connsiteX3-103" fmla="*/ 924022 w 990452"/>
                <a:gd name="connsiteY3-104" fmla="*/ 525286 h 987297"/>
                <a:gd name="connsiteX4-105" fmla="*/ 462011 w 990452"/>
                <a:gd name="connsiteY4-106" fmla="*/ 987297 h 987297"/>
                <a:gd name="connsiteX5-107" fmla="*/ 0 w 990452"/>
                <a:gd name="connsiteY5-108" fmla="*/ 525286 h 987297"/>
                <a:gd name="connsiteX0-109" fmla="*/ 0 w 990452"/>
                <a:gd name="connsiteY0-110" fmla="*/ 523462 h 985473"/>
                <a:gd name="connsiteX1-111" fmla="*/ 462011 w 990452"/>
                <a:gd name="connsiteY1-112" fmla="*/ 61451 h 985473"/>
                <a:gd name="connsiteX2-113" fmla="*/ 976294 w 990452"/>
                <a:gd name="connsiteY2-114" fmla="*/ 9179 h 985473"/>
                <a:gd name="connsiteX3-115" fmla="*/ 924022 w 990452"/>
                <a:gd name="connsiteY3-116" fmla="*/ 523462 h 985473"/>
                <a:gd name="connsiteX4-117" fmla="*/ 462011 w 990452"/>
                <a:gd name="connsiteY4-118" fmla="*/ 985473 h 985473"/>
                <a:gd name="connsiteX5-119" fmla="*/ 0 w 990452"/>
                <a:gd name="connsiteY5-120" fmla="*/ 523462 h 985473"/>
                <a:gd name="connsiteX0-121" fmla="*/ 0 w 985472"/>
                <a:gd name="connsiteY0-122" fmla="*/ 523462 h 985473"/>
                <a:gd name="connsiteX1-123" fmla="*/ 462011 w 985472"/>
                <a:gd name="connsiteY1-124" fmla="*/ 61451 h 985473"/>
                <a:gd name="connsiteX2-125" fmla="*/ 976294 w 985472"/>
                <a:gd name="connsiteY2-126" fmla="*/ 9179 h 985473"/>
                <a:gd name="connsiteX3-127" fmla="*/ 924022 w 985472"/>
                <a:gd name="connsiteY3-128" fmla="*/ 523462 h 985473"/>
                <a:gd name="connsiteX4-129" fmla="*/ 462011 w 985472"/>
                <a:gd name="connsiteY4-130" fmla="*/ 985473 h 985473"/>
                <a:gd name="connsiteX5-131" fmla="*/ 0 w 985472"/>
                <a:gd name="connsiteY5-132" fmla="*/ 523462 h 985473"/>
              </a:gdLst>
              <a:ahLst/>
              <a:cxnLst>
                <a:cxn ang="0">
                  <a:pos x="connsiteX0-121" y="connsiteY0-122"/>
                </a:cxn>
                <a:cxn ang="0">
                  <a:pos x="connsiteX1-123" y="connsiteY1-124"/>
                </a:cxn>
                <a:cxn ang="0">
                  <a:pos x="connsiteX2-125" y="connsiteY2-126"/>
                </a:cxn>
                <a:cxn ang="0">
                  <a:pos x="connsiteX3-127" y="connsiteY3-128"/>
                </a:cxn>
                <a:cxn ang="0">
                  <a:pos x="connsiteX4-129" y="connsiteY4-130"/>
                </a:cxn>
                <a:cxn ang="0">
                  <a:pos x="connsiteX5-131" y="connsiteY5-132"/>
                </a:cxn>
              </a:cxnLst>
              <a:rect l="l" t="t" r="r" b="b"/>
              <a:pathLst>
                <a:path w="985472" h="985473">
                  <a:moveTo>
                    <a:pt x="0" y="523462"/>
                  </a:moveTo>
                  <a:cubicBezTo>
                    <a:pt x="0" y="268300"/>
                    <a:pt x="206849" y="61451"/>
                    <a:pt x="462011" y="61451"/>
                  </a:cubicBezTo>
                  <a:cubicBezTo>
                    <a:pt x="633438" y="61451"/>
                    <a:pt x="941255" y="-28376"/>
                    <a:pt x="976294" y="9179"/>
                  </a:cubicBezTo>
                  <a:cubicBezTo>
                    <a:pt x="1013850" y="37485"/>
                    <a:pt x="924022" y="352035"/>
                    <a:pt x="924022" y="523462"/>
                  </a:cubicBezTo>
                  <a:cubicBezTo>
                    <a:pt x="924022" y="778624"/>
                    <a:pt x="717173" y="985473"/>
                    <a:pt x="462011" y="985473"/>
                  </a:cubicBezTo>
                  <a:cubicBezTo>
                    <a:pt x="206849" y="985473"/>
                    <a:pt x="0" y="778624"/>
                    <a:pt x="0" y="523462"/>
                  </a:cubicBezTo>
                  <a:close/>
                </a:path>
              </a:pathLst>
            </a:custGeom>
            <a:noFill/>
            <a:ln w="38100">
              <a:solidFill>
                <a:srgbClr val="69A35B">
                  <a:lumMod val="60000"/>
                  <a:lumOff val="40000"/>
                </a:srgbClr>
              </a:solid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a:bodyPr>
            <a:p>
              <a:pPr algn="ctr">
                <a:lnSpc>
                  <a:spcPct val="120000"/>
                </a:lnSpc>
              </a:pPr>
              <a:endParaRPr lang="zh-CN" altLang="en-US">
                <a:latin typeface="Arial" panose="020B0604020202090204" pitchFamily="34" charset="0"/>
                <a:ea typeface="微软雅黑" panose="020B0503020204020204" charset="-122"/>
                <a:sym typeface="Arial" panose="020B0604020202090204" pitchFamily="34" charset="0"/>
              </a:endParaRPr>
            </a:p>
          </p:txBody>
        </p:sp>
        <p:sp>
          <p:nvSpPr>
            <p:cNvPr id="15" name="KSO_Shape"/>
            <p:cNvSpPr/>
            <p:nvPr>
              <p:custDataLst>
                <p:tags r:id="rId9"/>
              </p:custDataLst>
            </p:nvPr>
          </p:nvSpPr>
          <p:spPr>
            <a:xfrm>
              <a:off x="8645" y="1791"/>
              <a:ext cx="724" cy="724"/>
            </a:xfrm>
            <a:custGeom>
              <a:avLst/>
              <a:gdLst>
                <a:gd name="connsiteX0" fmla="*/ 320662 w 792088"/>
                <a:gd name="connsiteY0" fmla="*/ 99114 h 792088"/>
                <a:gd name="connsiteX1" fmla="*/ 320662 w 792088"/>
                <a:gd name="connsiteY1" fmla="*/ 475062 h 792088"/>
                <a:gd name="connsiteX2" fmla="*/ 696610 w 792088"/>
                <a:gd name="connsiteY2" fmla="*/ 475062 h 792088"/>
                <a:gd name="connsiteX3" fmla="*/ 696610 w 792088"/>
                <a:gd name="connsiteY3" fmla="*/ 434076 h 792088"/>
                <a:gd name="connsiteX4" fmla="*/ 361648 w 792088"/>
                <a:gd name="connsiteY4" fmla="*/ 434076 h 792088"/>
                <a:gd name="connsiteX5" fmla="*/ 361648 w 792088"/>
                <a:gd name="connsiteY5" fmla="*/ 99114 h 792088"/>
                <a:gd name="connsiteX6" fmla="*/ 396044 w 792088"/>
                <a:gd name="connsiteY6" fmla="*/ 0 h 792088"/>
                <a:gd name="connsiteX7" fmla="*/ 792088 w 792088"/>
                <a:gd name="connsiteY7" fmla="*/ 396044 h 792088"/>
                <a:gd name="connsiteX8" fmla="*/ 396044 w 792088"/>
                <a:gd name="connsiteY8" fmla="*/ 792088 h 792088"/>
                <a:gd name="connsiteX9" fmla="*/ 0 w 792088"/>
                <a:gd name="connsiteY9" fmla="*/ 396044 h 792088"/>
                <a:gd name="connsiteX10" fmla="*/ 396044 w 792088"/>
                <a:gd name="connsiteY10" fmla="*/ 0 h 79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92088" h="792088">
                  <a:moveTo>
                    <a:pt x="320662" y="99114"/>
                  </a:moveTo>
                  <a:lnTo>
                    <a:pt x="320662" y="475062"/>
                  </a:lnTo>
                  <a:lnTo>
                    <a:pt x="696610" y="475062"/>
                  </a:lnTo>
                  <a:lnTo>
                    <a:pt x="696610" y="434076"/>
                  </a:lnTo>
                  <a:lnTo>
                    <a:pt x="361648" y="434076"/>
                  </a:lnTo>
                  <a:lnTo>
                    <a:pt x="361648" y="99114"/>
                  </a:lnTo>
                  <a:close/>
                  <a:moveTo>
                    <a:pt x="396044" y="0"/>
                  </a:moveTo>
                  <a:cubicBezTo>
                    <a:pt x="614773" y="0"/>
                    <a:pt x="792088" y="177315"/>
                    <a:pt x="792088" y="396044"/>
                  </a:cubicBezTo>
                  <a:cubicBezTo>
                    <a:pt x="792088" y="614773"/>
                    <a:pt x="614773" y="792088"/>
                    <a:pt x="396044" y="792088"/>
                  </a:cubicBezTo>
                  <a:cubicBezTo>
                    <a:pt x="177315" y="792088"/>
                    <a:pt x="0" y="614773"/>
                    <a:pt x="0" y="396044"/>
                  </a:cubicBezTo>
                  <a:cubicBezTo>
                    <a:pt x="0" y="177315"/>
                    <a:pt x="177315" y="0"/>
                    <a:pt x="396044" y="0"/>
                  </a:cubicBezTo>
                  <a:close/>
                </a:path>
              </a:pathLst>
            </a:custGeom>
            <a:solidFill>
              <a:srgbClr val="1F74AD"/>
            </a:solidFill>
            <a:ln w="28575">
              <a:noFill/>
            </a:ln>
          </p:spPr>
          <p:style>
            <a:lnRef idx="2">
              <a:srgbClr val="1F74AD">
                <a:shade val="50000"/>
              </a:srgbClr>
            </a:lnRef>
            <a:fillRef idx="1">
              <a:srgbClr val="1F74AD"/>
            </a:fillRef>
            <a:effectRef idx="0">
              <a:srgbClr val="1F74AD"/>
            </a:effectRef>
            <a:fontRef idx="minor">
              <a:sysClr val="window" lastClr="FFFFFF"/>
            </a:fontRef>
          </p:style>
          <p:txBody>
            <a:bodyPr anchor="ctr">
              <a:normAutofit/>
            </a:bodyPr>
            <a:p>
              <a:pPr algn="ctr" eaLnBrk="1" hangingPunct="1">
                <a:lnSpc>
                  <a:spcPct val="120000"/>
                </a:lnSpc>
                <a:defRPr/>
              </a:pPr>
              <a:endParaRPr lang="en-US">
                <a:solidFill>
                  <a:srgbClr val="FFFFFF"/>
                </a:solidFill>
                <a:latin typeface="Arial" panose="020B0604020202090204" pitchFamily="34" charset="0"/>
                <a:ea typeface="微软雅黑" panose="020B0503020204020204" charset="-122"/>
                <a:sym typeface="Arial" panose="020B0604020202090204" pitchFamily="34" charset="0"/>
              </a:endParaRPr>
            </a:p>
          </p:txBody>
        </p:sp>
        <p:sp>
          <p:nvSpPr>
            <p:cNvPr id="18" name="KSO_Shape"/>
            <p:cNvSpPr/>
            <p:nvPr>
              <p:custDataLst>
                <p:tags r:id="rId10"/>
              </p:custDataLst>
            </p:nvPr>
          </p:nvSpPr>
          <p:spPr bwMode="auto">
            <a:xfrm>
              <a:off x="16163" y="1791"/>
              <a:ext cx="560" cy="640"/>
            </a:xfrm>
            <a:custGeom>
              <a:avLst/>
              <a:gdLst>
                <a:gd name="T0" fmla="*/ 1660822 w 1166813"/>
                <a:gd name="T1" fmla="*/ 1807306 h 1333500"/>
                <a:gd name="T2" fmla="*/ 1630932 w 1166813"/>
                <a:gd name="T3" fmla="*/ 1859560 h 1333500"/>
                <a:gd name="T4" fmla="*/ 1582125 w 1166813"/>
                <a:gd name="T5" fmla="*/ 1894019 h 1333500"/>
                <a:gd name="T6" fmla="*/ 902607 w 1166813"/>
                <a:gd name="T7" fmla="*/ 1905000 h 1333500"/>
                <a:gd name="T8" fmla="*/ 110801 w 1166813"/>
                <a:gd name="T9" fmla="*/ 1902350 h 1333500"/>
                <a:gd name="T10" fmla="*/ 55969 w 1166813"/>
                <a:gd name="T11" fmla="*/ 1877357 h 1333500"/>
                <a:gd name="T12" fmla="*/ 17017 w 1166813"/>
                <a:gd name="T13" fmla="*/ 1832297 h 1333500"/>
                <a:gd name="T14" fmla="*/ 379 w 1166813"/>
                <a:gd name="T15" fmla="*/ 1772847 h 1333500"/>
                <a:gd name="T16" fmla="*/ 1133001 w 1166813"/>
                <a:gd name="T17" fmla="*/ 152044 h 1333500"/>
                <a:gd name="T18" fmla="*/ 1044880 w 1166813"/>
                <a:gd name="T19" fmla="*/ 202349 h 1333500"/>
                <a:gd name="T20" fmla="*/ 981720 w 1166813"/>
                <a:gd name="T21" fmla="*/ 275723 h 1333500"/>
                <a:gd name="T22" fmla="*/ 937092 w 1166813"/>
                <a:gd name="T23" fmla="*/ 375951 h 1333500"/>
                <a:gd name="T24" fmla="*/ 932554 w 1166813"/>
                <a:gd name="T25" fmla="*/ 436467 h 1333500"/>
                <a:gd name="T26" fmla="*/ 981342 w 1166813"/>
                <a:gd name="T27" fmla="*/ 442896 h 1333500"/>
                <a:gd name="T28" fmla="*/ 1122790 w 1166813"/>
                <a:gd name="T29" fmla="*/ 399023 h 1333500"/>
                <a:gd name="T30" fmla="*/ 1231712 w 1166813"/>
                <a:gd name="T31" fmla="*/ 314301 h 1333500"/>
                <a:gd name="T32" fmla="*/ 1272181 w 1166813"/>
                <a:gd name="T33" fmla="*/ 236010 h 1333500"/>
                <a:gd name="T34" fmla="*/ 1272559 w 1166813"/>
                <a:gd name="T35" fmla="*/ 184571 h 1333500"/>
                <a:gd name="T36" fmla="*/ 1246841 w 1166813"/>
                <a:gd name="T37" fmla="*/ 153557 h 1333500"/>
                <a:gd name="T38" fmla="*/ 470336 w 1166813"/>
                <a:gd name="T39" fmla="*/ 141454 h 1333500"/>
                <a:gd name="T40" fmla="*/ 413984 w 1166813"/>
                <a:gd name="T41" fmla="*/ 155827 h 1333500"/>
                <a:gd name="T42" fmla="*/ 391291 w 1166813"/>
                <a:gd name="T43" fmla="*/ 188354 h 1333500"/>
                <a:gd name="T44" fmla="*/ 394696 w 1166813"/>
                <a:gd name="T45" fmla="*/ 243953 h 1333500"/>
                <a:gd name="T46" fmla="*/ 440836 w 1166813"/>
                <a:gd name="T47" fmla="*/ 323379 h 1333500"/>
                <a:gd name="T48" fmla="*/ 557701 w 1166813"/>
                <a:gd name="T49" fmla="*/ 406966 h 1333500"/>
                <a:gd name="T50" fmla="*/ 690451 w 1166813"/>
                <a:gd name="T51" fmla="*/ 443274 h 1333500"/>
                <a:gd name="T52" fmla="*/ 733565 w 1166813"/>
                <a:gd name="T53" fmla="*/ 434954 h 1333500"/>
                <a:gd name="T54" fmla="*/ 723354 w 1166813"/>
                <a:gd name="T55" fmla="*/ 361201 h 1333500"/>
                <a:gd name="T56" fmla="*/ 677214 w 1166813"/>
                <a:gd name="T57" fmla="*/ 267780 h 1333500"/>
                <a:gd name="T58" fmla="*/ 610650 w 1166813"/>
                <a:gd name="T59" fmla="*/ 194784 h 1333500"/>
                <a:gd name="T60" fmla="*/ 521393 w 1166813"/>
                <a:gd name="T61" fmla="*/ 149019 h 1333500"/>
                <a:gd name="T62" fmla="*/ 502861 w 1166813"/>
                <a:gd name="T63" fmla="*/ 1513 h 1333500"/>
                <a:gd name="T64" fmla="*/ 649604 w 1166813"/>
                <a:gd name="T65" fmla="*/ 50681 h 1333500"/>
                <a:gd name="T66" fmla="*/ 770630 w 1166813"/>
                <a:gd name="T67" fmla="*/ 155827 h 1333500"/>
                <a:gd name="T68" fmla="*/ 846322 w 1166813"/>
                <a:gd name="T69" fmla="*/ 226554 h 1333500"/>
                <a:gd name="T70" fmla="*/ 939361 w 1166813"/>
                <a:gd name="T71" fmla="*/ 106280 h 1333500"/>
                <a:gd name="T72" fmla="*/ 1079297 w 1166813"/>
                <a:gd name="T73" fmla="*/ 20803 h 1333500"/>
                <a:gd name="T74" fmla="*/ 1216962 w 1166813"/>
                <a:gd name="T75" fmla="*/ 757 h 1333500"/>
                <a:gd name="T76" fmla="*/ 1311514 w 1166813"/>
                <a:gd name="T77" fmla="*/ 27231 h 1333500"/>
                <a:gd name="T78" fmla="*/ 1386777 w 1166813"/>
                <a:gd name="T79" fmla="*/ 96824 h 1333500"/>
                <a:gd name="T80" fmla="*/ 1417411 w 1166813"/>
                <a:gd name="T81" fmla="*/ 202726 h 1333500"/>
                <a:gd name="T82" fmla="*/ 1392449 w 1166813"/>
                <a:gd name="T83" fmla="*/ 320731 h 1333500"/>
                <a:gd name="T84" fmla="*/ 1314539 w 1166813"/>
                <a:gd name="T85" fmla="*/ 433819 h 1333500"/>
                <a:gd name="T86" fmla="*/ 1229065 w 1166813"/>
                <a:gd name="T87" fmla="*/ 501520 h 1333500"/>
                <a:gd name="T88" fmla="*/ 1562451 w 1166813"/>
                <a:gd name="T89" fmla="*/ 519346 h 1333500"/>
                <a:gd name="T90" fmla="*/ 1616176 w 1166813"/>
                <a:gd name="T91" fmla="*/ 546593 h 1333500"/>
                <a:gd name="T92" fmla="*/ 1653255 w 1166813"/>
                <a:gd name="T93" fmla="*/ 593897 h 1333500"/>
                <a:gd name="T94" fmla="*/ 1666875 w 1166813"/>
                <a:gd name="T95" fmla="*/ 654067 h 1333500"/>
                <a:gd name="T96" fmla="*/ 862208 w 1166813"/>
                <a:gd name="T97" fmla="*/ 561280 h 1333500"/>
                <a:gd name="T98" fmla="*/ 809207 w 1166813"/>
                <a:gd name="T99" fmla="*/ 557119 h 1333500"/>
                <a:gd name="T100" fmla="*/ 0 w 1166813"/>
                <a:gd name="T101" fmla="*/ 654067 h 1333500"/>
                <a:gd name="T102" fmla="*/ 13991 w 1166813"/>
                <a:gd name="T103" fmla="*/ 593897 h 1333500"/>
                <a:gd name="T104" fmla="*/ 50674 w 1166813"/>
                <a:gd name="T105" fmla="*/ 546593 h 1333500"/>
                <a:gd name="T106" fmla="*/ 104373 w 1166813"/>
                <a:gd name="T107" fmla="*/ 519346 h 1333500"/>
                <a:gd name="T108" fmla="*/ 435163 w 1166813"/>
                <a:gd name="T109" fmla="*/ 501520 h 1333500"/>
                <a:gd name="T110" fmla="*/ 349688 w 1166813"/>
                <a:gd name="T111" fmla="*/ 433819 h 1333500"/>
                <a:gd name="T112" fmla="*/ 272157 w 1166813"/>
                <a:gd name="T113" fmla="*/ 320731 h 1333500"/>
                <a:gd name="T114" fmla="*/ 247196 w 1166813"/>
                <a:gd name="T115" fmla="*/ 202726 h 1333500"/>
                <a:gd name="T116" fmla="*/ 277451 w 1166813"/>
                <a:gd name="T117" fmla="*/ 96824 h 1333500"/>
                <a:gd name="T118" fmla="*/ 352714 w 1166813"/>
                <a:gd name="T119" fmla="*/ 27231 h 1333500"/>
                <a:gd name="T120" fmla="*/ 447266 w 1166813"/>
                <a:gd name="T121" fmla="*/ 757 h 13335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166813" h="1333500">
                  <a:moveTo>
                    <a:pt x="631825" y="895350"/>
                  </a:moveTo>
                  <a:lnTo>
                    <a:pt x="1166813" y="895350"/>
                  </a:lnTo>
                  <a:lnTo>
                    <a:pt x="1166813" y="1236222"/>
                  </a:lnTo>
                  <a:lnTo>
                    <a:pt x="1166813" y="1240993"/>
                  </a:lnTo>
                  <a:lnTo>
                    <a:pt x="1166283" y="1246294"/>
                  </a:lnTo>
                  <a:lnTo>
                    <a:pt x="1165754" y="1251065"/>
                  </a:lnTo>
                  <a:lnTo>
                    <a:pt x="1164959" y="1255571"/>
                  </a:lnTo>
                  <a:lnTo>
                    <a:pt x="1163900" y="1260343"/>
                  </a:lnTo>
                  <a:lnTo>
                    <a:pt x="1162576" y="1265114"/>
                  </a:lnTo>
                  <a:lnTo>
                    <a:pt x="1160987" y="1269620"/>
                  </a:lnTo>
                  <a:lnTo>
                    <a:pt x="1159397" y="1273861"/>
                  </a:lnTo>
                  <a:lnTo>
                    <a:pt x="1157279" y="1278102"/>
                  </a:lnTo>
                  <a:lnTo>
                    <a:pt x="1155160" y="1282608"/>
                  </a:lnTo>
                  <a:lnTo>
                    <a:pt x="1152776" y="1286584"/>
                  </a:lnTo>
                  <a:lnTo>
                    <a:pt x="1150128" y="1290560"/>
                  </a:lnTo>
                  <a:lnTo>
                    <a:pt x="1147479" y="1294271"/>
                  </a:lnTo>
                  <a:lnTo>
                    <a:pt x="1144566" y="1297982"/>
                  </a:lnTo>
                  <a:lnTo>
                    <a:pt x="1141653" y="1301692"/>
                  </a:lnTo>
                  <a:lnTo>
                    <a:pt x="1138475" y="1305138"/>
                  </a:lnTo>
                  <a:lnTo>
                    <a:pt x="1135032" y="1308319"/>
                  </a:lnTo>
                  <a:lnTo>
                    <a:pt x="1131324" y="1311235"/>
                  </a:lnTo>
                  <a:lnTo>
                    <a:pt x="1127616" y="1314150"/>
                  </a:lnTo>
                  <a:lnTo>
                    <a:pt x="1123908" y="1316801"/>
                  </a:lnTo>
                  <a:lnTo>
                    <a:pt x="1120200" y="1319452"/>
                  </a:lnTo>
                  <a:lnTo>
                    <a:pt x="1115698" y="1321837"/>
                  </a:lnTo>
                  <a:lnTo>
                    <a:pt x="1111725" y="1323958"/>
                  </a:lnTo>
                  <a:lnTo>
                    <a:pt x="1107488" y="1325813"/>
                  </a:lnTo>
                  <a:lnTo>
                    <a:pt x="1102985" y="1327669"/>
                  </a:lnTo>
                  <a:lnTo>
                    <a:pt x="1098483" y="1329259"/>
                  </a:lnTo>
                  <a:lnTo>
                    <a:pt x="1093716" y="1330319"/>
                  </a:lnTo>
                  <a:lnTo>
                    <a:pt x="1089213" y="1331645"/>
                  </a:lnTo>
                  <a:lnTo>
                    <a:pt x="1084446" y="1332440"/>
                  </a:lnTo>
                  <a:lnTo>
                    <a:pt x="1079679" y="1332970"/>
                  </a:lnTo>
                  <a:lnTo>
                    <a:pt x="1074647" y="1333235"/>
                  </a:lnTo>
                  <a:lnTo>
                    <a:pt x="1069615" y="1333500"/>
                  </a:lnTo>
                  <a:lnTo>
                    <a:pt x="631825" y="1333500"/>
                  </a:lnTo>
                  <a:lnTo>
                    <a:pt x="631825" y="895350"/>
                  </a:lnTo>
                  <a:close/>
                  <a:moveTo>
                    <a:pt x="0" y="895350"/>
                  </a:moveTo>
                  <a:lnTo>
                    <a:pt x="534988" y="895350"/>
                  </a:lnTo>
                  <a:lnTo>
                    <a:pt x="534988" y="1333500"/>
                  </a:lnTo>
                  <a:lnTo>
                    <a:pt x="97150" y="1333500"/>
                  </a:lnTo>
                  <a:lnTo>
                    <a:pt x="92385" y="1333235"/>
                  </a:lnTo>
                  <a:lnTo>
                    <a:pt x="87356" y="1332970"/>
                  </a:lnTo>
                  <a:lnTo>
                    <a:pt x="82326" y="1332440"/>
                  </a:lnTo>
                  <a:lnTo>
                    <a:pt x="77561" y="1331645"/>
                  </a:lnTo>
                  <a:lnTo>
                    <a:pt x="73061" y="1330319"/>
                  </a:lnTo>
                  <a:lnTo>
                    <a:pt x="68561" y="1329259"/>
                  </a:lnTo>
                  <a:lnTo>
                    <a:pt x="63796" y="1327669"/>
                  </a:lnTo>
                  <a:lnTo>
                    <a:pt x="59561" y="1325813"/>
                  </a:lnTo>
                  <a:lnTo>
                    <a:pt x="55325" y="1323958"/>
                  </a:lnTo>
                  <a:lnTo>
                    <a:pt x="51090" y="1321837"/>
                  </a:lnTo>
                  <a:lnTo>
                    <a:pt x="47119" y="1319452"/>
                  </a:lnTo>
                  <a:lnTo>
                    <a:pt x="42884" y="1316801"/>
                  </a:lnTo>
                  <a:lnTo>
                    <a:pt x="39178" y="1314150"/>
                  </a:lnTo>
                  <a:lnTo>
                    <a:pt x="35472" y="1311235"/>
                  </a:lnTo>
                  <a:lnTo>
                    <a:pt x="32030" y="1308319"/>
                  </a:lnTo>
                  <a:lnTo>
                    <a:pt x="28589" y="1305138"/>
                  </a:lnTo>
                  <a:lnTo>
                    <a:pt x="25148" y="1301692"/>
                  </a:lnTo>
                  <a:lnTo>
                    <a:pt x="22236" y="1297982"/>
                  </a:lnTo>
                  <a:lnTo>
                    <a:pt x="19324" y="1294271"/>
                  </a:lnTo>
                  <a:lnTo>
                    <a:pt x="16677" y="1290560"/>
                  </a:lnTo>
                  <a:lnTo>
                    <a:pt x="14294" y="1286584"/>
                  </a:lnTo>
                  <a:lnTo>
                    <a:pt x="11912" y="1282608"/>
                  </a:lnTo>
                  <a:lnTo>
                    <a:pt x="9794" y="1278102"/>
                  </a:lnTo>
                  <a:lnTo>
                    <a:pt x="7677" y="1273861"/>
                  </a:lnTo>
                  <a:lnTo>
                    <a:pt x="5824" y="1269620"/>
                  </a:lnTo>
                  <a:lnTo>
                    <a:pt x="4235" y="1265114"/>
                  </a:lnTo>
                  <a:lnTo>
                    <a:pt x="3176" y="1260343"/>
                  </a:lnTo>
                  <a:lnTo>
                    <a:pt x="1853" y="1255571"/>
                  </a:lnTo>
                  <a:lnTo>
                    <a:pt x="1059" y="1251065"/>
                  </a:lnTo>
                  <a:lnTo>
                    <a:pt x="529" y="1246294"/>
                  </a:lnTo>
                  <a:lnTo>
                    <a:pt x="265" y="1240993"/>
                  </a:lnTo>
                  <a:lnTo>
                    <a:pt x="0" y="1236222"/>
                  </a:lnTo>
                  <a:lnTo>
                    <a:pt x="0" y="895350"/>
                  </a:lnTo>
                  <a:close/>
                  <a:moveTo>
                    <a:pt x="835990" y="99018"/>
                  </a:moveTo>
                  <a:lnTo>
                    <a:pt x="828842" y="99283"/>
                  </a:lnTo>
                  <a:lnTo>
                    <a:pt x="821958" y="99812"/>
                  </a:lnTo>
                  <a:lnTo>
                    <a:pt x="814810" y="100871"/>
                  </a:lnTo>
                  <a:lnTo>
                    <a:pt x="807398" y="102460"/>
                  </a:lnTo>
                  <a:lnTo>
                    <a:pt x="800250" y="104313"/>
                  </a:lnTo>
                  <a:lnTo>
                    <a:pt x="793101" y="106431"/>
                  </a:lnTo>
                  <a:lnTo>
                    <a:pt x="785953" y="109079"/>
                  </a:lnTo>
                  <a:lnTo>
                    <a:pt x="778805" y="111991"/>
                  </a:lnTo>
                  <a:lnTo>
                    <a:pt x="771657" y="115168"/>
                  </a:lnTo>
                  <a:lnTo>
                    <a:pt x="764774" y="118610"/>
                  </a:lnTo>
                  <a:lnTo>
                    <a:pt x="757626" y="122846"/>
                  </a:lnTo>
                  <a:lnTo>
                    <a:pt x="751007" y="127082"/>
                  </a:lnTo>
                  <a:lnTo>
                    <a:pt x="744389" y="131583"/>
                  </a:lnTo>
                  <a:lnTo>
                    <a:pt x="737505" y="136349"/>
                  </a:lnTo>
                  <a:lnTo>
                    <a:pt x="731416" y="141644"/>
                  </a:lnTo>
                  <a:lnTo>
                    <a:pt x="725327" y="147204"/>
                  </a:lnTo>
                  <a:lnTo>
                    <a:pt x="719503" y="152499"/>
                  </a:lnTo>
                  <a:lnTo>
                    <a:pt x="714473" y="157794"/>
                  </a:lnTo>
                  <a:lnTo>
                    <a:pt x="709443" y="163618"/>
                  </a:lnTo>
                  <a:lnTo>
                    <a:pt x="704413" y="169178"/>
                  </a:lnTo>
                  <a:lnTo>
                    <a:pt x="699647" y="175003"/>
                  </a:lnTo>
                  <a:lnTo>
                    <a:pt x="695411" y="181092"/>
                  </a:lnTo>
                  <a:lnTo>
                    <a:pt x="691175" y="187181"/>
                  </a:lnTo>
                  <a:lnTo>
                    <a:pt x="687204" y="193006"/>
                  </a:lnTo>
                  <a:lnTo>
                    <a:pt x="683498" y="199360"/>
                  </a:lnTo>
                  <a:lnTo>
                    <a:pt x="679791" y="205449"/>
                  </a:lnTo>
                  <a:lnTo>
                    <a:pt x="676615" y="211274"/>
                  </a:lnTo>
                  <a:lnTo>
                    <a:pt x="673438" y="217628"/>
                  </a:lnTo>
                  <a:lnTo>
                    <a:pt x="670525" y="223453"/>
                  </a:lnTo>
                  <a:lnTo>
                    <a:pt x="667878" y="229277"/>
                  </a:lnTo>
                  <a:lnTo>
                    <a:pt x="663113" y="241191"/>
                  </a:lnTo>
                  <a:lnTo>
                    <a:pt x="659142" y="252576"/>
                  </a:lnTo>
                  <a:lnTo>
                    <a:pt x="655965" y="263166"/>
                  </a:lnTo>
                  <a:lnTo>
                    <a:pt x="653847" y="273227"/>
                  </a:lnTo>
                  <a:lnTo>
                    <a:pt x="652258" y="282228"/>
                  </a:lnTo>
                  <a:lnTo>
                    <a:pt x="651729" y="286464"/>
                  </a:lnTo>
                  <a:lnTo>
                    <a:pt x="651464" y="290436"/>
                  </a:lnTo>
                  <a:lnTo>
                    <a:pt x="651464" y="294142"/>
                  </a:lnTo>
                  <a:lnTo>
                    <a:pt x="651464" y="297584"/>
                  </a:lnTo>
                  <a:lnTo>
                    <a:pt x="651729" y="300496"/>
                  </a:lnTo>
                  <a:lnTo>
                    <a:pt x="652258" y="303144"/>
                  </a:lnTo>
                  <a:lnTo>
                    <a:pt x="652788" y="305527"/>
                  </a:lnTo>
                  <a:lnTo>
                    <a:pt x="653582" y="307645"/>
                  </a:lnTo>
                  <a:lnTo>
                    <a:pt x="655700" y="307909"/>
                  </a:lnTo>
                  <a:lnTo>
                    <a:pt x="659936" y="309233"/>
                  </a:lnTo>
                  <a:lnTo>
                    <a:pt x="663113" y="309498"/>
                  </a:lnTo>
                  <a:lnTo>
                    <a:pt x="667084" y="310027"/>
                  </a:lnTo>
                  <a:lnTo>
                    <a:pt x="671584" y="310292"/>
                  </a:lnTo>
                  <a:lnTo>
                    <a:pt x="676879" y="310557"/>
                  </a:lnTo>
                  <a:lnTo>
                    <a:pt x="681645" y="310292"/>
                  </a:lnTo>
                  <a:lnTo>
                    <a:pt x="686940" y="310027"/>
                  </a:lnTo>
                  <a:lnTo>
                    <a:pt x="697000" y="308968"/>
                  </a:lnTo>
                  <a:lnTo>
                    <a:pt x="707854" y="307115"/>
                  </a:lnTo>
                  <a:lnTo>
                    <a:pt x="718709" y="304732"/>
                  </a:lnTo>
                  <a:lnTo>
                    <a:pt x="729828" y="302085"/>
                  </a:lnTo>
                  <a:lnTo>
                    <a:pt x="741212" y="298378"/>
                  </a:lnTo>
                  <a:lnTo>
                    <a:pt x="752331" y="294407"/>
                  </a:lnTo>
                  <a:lnTo>
                    <a:pt x="763715" y="290171"/>
                  </a:lnTo>
                  <a:lnTo>
                    <a:pt x="774834" y="284876"/>
                  </a:lnTo>
                  <a:lnTo>
                    <a:pt x="785953" y="279316"/>
                  </a:lnTo>
                  <a:lnTo>
                    <a:pt x="796808" y="273756"/>
                  </a:lnTo>
                  <a:lnTo>
                    <a:pt x="807133" y="267137"/>
                  </a:lnTo>
                  <a:lnTo>
                    <a:pt x="817193" y="260783"/>
                  </a:lnTo>
                  <a:lnTo>
                    <a:pt x="826724" y="253900"/>
                  </a:lnTo>
                  <a:lnTo>
                    <a:pt x="835990" y="246486"/>
                  </a:lnTo>
                  <a:lnTo>
                    <a:pt x="844462" y="239073"/>
                  </a:lnTo>
                  <a:lnTo>
                    <a:pt x="850815" y="232454"/>
                  </a:lnTo>
                  <a:lnTo>
                    <a:pt x="856905" y="226365"/>
                  </a:lnTo>
                  <a:lnTo>
                    <a:pt x="862199" y="220011"/>
                  </a:lnTo>
                  <a:lnTo>
                    <a:pt x="866965" y="213392"/>
                  </a:lnTo>
                  <a:lnTo>
                    <a:pt x="871730" y="207303"/>
                  </a:lnTo>
                  <a:lnTo>
                    <a:pt x="875437" y="200949"/>
                  </a:lnTo>
                  <a:lnTo>
                    <a:pt x="878878" y="194595"/>
                  </a:lnTo>
                  <a:lnTo>
                    <a:pt x="882055" y="188505"/>
                  </a:lnTo>
                  <a:lnTo>
                    <a:pt x="884703" y="182416"/>
                  </a:lnTo>
                  <a:lnTo>
                    <a:pt x="886820" y="176326"/>
                  </a:lnTo>
                  <a:lnTo>
                    <a:pt x="888674" y="170767"/>
                  </a:lnTo>
                  <a:lnTo>
                    <a:pt x="890527" y="165207"/>
                  </a:lnTo>
                  <a:lnTo>
                    <a:pt x="891586" y="159912"/>
                  </a:lnTo>
                  <a:lnTo>
                    <a:pt x="892380" y="154617"/>
                  </a:lnTo>
                  <a:lnTo>
                    <a:pt x="892645" y="149851"/>
                  </a:lnTo>
                  <a:lnTo>
                    <a:pt x="892910" y="145350"/>
                  </a:lnTo>
                  <a:lnTo>
                    <a:pt x="892910" y="141644"/>
                  </a:lnTo>
                  <a:lnTo>
                    <a:pt x="892645" y="137937"/>
                  </a:lnTo>
                  <a:lnTo>
                    <a:pt x="892115" y="134760"/>
                  </a:lnTo>
                  <a:lnTo>
                    <a:pt x="891586" y="131848"/>
                  </a:lnTo>
                  <a:lnTo>
                    <a:pt x="890792" y="129200"/>
                  </a:lnTo>
                  <a:lnTo>
                    <a:pt x="889997" y="126817"/>
                  </a:lnTo>
                  <a:lnTo>
                    <a:pt x="887879" y="122581"/>
                  </a:lnTo>
                  <a:lnTo>
                    <a:pt x="885761" y="119140"/>
                  </a:lnTo>
                  <a:lnTo>
                    <a:pt x="883908" y="116492"/>
                  </a:lnTo>
                  <a:lnTo>
                    <a:pt x="882055" y="114639"/>
                  </a:lnTo>
                  <a:lnTo>
                    <a:pt x="880731" y="113315"/>
                  </a:lnTo>
                  <a:lnTo>
                    <a:pt x="878349" y="111197"/>
                  </a:lnTo>
                  <a:lnTo>
                    <a:pt x="875701" y="109079"/>
                  </a:lnTo>
                  <a:lnTo>
                    <a:pt x="872789" y="107490"/>
                  </a:lnTo>
                  <a:lnTo>
                    <a:pt x="869612" y="105902"/>
                  </a:lnTo>
                  <a:lnTo>
                    <a:pt x="866700" y="104578"/>
                  </a:lnTo>
                  <a:lnTo>
                    <a:pt x="863788" y="103519"/>
                  </a:lnTo>
                  <a:lnTo>
                    <a:pt x="857699" y="101401"/>
                  </a:lnTo>
                  <a:lnTo>
                    <a:pt x="851345" y="100342"/>
                  </a:lnTo>
                  <a:lnTo>
                    <a:pt x="845785" y="99548"/>
                  </a:lnTo>
                  <a:lnTo>
                    <a:pt x="840490" y="99283"/>
                  </a:lnTo>
                  <a:lnTo>
                    <a:pt x="835990" y="99018"/>
                  </a:lnTo>
                  <a:close/>
                  <a:moveTo>
                    <a:pt x="329235" y="99018"/>
                  </a:moveTo>
                  <a:lnTo>
                    <a:pt x="324470" y="99283"/>
                  </a:lnTo>
                  <a:lnTo>
                    <a:pt x="319175" y="99548"/>
                  </a:lnTo>
                  <a:lnTo>
                    <a:pt x="313615" y="100342"/>
                  </a:lnTo>
                  <a:lnTo>
                    <a:pt x="307262" y="101401"/>
                  </a:lnTo>
                  <a:lnTo>
                    <a:pt x="301437" y="103519"/>
                  </a:lnTo>
                  <a:lnTo>
                    <a:pt x="298260" y="104578"/>
                  </a:lnTo>
                  <a:lnTo>
                    <a:pt x="295348" y="105902"/>
                  </a:lnTo>
                  <a:lnTo>
                    <a:pt x="292436" y="107490"/>
                  </a:lnTo>
                  <a:lnTo>
                    <a:pt x="289789" y="109079"/>
                  </a:lnTo>
                  <a:lnTo>
                    <a:pt x="286876" y="111197"/>
                  </a:lnTo>
                  <a:lnTo>
                    <a:pt x="284229" y="113315"/>
                  </a:lnTo>
                  <a:lnTo>
                    <a:pt x="282905" y="114639"/>
                  </a:lnTo>
                  <a:lnTo>
                    <a:pt x="281052" y="116492"/>
                  </a:lnTo>
                  <a:lnTo>
                    <a:pt x="279199" y="118875"/>
                  </a:lnTo>
                  <a:lnTo>
                    <a:pt x="277346" y="122581"/>
                  </a:lnTo>
                  <a:lnTo>
                    <a:pt x="275492" y="126817"/>
                  </a:lnTo>
                  <a:lnTo>
                    <a:pt x="274433" y="129200"/>
                  </a:lnTo>
                  <a:lnTo>
                    <a:pt x="273904" y="131848"/>
                  </a:lnTo>
                  <a:lnTo>
                    <a:pt x="273110" y="134760"/>
                  </a:lnTo>
                  <a:lnTo>
                    <a:pt x="272845" y="137937"/>
                  </a:lnTo>
                  <a:lnTo>
                    <a:pt x="272580" y="141644"/>
                  </a:lnTo>
                  <a:lnTo>
                    <a:pt x="272315" y="145350"/>
                  </a:lnTo>
                  <a:lnTo>
                    <a:pt x="272580" y="149851"/>
                  </a:lnTo>
                  <a:lnTo>
                    <a:pt x="273110" y="154617"/>
                  </a:lnTo>
                  <a:lnTo>
                    <a:pt x="273904" y="159912"/>
                  </a:lnTo>
                  <a:lnTo>
                    <a:pt x="274963" y="165207"/>
                  </a:lnTo>
                  <a:lnTo>
                    <a:pt x="276287" y="170767"/>
                  </a:lnTo>
                  <a:lnTo>
                    <a:pt x="278140" y="176326"/>
                  </a:lnTo>
                  <a:lnTo>
                    <a:pt x="280522" y="182416"/>
                  </a:lnTo>
                  <a:lnTo>
                    <a:pt x="283170" y="188505"/>
                  </a:lnTo>
                  <a:lnTo>
                    <a:pt x="286082" y="194595"/>
                  </a:lnTo>
                  <a:lnTo>
                    <a:pt x="289789" y="200949"/>
                  </a:lnTo>
                  <a:lnTo>
                    <a:pt x="293760" y="207303"/>
                  </a:lnTo>
                  <a:lnTo>
                    <a:pt x="297996" y="213392"/>
                  </a:lnTo>
                  <a:lnTo>
                    <a:pt x="303026" y="220011"/>
                  </a:lnTo>
                  <a:lnTo>
                    <a:pt x="308585" y="226365"/>
                  </a:lnTo>
                  <a:lnTo>
                    <a:pt x="314410" y="232454"/>
                  </a:lnTo>
                  <a:lnTo>
                    <a:pt x="320763" y="239073"/>
                  </a:lnTo>
                  <a:lnTo>
                    <a:pt x="329235" y="246486"/>
                  </a:lnTo>
                  <a:lnTo>
                    <a:pt x="338236" y="253900"/>
                  </a:lnTo>
                  <a:lnTo>
                    <a:pt x="348032" y="260783"/>
                  </a:lnTo>
                  <a:lnTo>
                    <a:pt x="358092" y="267137"/>
                  </a:lnTo>
                  <a:lnTo>
                    <a:pt x="368682" y="273756"/>
                  </a:lnTo>
                  <a:lnTo>
                    <a:pt x="379272" y="279316"/>
                  </a:lnTo>
                  <a:lnTo>
                    <a:pt x="390391" y="284876"/>
                  </a:lnTo>
                  <a:lnTo>
                    <a:pt x="401245" y="290171"/>
                  </a:lnTo>
                  <a:lnTo>
                    <a:pt x="412629" y="294407"/>
                  </a:lnTo>
                  <a:lnTo>
                    <a:pt x="424013" y="298378"/>
                  </a:lnTo>
                  <a:lnTo>
                    <a:pt x="435132" y="302085"/>
                  </a:lnTo>
                  <a:lnTo>
                    <a:pt x="446252" y="304732"/>
                  </a:lnTo>
                  <a:lnTo>
                    <a:pt x="457106" y="307115"/>
                  </a:lnTo>
                  <a:lnTo>
                    <a:pt x="467960" y="308968"/>
                  </a:lnTo>
                  <a:lnTo>
                    <a:pt x="478285" y="310027"/>
                  </a:lnTo>
                  <a:lnTo>
                    <a:pt x="483316" y="310292"/>
                  </a:lnTo>
                  <a:lnTo>
                    <a:pt x="488081" y="310557"/>
                  </a:lnTo>
                  <a:lnTo>
                    <a:pt x="494435" y="310292"/>
                  </a:lnTo>
                  <a:lnTo>
                    <a:pt x="499730" y="309763"/>
                  </a:lnTo>
                  <a:lnTo>
                    <a:pt x="503966" y="309233"/>
                  </a:lnTo>
                  <a:lnTo>
                    <a:pt x="507407" y="308174"/>
                  </a:lnTo>
                  <a:lnTo>
                    <a:pt x="509790" y="307380"/>
                  </a:lnTo>
                  <a:lnTo>
                    <a:pt x="511643" y="306850"/>
                  </a:lnTo>
                  <a:lnTo>
                    <a:pt x="512967" y="306056"/>
                  </a:lnTo>
                  <a:lnTo>
                    <a:pt x="513496" y="304468"/>
                  </a:lnTo>
                  <a:lnTo>
                    <a:pt x="514026" y="302350"/>
                  </a:lnTo>
                  <a:lnTo>
                    <a:pt x="514820" y="299702"/>
                  </a:lnTo>
                  <a:lnTo>
                    <a:pt x="514820" y="297054"/>
                  </a:lnTo>
                  <a:lnTo>
                    <a:pt x="514820" y="293877"/>
                  </a:lnTo>
                  <a:lnTo>
                    <a:pt x="514820" y="290171"/>
                  </a:lnTo>
                  <a:lnTo>
                    <a:pt x="513496" y="282228"/>
                  </a:lnTo>
                  <a:lnTo>
                    <a:pt x="511908" y="273491"/>
                  </a:lnTo>
                  <a:lnTo>
                    <a:pt x="509525" y="263431"/>
                  </a:lnTo>
                  <a:lnTo>
                    <a:pt x="506348" y="252841"/>
                  </a:lnTo>
                  <a:lnTo>
                    <a:pt x="502377" y="241721"/>
                  </a:lnTo>
                  <a:lnTo>
                    <a:pt x="497612" y="229807"/>
                  </a:lnTo>
                  <a:lnTo>
                    <a:pt x="494700" y="223982"/>
                  </a:lnTo>
                  <a:lnTo>
                    <a:pt x="491787" y="217893"/>
                  </a:lnTo>
                  <a:lnTo>
                    <a:pt x="488875" y="211804"/>
                  </a:lnTo>
                  <a:lnTo>
                    <a:pt x="485434" y="205714"/>
                  </a:lnTo>
                  <a:lnTo>
                    <a:pt x="481992" y="199625"/>
                  </a:lnTo>
                  <a:lnTo>
                    <a:pt x="478285" y="193271"/>
                  </a:lnTo>
                  <a:lnTo>
                    <a:pt x="474050" y="187446"/>
                  </a:lnTo>
                  <a:lnTo>
                    <a:pt x="469814" y="181357"/>
                  </a:lnTo>
                  <a:lnTo>
                    <a:pt x="465578" y="175267"/>
                  </a:lnTo>
                  <a:lnTo>
                    <a:pt x="460812" y="169443"/>
                  </a:lnTo>
                  <a:lnTo>
                    <a:pt x="455782" y="163618"/>
                  </a:lnTo>
                  <a:lnTo>
                    <a:pt x="450752" y="157794"/>
                  </a:lnTo>
                  <a:lnTo>
                    <a:pt x="445457" y="152499"/>
                  </a:lnTo>
                  <a:lnTo>
                    <a:pt x="439898" y="147204"/>
                  </a:lnTo>
                  <a:lnTo>
                    <a:pt x="433544" y="141644"/>
                  </a:lnTo>
                  <a:lnTo>
                    <a:pt x="427455" y="136349"/>
                  </a:lnTo>
                  <a:lnTo>
                    <a:pt x="421101" y="131583"/>
                  </a:lnTo>
                  <a:lnTo>
                    <a:pt x="414218" y="127082"/>
                  </a:lnTo>
                  <a:lnTo>
                    <a:pt x="407334" y="122846"/>
                  </a:lnTo>
                  <a:lnTo>
                    <a:pt x="400451" y="118610"/>
                  </a:lnTo>
                  <a:lnTo>
                    <a:pt x="393303" y="115168"/>
                  </a:lnTo>
                  <a:lnTo>
                    <a:pt x="386420" y="111991"/>
                  </a:lnTo>
                  <a:lnTo>
                    <a:pt x="379007" y="109079"/>
                  </a:lnTo>
                  <a:lnTo>
                    <a:pt x="372124" y="106431"/>
                  </a:lnTo>
                  <a:lnTo>
                    <a:pt x="364975" y="104313"/>
                  </a:lnTo>
                  <a:lnTo>
                    <a:pt x="357563" y="102460"/>
                  </a:lnTo>
                  <a:lnTo>
                    <a:pt x="350415" y="100871"/>
                  </a:lnTo>
                  <a:lnTo>
                    <a:pt x="343267" y="99812"/>
                  </a:lnTo>
                  <a:lnTo>
                    <a:pt x="336119" y="99283"/>
                  </a:lnTo>
                  <a:lnTo>
                    <a:pt x="329235" y="99018"/>
                  </a:lnTo>
                  <a:close/>
                  <a:moveTo>
                    <a:pt x="321028" y="0"/>
                  </a:moveTo>
                  <a:lnTo>
                    <a:pt x="329235" y="0"/>
                  </a:lnTo>
                  <a:lnTo>
                    <a:pt x="340354" y="265"/>
                  </a:lnTo>
                  <a:lnTo>
                    <a:pt x="352003" y="1059"/>
                  </a:lnTo>
                  <a:lnTo>
                    <a:pt x="363122" y="2648"/>
                  </a:lnTo>
                  <a:lnTo>
                    <a:pt x="374771" y="4766"/>
                  </a:lnTo>
                  <a:lnTo>
                    <a:pt x="386420" y="7148"/>
                  </a:lnTo>
                  <a:lnTo>
                    <a:pt x="397804" y="10855"/>
                  </a:lnTo>
                  <a:lnTo>
                    <a:pt x="409452" y="14562"/>
                  </a:lnTo>
                  <a:lnTo>
                    <a:pt x="421101" y="18798"/>
                  </a:lnTo>
                  <a:lnTo>
                    <a:pt x="432485" y="23828"/>
                  </a:lnTo>
                  <a:lnTo>
                    <a:pt x="443869" y="29388"/>
                  </a:lnTo>
                  <a:lnTo>
                    <a:pt x="454723" y="35477"/>
                  </a:lnTo>
                  <a:lnTo>
                    <a:pt x="465843" y="42096"/>
                  </a:lnTo>
                  <a:lnTo>
                    <a:pt x="476432" y="49509"/>
                  </a:lnTo>
                  <a:lnTo>
                    <a:pt x="487287" y="57187"/>
                  </a:lnTo>
                  <a:lnTo>
                    <a:pt x="497612" y="65659"/>
                  </a:lnTo>
                  <a:lnTo>
                    <a:pt x="507407" y="74396"/>
                  </a:lnTo>
                  <a:lnTo>
                    <a:pt x="515879" y="82339"/>
                  </a:lnTo>
                  <a:lnTo>
                    <a:pt x="524086" y="91076"/>
                  </a:lnTo>
                  <a:lnTo>
                    <a:pt x="531764" y="99812"/>
                  </a:lnTo>
                  <a:lnTo>
                    <a:pt x="539441" y="109079"/>
                  </a:lnTo>
                  <a:lnTo>
                    <a:pt x="546589" y="118345"/>
                  </a:lnTo>
                  <a:lnTo>
                    <a:pt x="554002" y="128406"/>
                  </a:lnTo>
                  <a:lnTo>
                    <a:pt x="560356" y="138202"/>
                  </a:lnTo>
                  <a:lnTo>
                    <a:pt x="566710" y="148527"/>
                  </a:lnTo>
                  <a:lnTo>
                    <a:pt x="573064" y="158588"/>
                  </a:lnTo>
                  <a:lnTo>
                    <a:pt x="578623" y="169178"/>
                  </a:lnTo>
                  <a:lnTo>
                    <a:pt x="582510" y="177566"/>
                  </a:lnTo>
                  <a:lnTo>
                    <a:pt x="586602" y="169178"/>
                  </a:lnTo>
                  <a:lnTo>
                    <a:pt x="592426" y="158588"/>
                  </a:lnTo>
                  <a:lnTo>
                    <a:pt x="598251" y="148527"/>
                  </a:lnTo>
                  <a:lnTo>
                    <a:pt x="604604" y="138202"/>
                  </a:lnTo>
                  <a:lnTo>
                    <a:pt x="611488" y="128406"/>
                  </a:lnTo>
                  <a:lnTo>
                    <a:pt x="618371" y="118345"/>
                  </a:lnTo>
                  <a:lnTo>
                    <a:pt x="625519" y="109079"/>
                  </a:lnTo>
                  <a:lnTo>
                    <a:pt x="633197" y="99812"/>
                  </a:lnTo>
                  <a:lnTo>
                    <a:pt x="641139" y="91076"/>
                  </a:lnTo>
                  <a:lnTo>
                    <a:pt x="649346" y="82339"/>
                  </a:lnTo>
                  <a:lnTo>
                    <a:pt x="657553" y="74396"/>
                  </a:lnTo>
                  <a:lnTo>
                    <a:pt x="667613" y="65659"/>
                  </a:lnTo>
                  <a:lnTo>
                    <a:pt x="677938" y="57187"/>
                  </a:lnTo>
                  <a:lnTo>
                    <a:pt x="688528" y="49509"/>
                  </a:lnTo>
                  <a:lnTo>
                    <a:pt x="699118" y="42096"/>
                  </a:lnTo>
                  <a:lnTo>
                    <a:pt x="710237" y="35477"/>
                  </a:lnTo>
                  <a:lnTo>
                    <a:pt x="721356" y="29388"/>
                  </a:lnTo>
                  <a:lnTo>
                    <a:pt x="732475" y="23828"/>
                  </a:lnTo>
                  <a:lnTo>
                    <a:pt x="744124" y="18798"/>
                  </a:lnTo>
                  <a:lnTo>
                    <a:pt x="755508" y="14562"/>
                  </a:lnTo>
                  <a:lnTo>
                    <a:pt x="767157" y="10855"/>
                  </a:lnTo>
                  <a:lnTo>
                    <a:pt x="778805" y="7148"/>
                  </a:lnTo>
                  <a:lnTo>
                    <a:pt x="790189" y="4766"/>
                  </a:lnTo>
                  <a:lnTo>
                    <a:pt x="801838" y="2648"/>
                  </a:lnTo>
                  <a:lnTo>
                    <a:pt x="813222" y="1059"/>
                  </a:lnTo>
                  <a:lnTo>
                    <a:pt x="824606" y="265"/>
                  </a:lnTo>
                  <a:lnTo>
                    <a:pt x="835990" y="0"/>
                  </a:lnTo>
                  <a:lnTo>
                    <a:pt x="843932" y="0"/>
                  </a:lnTo>
                  <a:lnTo>
                    <a:pt x="851874" y="530"/>
                  </a:lnTo>
                  <a:lnTo>
                    <a:pt x="859817" y="1324"/>
                  </a:lnTo>
                  <a:lnTo>
                    <a:pt x="867494" y="2383"/>
                  </a:lnTo>
                  <a:lnTo>
                    <a:pt x="875437" y="3707"/>
                  </a:lnTo>
                  <a:lnTo>
                    <a:pt x="882585" y="5560"/>
                  </a:lnTo>
                  <a:lnTo>
                    <a:pt x="890262" y="7413"/>
                  </a:lnTo>
                  <a:lnTo>
                    <a:pt x="897410" y="10061"/>
                  </a:lnTo>
                  <a:lnTo>
                    <a:pt x="904293" y="12708"/>
                  </a:lnTo>
                  <a:lnTo>
                    <a:pt x="911442" y="15621"/>
                  </a:lnTo>
                  <a:lnTo>
                    <a:pt x="918060" y="19062"/>
                  </a:lnTo>
                  <a:lnTo>
                    <a:pt x="924414" y="22504"/>
                  </a:lnTo>
                  <a:lnTo>
                    <a:pt x="931033" y="26476"/>
                  </a:lnTo>
                  <a:lnTo>
                    <a:pt x="936857" y="30976"/>
                  </a:lnTo>
                  <a:lnTo>
                    <a:pt x="942681" y="35742"/>
                  </a:lnTo>
                  <a:lnTo>
                    <a:pt x="948506" y="40507"/>
                  </a:lnTo>
                  <a:lnTo>
                    <a:pt x="954859" y="47126"/>
                  </a:lnTo>
                  <a:lnTo>
                    <a:pt x="960419" y="53480"/>
                  </a:lnTo>
                  <a:lnTo>
                    <a:pt x="965979" y="60364"/>
                  </a:lnTo>
                  <a:lnTo>
                    <a:pt x="970744" y="67777"/>
                  </a:lnTo>
                  <a:lnTo>
                    <a:pt x="974980" y="74926"/>
                  </a:lnTo>
                  <a:lnTo>
                    <a:pt x="978951" y="82603"/>
                  </a:lnTo>
                  <a:lnTo>
                    <a:pt x="982128" y="90546"/>
                  </a:lnTo>
                  <a:lnTo>
                    <a:pt x="985305" y="98753"/>
                  </a:lnTo>
                  <a:lnTo>
                    <a:pt x="987423" y="107226"/>
                  </a:lnTo>
                  <a:lnTo>
                    <a:pt x="989276" y="115433"/>
                  </a:lnTo>
                  <a:lnTo>
                    <a:pt x="990864" y="124170"/>
                  </a:lnTo>
                  <a:lnTo>
                    <a:pt x="991659" y="132907"/>
                  </a:lnTo>
                  <a:lnTo>
                    <a:pt x="992188" y="141908"/>
                  </a:lnTo>
                  <a:lnTo>
                    <a:pt x="991923" y="150910"/>
                  </a:lnTo>
                  <a:lnTo>
                    <a:pt x="991394" y="160176"/>
                  </a:lnTo>
                  <a:lnTo>
                    <a:pt x="990600" y="169178"/>
                  </a:lnTo>
                  <a:lnTo>
                    <a:pt x="989011" y="178445"/>
                  </a:lnTo>
                  <a:lnTo>
                    <a:pt x="987158" y="187446"/>
                  </a:lnTo>
                  <a:lnTo>
                    <a:pt x="984775" y="196977"/>
                  </a:lnTo>
                  <a:lnTo>
                    <a:pt x="981598" y="206244"/>
                  </a:lnTo>
                  <a:lnTo>
                    <a:pt x="978422" y="215510"/>
                  </a:lnTo>
                  <a:lnTo>
                    <a:pt x="974715" y="224512"/>
                  </a:lnTo>
                  <a:lnTo>
                    <a:pt x="970479" y="234043"/>
                  </a:lnTo>
                  <a:lnTo>
                    <a:pt x="965979" y="243045"/>
                  </a:lnTo>
                  <a:lnTo>
                    <a:pt x="960419" y="251781"/>
                  </a:lnTo>
                  <a:lnTo>
                    <a:pt x="954859" y="261048"/>
                  </a:lnTo>
                  <a:lnTo>
                    <a:pt x="949035" y="269785"/>
                  </a:lnTo>
                  <a:lnTo>
                    <a:pt x="942416" y="278522"/>
                  </a:lnTo>
                  <a:lnTo>
                    <a:pt x="935533" y="286994"/>
                  </a:lnTo>
                  <a:lnTo>
                    <a:pt x="928385" y="295466"/>
                  </a:lnTo>
                  <a:lnTo>
                    <a:pt x="920178" y="303673"/>
                  </a:lnTo>
                  <a:lnTo>
                    <a:pt x="912236" y="311616"/>
                  </a:lnTo>
                  <a:lnTo>
                    <a:pt x="906147" y="316911"/>
                  </a:lnTo>
                  <a:lnTo>
                    <a:pt x="900058" y="321941"/>
                  </a:lnTo>
                  <a:lnTo>
                    <a:pt x="893969" y="326972"/>
                  </a:lnTo>
                  <a:lnTo>
                    <a:pt x="887350" y="332267"/>
                  </a:lnTo>
                  <a:lnTo>
                    <a:pt x="880996" y="337032"/>
                  </a:lnTo>
                  <a:lnTo>
                    <a:pt x="874378" y="341798"/>
                  </a:lnTo>
                  <a:lnTo>
                    <a:pt x="867229" y="346564"/>
                  </a:lnTo>
                  <a:lnTo>
                    <a:pt x="860346" y="351064"/>
                  </a:lnTo>
                  <a:lnTo>
                    <a:pt x="853463" y="355300"/>
                  </a:lnTo>
                  <a:lnTo>
                    <a:pt x="846050" y="359537"/>
                  </a:lnTo>
                  <a:lnTo>
                    <a:pt x="844507" y="360363"/>
                  </a:lnTo>
                  <a:lnTo>
                    <a:pt x="1069615" y="360363"/>
                  </a:lnTo>
                  <a:lnTo>
                    <a:pt x="1074647" y="360628"/>
                  </a:lnTo>
                  <a:lnTo>
                    <a:pt x="1079679" y="360893"/>
                  </a:lnTo>
                  <a:lnTo>
                    <a:pt x="1084446" y="361423"/>
                  </a:lnTo>
                  <a:lnTo>
                    <a:pt x="1089213" y="362217"/>
                  </a:lnTo>
                  <a:lnTo>
                    <a:pt x="1093716" y="363542"/>
                  </a:lnTo>
                  <a:lnTo>
                    <a:pt x="1098483" y="364866"/>
                  </a:lnTo>
                  <a:lnTo>
                    <a:pt x="1102985" y="366456"/>
                  </a:lnTo>
                  <a:lnTo>
                    <a:pt x="1107488" y="368310"/>
                  </a:lnTo>
                  <a:lnTo>
                    <a:pt x="1111725" y="370164"/>
                  </a:lnTo>
                  <a:lnTo>
                    <a:pt x="1115698" y="372284"/>
                  </a:lnTo>
                  <a:lnTo>
                    <a:pt x="1120200" y="374668"/>
                  </a:lnTo>
                  <a:lnTo>
                    <a:pt x="1123908" y="377052"/>
                  </a:lnTo>
                  <a:lnTo>
                    <a:pt x="1127616" y="379701"/>
                  </a:lnTo>
                  <a:lnTo>
                    <a:pt x="1131324" y="382615"/>
                  </a:lnTo>
                  <a:lnTo>
                    <a:pt x="1135032" y="385794"/>
                  </a:lnTo>
                  <a:lnTo>
                    <a:pt x="1138475" y="388973"/>
                  </a:lnTo>
                  <a:lnTo>
                    <a:pt x="1141653" y="392416"/>
                  </a:lnTo>
                  <a:lnTo>
                    <a:pt x="1144566" y="395860"/>
                  </a:lnTo>
                  <a:lnTo>
                    <a:pt x="1147479" y="399569"/>
                  </a:lnTo>
                  <a:lnTo>
                    <a:pt x="1150128" y="403542"/>
                  </a:lnTo>
                  <a:lnTo>
                    <a:pt x="1152776" y="407516"/>
                  </a:lnTo>
                  <a:lnTo>
                    <a:pt x="1155160" y="411489"/>
                  </a:lnTo>
                  <a:lnTo>
                    <a:pt x="1157279" y="415728"/>
                  </a:lnTo>
                  <a:lnTo>
                    <a:pt x="1159397" y="419966"/>
                  </a:lnTo>
                  <a:lnTo>
                    <a:pt x="1160987" y="424470"/>
                  </a:lnTo>
                  <a:lnTo>
                    <a:pt x="1162576" y="428973"/>
                  </a:lnTo>
                  <a:lnTo>
                    <a:pt x="1163900" y="433476"/>
                  </a:lnTo>
                  <a:lnTo>
                    <a:pt x="1164959" y="437980"/>
                  </a:lnTo>
                  <a:lnTo>
                    <a:pt x="1165754" y="443013"/>
                  </a:lnTo>
                  <a:lnTo>
                    <a:pt x="1166283" y="447781"/>
                  </a:lnTo>
                  <a:lnTo>
                    <a:pt x="1166813" y="452814"/>
                  </a:lnTo>
                  <a:lnTo>
                    <a:pt x="1166813" y="457847"/>
                  </a:lnTo>
                  <a:lnTo>
                    <a:pt x="1166813" y="798513"/>
                  </a:lnTo>
                  <a:lnTo>
                    <a:pt x="631825" y="798513"/>
                  </a:lnTo>
                  <a:lnTo>
                    <a:pt x="631825" y="404329"/>
                  </a:lnTo>
                  <a:lnTo>
                    <a:pt x="631608" y="404280"/>
                  </a:lnTo>
                  <a:lnTo>
                    <a:pt x="625519" y="402427"/>
                  </a:lnTo>
                  <a:lnTo>
                    <a:pt x="619695" y="400309"/>
                  </a:lnTo>
                  <a:lnTo>
                    <a:pt x="614135" y="398191"/>
                  </a:lnTo>
                  <a:lnTo>
                    <a:pt x="608840" y="395543"/>
                  </a:lnTo>
                  <a:lnTo>
                    <a:pt x="603546" y="392896"/>
                  </a:lnTo>
                  <a:lnTo>
                    <a:pt x="598515" y="389983"/>
                  </a:lnTo>
                  <a:lnTo>
                    <a:pt x="593750" y="386806"/>
                  </a:lnTo>
                  <a:lnTo>
                    <a:pt x="588985" y="383100"/>
                  </a:lnTo>
                  <a:lnTo>
                    <a:pt x="584749" y="379128"/>
                  </a:lnTo>
                  <a:lnTo>
                    <a:pt x="582480" y="377049"/>
                  </a:lnTo>
                  <a:lnTo>
                    <a:pt x="580212" y="379128"/>
                  </a:lnTo>
                  <a:lnTo>
                    <a:pt x="575976" y="383100"/>
                  </a:lnTo>
                  <a:lnTo>
                    <a:pt x="571475" y="386806"/>
                  </a:lnTo>
                  <a:lnTo>
                    <a:pt x="566445" y="389983"/>
                  </a:lnTo>
                  <a:lnTo>
                    <a:pt x="561415" y="392896"/>
                  </a:lnTo>
                  <a:lnTo>
                    <a:pt x="556385" y="395543"/>
                  </a:lnTo>
                  <a:lnTo>
                    <a:pt x="550825" y="398191"/>
                  </a:lnTo>
                  <a:lnTo>
                    <a:pt x="545265" y="400309"/>
                  </a:lnTo>
                  <a:lnTo>
                    <a:pt x="539706" y="402427"/>
                  </a:lnTo>
                  <a:lnTo>
                    <a:pt x="534988" y="403928"/>
                  </a:lnTo>
                  <a:lnTo>
                    <a:pt x="534988" y="798513"/>
                  </a:lnTo>
                  <a:lnTo>
                    <a:pt x="0" y="798513"/>
                  </a:lnTo>
                  <a:lnTo>
                    <a:pt x="0" y="457847"/>
                  </a:lnTo>
                  <a:lnTo>
                    <a:pt x="265" y="452814"/>
                  </a:lnTo>
                  <a:lnTo>
                    <a:pt x="529" y="447781"/>
                  </a:lnTo>
                  <a:lnTo>
                    <a:pt x="1059" y="443013"/>
                  </a:lnTo>
                  <a:lnTo>
                    <a:pt x="1853" y="437980"/>
                  </a:lnTo>
                  <a:lnTo>
                    <a:pt x="3176" y="433476"/>
                  </a:lnTo>
                  <a:lnTo>
                    <a:pt x="4235" y="428973"/>
                  </a:lnTo>
                  <a:lnTo>
                    <a:pt x="5824" y="424470"/>
                  </a:lnTo>
                  <a:lnTo>
                    <a:pt x="7677" y="419966"/>
                  </a:lnTo>
                  <a:lnTo>
                    <a:pt x="9794" y="415728"/>
                  </a:lnTo>
                  <a:lnTo>
                    <a:pt x="11912" y="411489"/>
                  </a:lnTo>
                  <a:lnTo>
                    <a:pt x="14294" y="407516"/>
                  </a:lnTo>
                  <a:lnTo>
                    <a:pt x="16677" y="403542"/>
                  </a:lnTo>
                  <a:lnTo>
                    <a:pt x="19324" y="399569"/>
                  </a:lnTo>
                  <a:lnTo>
                    <a:pt x="22236" y="395860"/>
                  </a:lnTo>
                  <a:lnTo>
                    <a:pt x="25148" y="392416"/>
                  </a:lnTo>
                  <a:lnTo>
                    <a:pt x="28589" y="388973"/>
                  </a:lnTo>
                  <a:lnTo>
                    <a:pt x="32030" y="385794"/>
                  </a:lnTo>
                  <a:lnTo>
                    <a:pt x="35472" y="382615"/>
                  </a:lnTo>
                  <a:lnTo>
                    <a:pt x="39178" y="379701"/>
                  </a:lnTo>
                  <a:lnTo>
                    <a:pt x="42884" y="377052"/>
                  </a:lnTo>
                  <a:lnTo>
                    <a:pt x="47119" y="374668"/>
                  </a:lnTo>
                  <a:lnTo>
                    <a:pt x="51090" y="372284"/>
                  </a:lnTo>
                  <a:lnTo>
                    <a:pt x="55325" y="370164"/>
                  </a:lnTo>
                  <a:lnTo>
                    <a:pt x="59561" y="368310"/>
                  </a:lnTo>
                  <a:lnTo>
                    <a:pt x="63796" y="366456"/>
                  </a:lnTo>
                  <a:lnTo>
                    <a:pt x="68561" y="364866"/>
                  </a:lnTo>
                  <a:lnTo>
                    <a:pt x="73061" y="363542"/>
                  </a:lnTo>
                  <a:lnTo>
                    <a:pt x="77561" y="362217"/>
                  </a:lnTo>
                  <a:lnTo>
                    <a:pt x="82326" y="361423"/>
                  </a:lnTo>
                  <a:lnTo>
                    <a:pt x="87356" y="360893"/>
                  </a:lnTo>
                  <a:lnTo>
                    <a:pt x="92385" y="360628"/>
                  </a:lnTo>
                  <a:lnTo>
                    <a:pt x="97150" y="360363"/>
                  </a:lnTo>
                  <a:lnTo>
                    <a:pt x="320663" y="360363"/>
                  </a:lnTo>
                  <a:lnTo>
                    <a:pt x="319175" y="359537"/>
                  </a:lnTo>
                  <a:lnTo>
                    <a:pt x="312027" y="355300"/>
                  </a:lnTo>
                  <a:lnTo>
                    <a:pt x="304614" y="351064"/>
                  </a:lnTo>
                  <a:lnTo>
                    <a:pt x="297731" y="346564"/>
                  </a:lnTo>
                  <a:lnTo>
                    <a:pt x="290847" y="341798"/>
                  </a:lnTo>
                  <a:lnTo>
                    <a:pt x="283964" y="337032"/>
                  </a:lnTo>
                  <a:lnTo>
                    <a:pt x="277610" y="332267"/>
                  </a:lnTo>
                  <a:lnTo>
                    <a:pt x="271256" y="326972"/>
                  </a:lnTo>
                  <a:lnTo>
                    <a:pt x="264903" y="321941"/>
                  </a:lnTo>
                  <a:lnTo>
                    <a:pt x="258814" y="316911"/>
                  </a:lnTo>
                  <a:lnTo>
                    <a:pt x="253254" y="311616"/>
                  </a:lnTo>
                  <a:lnTo>
                    <a:pt x="244782" y="303673"/>
                  </a:lnTo>
                  <a:lnTo>
                    <a:pt x="237105" y="295466"/>
                  </a:lnTo>
                  <a:lnTo>
                    <a:pt x="229427" y="286994"/>
                  </a:lnTo>
                  <a:lnTo>
                    <a:pt x="222809" y="278522"/>
                  </a:lnTo>
                  <a:lnTo>
                    <a:pt x="216190" y="269785"/>
                  </a:lnTo>
                  <a:lnTo>
                    <a:pt x="210101" y="261048"/>
                  </a:lnTo>
                  <a:lnTo>
                    <a:pt x="204541" y="251781"/>
                  </a:lnTo>
                  <a:lnTo>
                    <a:pt x="199511" y="243045"/>
                  </a:lnTo>
                  <a:lnTo>
                    <a:pt x="194481" y="234043"/>
                  </a:lnTo>
                  <a:lnTo>
                    <a:pt x="190510" y="224512"/>
                  </a:lnTo>
                  <a:lnTo>
                    <a:pt x="186539" y="215510"/>
                  </a:lnTo>
                  <a:lnTo>
                    <a:pt x="183362" y="206244"/>
                  </a:lnTo>
                  <a:lnTo>
                    <a:pt x="180450" y="196977"/>
                  </a:lnTo>
                  <a:lnTo>
                    <a:pt x="178067" y="187446"/>
                  </a:lnTo>
                  <a:lnTo>
                    <a:pt x="175949" y="178445"/>
                  </a:lnTo>
                  <a:lnTo>
                    <a:pt x="174625" y="169178"/>
                  </a:lnTo>
                  <a:lnTo>
                    <a:pt x="173566" y="160176"/>
                  </a:lnTo>
                  <a:lnTo>
                    <a:pt x="173037" y="150910"/>
                  </a:lnTo>
                  <a:lnTo>
                    <a:pt x="173037" y="141908"/>
                  </a:lnTo>
                  <a:lnTo>
                    <a:pt x="173302" y="132907"/>
                  </a:lnTo>
                  <a:lnTo>
                    <a:pt x="174361" y="124170"/>
                  </a:lnTo>
                  <a:lnTo>
                    <a:pt x="175684" y="115433"/>
                  </a:lnTo>
                  <a:lnTo>
                    <a:pt x="177802" y="107226"/>
                  </a:lnTo>
                  <a:lnTo>
                    <a:pt x="180185" y="98753"/>
                  </a:lnTo>
                  <a:lnTo>
                    <a:pt x="182832" y="90546"/>
                  </a:lnTo>
                  <a:lnTo>
                    <a:pt x="186274" y="82603"/>
                  </a:lnTo>
                  <a:lnTo>
                    <a:pt x="189980" y="74926"/>
                  </a:lnTo>
                  <a:lnTo>
                    <a:pt x="194216" y="67777"/>
                  </a:lnTo>
                  <a:lnTo>
                    <a:pt x="199246" y="60364"/>
                  </a:lnTo>
                  <a:lnTo>
                    <a:pt x="204541" y="53480"/>
                  </a:lnTo>
                  <a:lnTo>
                    <a:pt x="210101" y="47126"/>
                  </a:lnTo>
                  <a:lnTo>
                    <a:pt x="216719" y="40507"/>
                  </a:lnTo>
                  <a:lnTo>
                    <a:pt x="222279" y="35742"/>
                  </a:lnTo>
                  <a:lnTo>
                    <a:pt x="228103" y="30976"/>
                  </a:lnTo>
                  <a:lnTo>
                    <a:pt x="234457" y="26476"/>
                  </a:lnTo>
                  <a:lnTo>
                    <a:pt x="240546" y="22504"/>
                  </a:lnTo>
                  <a:lnTo>
                    <a:pt x="246900" y="19062"/>
                  </a:lnTo>
                  <a:lnTo>
                    <a:pt x="253783" y="15621"/>
                  </a:lnTo>
                  <a:lnTo>
                    <a:pt x="260667" y="12708"/>
                  </a:lnTo>
                  <a:lnTo>
                    <a:pt x="267550" y="10061"/>
                  </a:lnTo>
                  <a:lnTo>
                    <a:pt x="274963" y="7413"/>
                  </a:lnTo>
                  <a:lnTo>
                    <a:pt x="282376" y="5560"/>
                  </a:lnTo>
                  <a:lnTo>
                    <a:pt x="290053" y="3707"/>
                  </a:lnTo>
                  <a:lnTo>
                    <a:pt x="297466" y="2383"/>
                  </a:lnTo>
                  <a:lnTo>
                    <a:pt x="305144" y="1324"/>
                  </a:lnTo>
                  <a:lnTo>
                    <a:pt x="313086" y="530"/>
                  </a:lnTo>
                  <a:lnTo>
                    <a:pt x="321028" y="0"/>
                  </a:lnTo>
                  <a:close/>
                </a:path>
              </a:pathLst>
            </a:custGeom>
            <a:solidFill>
              <a:srgbClr val="69A35B"/>
            </a:solidFill>
            <a:ln>
              <a:noFill/>
            </a:ln>
          </p:spPr>
          <p:txBody>
            <a:bodyPr anchor="ctr">
              <a:normAutofit lnSpcReduction="10000"/>
              <a:scene3d>
                <a:camera prst="orthographicFront"/>
                <a:lightRig rig="threePt" dir="t"/>
              </a:scene3d>
              <a:sp3d>
                <a:contourClr>
                  <a:srgbClr val="FFFFFF"/>
                </a:contourClr>
              </a:sp3d>
            </a:bodyPr>
            <a:p>
              <a:pPr algn="ctr">
                <a:lnSpc>
                  <a:spcPct val="120000"/>
                </a:lnSpc>
                <a:defRPr/>
              </a:pPr>
              <a:endParaRPr lang="zh-CN" altLang="en-US">
                <a:solidFill>
                  <a:srgbClr val="FFFFFF"/>
                </a:solidFill>
                <a:latin typeface="Arial" panose="020B0604020202090204" pitchFamily="34" charset="0"/>
                <a:ea typeface="微软雅黑" panose="020B0503020204020204" charset="-122"/>
                <a:sym typeface="Arial" panose="020B0604020202090204" pitchFamily="34" charset="0"/>
              </a:endParaRPr>
            </a:p>
          </p:txBody>
        </p:sp>
        <p:sp>
          <p:nvSpPr>
            <p:cNvPr id="7" name="文本框 6"/>
            <p:cNvSpPr txBox="1"/>
            <p:nvPr>
              <p:custDataLst>
                <p:tags r:id="rId11"/>
              </p:custDataLst>
            </p:nvPr>
          </p:nvSpPr>
          <p:spPr>
            <a:xfrm>
              <a:off x="7804" y="3410"/>
              <a:ext cx="2284" cy="678"/>
            </a:xfrm>
            <a:prstGeom prst="rect">
              <a:avLst/>
            </a:prstGeom>
            <a:noFill/>
          </p:spPr>
          <p:txBody>
            <a:bodyPr wrap="square" bIns="0" rtlCol="0" anchor="b" anchorCtr="0">
              <a:normAutofit/>
            </a:bodyPr>
            <a:p>
              <a:pPr algn="ctr">
                <a:lnSpc>
                  <a:spcPct val="120000"/>
                </a:lnSpc>
              </a:pPr>
              <a:r>
                <a:rPr lang="zh-CN" altLang="en-US" sz="2100" b="1" spc="300">
                  <a:solidFill>
                    <a:srgbClr val="1F74AD"/>
                  </a:solidFill>
                  <a:latin typeface="Arial" panose="020B0604020202090204" pitchFamily="34" charset="0"/>
                  <a:ea typeface="微软雅黑" panose="020B0503020204020204" charset="-122"/>
                  <a:cs typeface="+mn-ea"/>
                  <a:sym typeface="Arial" panose="020B0604020202090204" pitchFamily="34" charset="0"/>
                </a:rPr>
                <a:t>电子邮件</a:t>
              </a:r>
              <a:endParaRPr lang="zh-CN" altLang="en-US" sz="2100" b="1" spc="300">
                <a:solidFill>
                  <a:srgbClr val="1F74AD"/>
                </a:solidFill>
                <a:latin typeface="Arial" panose="020B0604020202090204" pitchFamily="34" charset="0"/>
                <a:ea typeface="微软雅黑" panose="020B0503020204020204" charset="-122"/>
                <a:cs typeface="+mn-ea"/>
                <a:sym typeface="Arial" panose="020B0604020202090204" pitchFamily="34" charset="0"/>
              </a:endParaRPr>
            </a:p>
          </p:txBody>
        </p:sp>
        <p:sp>
          <p:nvSpPr>
            <p:cNvPr id="25" name="文本框 24"/>
            <p:cNvSpPr txBox="1"/>
            <p:nvPr>
              <p:custDataLst>
                <p:tags r:id="rId12"/>
              </p:custDataLst>
            </p:nvPr>
          </p:nvSpPr>
          <p:spPr>
            <a:xfrm>
              <a:off x="10308" y="3410"/>
              <a:ext cx="2284" cy="678"/>
            </a:xfrm>
            <a:prstGeom prst="rect">
              <a:avLst/>
            </a:prstGeom>
            <a:noFill/>
          </p:spPr>
          <p:txBody>
            <a:bodyPr wrap="square" bIns="0" rtlCol="0" anchor="b" anchorCtr="0">
              <a:normAutofit/>
            </a:bodyPr>
            <a:p>
              <a:pPr algn="ctr">
                <a:lnSpc>
                  <a:spcPct val="120000"/>
                </a:lnSpc>
              </a:pPr>
              <a:r>
                <a:rPr lang="zh-CN" altLang="en-US" sz="2100" b="1" spc="300">
                  <a:solidFill>
                    <a:srgbClr val="3498DB"/>
                  </a:solidFill>
                  <a:latin typeface="Arial" panose="020B0604020202090204" pitchFamily="34" charset="0"/>
                  <a:ea typeface="微软雅黑" panose="020B0503020204020204" charset="-122"/>
                  <a:cs typeface="+mn-ea"/>
                  <a:sym typeface="Arial" panose="020B0604020202090204" pitchFamily="34" charset="0"/>
                </a:rPr>
                <a:t>邮件列表</a:t>
              </a:r>
              <a:endParaRPr lang="zh-CN" altLang="en-US" sz="2100" b="1" spc="300">
                <a:solidFill>
                  <a:srgbClr val="3498DB"/>
                </a:solidFill>
                <a:latin typeface="Arial" panose="020B0604020202090204" pitchFamily="34" charset="0"/>
                <a:ea typeface="微软雅黑" panose="020B0503020204020204" charset="-122"/>
                <a:cs typeface="+mn-ea"/>
                <a:sym typeface="Arial" panose="020B0604020202090204" pitchFamily="34" charset="0"/>
              </a:endParaRPr>
            </a:p>
          </p:txBody>
        </p:sp>
        <p:sp>
          <p:nvSpPr>
            <p:cNvPr id="27" name="文本框 26"/>
            <p:cNvSpPr txBox="1"/>
            <p:nvPr>
              <p:custDataLst>
                <p:tags r:id="rId13"/>
              </p:custDataLst>
            </p:nvPr>
          </p:nvSpPr>
          <p:spPr>
            <a:xfrm>
              <a:off x="12692" y="3259"/>
              <a:ext cx="2907" cy="863"/>
            </a:xfrm>
            <a:prstGeom prst="rect">
              <a:avLst/>
            </a:prstGeom>
            <a:noFill/>
          </p:spPr>
          <p:txBody>
            <a:bodyPr wrap="square" bIns="0" rtlCol="0" anchor="b" anchorCtr="0">
              <a:normAutofit/>
            </a:bodyPr>
            <a:p>
              <a:pPr algn="ctr">
                <a:lnSpc>
                  <a:spcPct val="120000"/>
                </a:lnSpc>
              </a:pPr>
              <a:r>
                <a:rPr lang="zh-CN" altLang="en-US" sz="2100" b="1" spc="300">
                  <a:solidFill>
                    <a:srgbClr val="1AA3AA"/>
                  </a:solidFill>
                  <a:latin typeface="Arial" panose="020B0604020202090204" pitchFamily="34" charset="0"/>
                  <a:ea typeface="微软雅黑" panose="020B0503020204020204" charset="-122"/>
                  <a:cs typeface="+mn-ea"/>
                  <a:sym typeface="Arial" panose="020B0604020202090204" pitchFamily="34" charset="0"/>
                </a:rPr>
                <a:t>电子公告牌</a:t>
              </a:r>
              <a:endParaRPr lang="zh-CN" altLang="en-US" sz="2100" b="1" spc="300">
                <a:solidFill>
                  <a:srgbClr val="1AA3AA"/>
                </a:solidFill>
                <a:latin typeface="Arial" panose="020B0604020202090204" pitchFamily="34" charset="0"/>
                <a:ea typeface="微软雅黑" panose="020B0503020204020204" charset="-122"/>
                <a:cs typeface="+mn-ea"/>
                <a:sym typeface="Arial" panose="020B0604020202090204" pitchFamily="34" charset="0"/>
              </a:endParaRPr>
            </a:p>
          </p:txBody>
        </p:sp>
        <p:sp>
          <p:nvSpPr>
            <p:cNvPr id="29" name="文本框 28"/>
            <p:cNvSpPr txBox="1"/>
            <p:nvPr>
              <p:custDataLst>
                <p:tags r:id="rId14"/>
              </p:custDataLst>
            </p:nvPr>
          </p:nvSpPr>
          <p:spPr>
            <a:xfrm>
              <a:off x="15315" y="3410"/>
              <a:ext cx="2284" cy="678"/>
            </a:xfrm>
            <a:prstGeom prst="rect">
              <a:avLst/>
            </a:prstGeom>
            <a:noFill/>
          </p:spPr>
          <p:txBody>
            <a:bodyPr wrap="square" bIns="0" rtlCol="0" anchor="b" anchorCtr="0">
              <a:normAutofit/>
            </a:bodyPr>
            <a:p>
              <a:pPr algn="ctr">
                <a:lnSpc>
                  <a:spcPct val="120000"/>
                </a:lnSpc>
              </a:pPr>
              <a:r>
                <a:rPr lang="zh-CN" altLang="en-US" sz="2100" b="1" spc="300">
                  <a:solidFill>
                    <a:srgbClr val="69A35B"/>
                  </a:solidFill>
                  <a:latin typeface="Arial" panose="020B0604020202090204" pitchFamily="34" charset="0"/>
                  <a:ea typeface="微软雅黑" panose="020B0503020204020204" charset="-122"/>
                  <a:cs typeface="+mn-ea"/>
                  <a:sym typeface="Arial" panose="020B0604020202090204" pitchFamily="34" charset="0"/>
                </a:rPr>
                <a:t>新闻组</a:t>
              </a:r>
              <a:endParaRPr lang="zh-CN" altLang="en-US" sz="2100" b="1" spc="300">
                <a:solidFill>
                  <a:srgbClr val="69A35B"/>
                </a:solidFill>
                <a:latin typeface="Arial" panose="020B0604020202090204" pitchFamily="34" charset="0"/>
                <a:ea typeface="微软雅黑" panose="020B0503020204020204" charset="-122"/>
                <a:cs typeface="+mn-ea"/>
                <a:sym typeface="Arial" panose="020B0604020202090204" pitchFamily="34" charset="0"/>
              </a:endParaRPr>
            </a:p>
          </p:txBody>
        </p:sp>
        <p:sp>
          <p:nvSpPr>
            <p:cNvPr id="45" name="icon"/>
            <p:cNvSpPr/>
            <p:nvPr>
              <p:custDataLst>
                <p:tags r:id="rId15"/>
              </p:custDataLst>
            </p:nvPr>
          </p:nvSpPr>
          <p:spPr bwMode="auto">
            <a:xfrm>
              <a:off x="11043" y="1806"/>
              <a:ext cx="913" cy="660"/>
            </a:xfrm>
            <a:custGeom>
              <a:avLst/>
              <a:gdLst>
                <a:gd name="T0" fmla="*/ 1628 w 3770"/>
                <a:gd name="T1" fmla="*/ 1688 h 2766"/>
                <a:gd name="T2" fmla="*/ 1394 w 3770"/>
                <a:gd name="T3" fmla="*/ 1521 h 2766"/>
                <a:gd name="T4" fmla="*/ 118 w 3770"/>
                <a:gd name="T5" fmla="*/ 346 h 2766"/>
                <a:gd name="T6" fmla="*/ 47 w 3770"/>
                <a:gd name="T7" fmla="*/ 109 h 2766"/>
                <a:gd name="T8" fmla="*/ 252 w 3770"/>
                <a:gd name="T9" fmla="*/ 0 h 2766"/>
                <a:gd name="T10" fmla="*/ 3519 w 3770"/>
                <a:gd name="T11" fmla="*/ 0 h 2766"/>
                <a:gd name="T12" fmla="*/ 3728 w 3770"/>
                <a:gd name="T13" fmla="*/ 117 h 2766"/>
                <a:gd name="T14" fmla="*/ 3655 w 3770"/>
                <a:gd name="T15" fmla="*/ 354 h 2766"/>
                <a:gd name="T16" fmla="*/ 2254 w 3770"/>
                <a:gd name="T17" fmla="*/ 1619 h 2766"/>
                <a:gd name="T18" fmla="*/ 1628 w 3770"/>
                <a:gd name="T19" fmla="*/ 1688 h 2766"/>
                <a:gd name="T20" fmla="*/ 260 w 3770"/>
                <a:gd name="T21" fmla="*/ 2766 h 2766"/>
                <a:gd name="T22" fmla="*/ 0 w 3770"/>
                <a:gd name="T23" fmla="*/ 2515 h 2766"/>
                <a:gd name="T24" fmla="*/ 0 w 3770"/>
                <a:gd name="T25" fmla="*/ 650 h 2766"/>
                <a:gd name="T26" fmla="*/ 103 w 3770"/>
                <a:gd name="T27" fmla="*/ 607 h 2766"/>
                <a:gd name="T28" fmla="*/ 656 w 3770"/>
                <a:gd name="T29" fmla="*/ 1152 h 2766"/>
                <a:gd name="T30" fmla="*/ 702 w 3770"/>
                <a:gd name="T31" fmla="*/ 1387 h 2766"/>
                <a:gd name="T32" fmla="*/ 305 w 3770"/>
                <a:gd name="T33" fmla="*/ 2321 h 2766"/>
                <a:gd name="T34" fmla="*/ 338 w 3770"/>
                <a:gd name="T35" fmla="*/ 2341 h 2766"/>
                <a:gd name="T36" fmla="*/ 892 w 3770"/>
                <a:gd name="T37" fmla="*/ 1631 h 2766"/>
                <a:gd name="T38" fmla="*/ 1095 w 3770"/>
                <a:gd name="T39" fmla="*/ 1607 h 2766"/>
                <a:gd name="T40" fmla="*/ 1340 w 3770"/>
                <a:gd name="T41" fmla="*/ 1804 h 2766"/>
                <a:gd name="T42" fmla="*/ 1588 w 3770"/>
                <a:gd name="T43" fmla="*/ 1948 h 2766"/>
                <a:gd name="T44" fmla="*/ 2291 w 3770"/>
                <a:gd name="T45" fmla="*/ 1903 h 2766"/>
                <a:gd name="T46" fmla="*/ 2648 w 3770"/>
                <a:gd name="T47" fmla="*/ 1604 h 2766"/>
                <a:gd name="T48" fmla="*/ 2847 w 3770"/>
                <a:gd name="T49" fmla="*/ 1627 h 2766"/>
                <a:gd name="T50" fmla="*/ 3434 w 3770"/>
                <a:gd name="T51" fmla="*/ 2402 h 2766"/>
                <a:gd name="T52" fmla="*/ 3467 w 3770"/>
                <a:gd name="T53" fmla="*/ 2383 h 2766"/>
                <a:gd name="T54" fmla="*/ 3061 w 3770"/>
                <a:gd name="T55" fmla="*/ 1396 h 2766"/>
                <a:gd name="T56" fmla="*/ 3109 w 3770"/>
                <a:gd name="T57" fmla="*/ 1160 h 2766"/>
                <a:gd name="T58" fmla="*/ 3667 w 3770"/>
                <a:gd name="T59" fmla="*/ 607 h 2766"/>
                <a:gd name="T60" fmla="*/ 3770 w 3770"/>
                <a:gd name="T61" fmla="*/ 650 h 2766"/>
                <a:gd name="T62" fmla="*/ 3770 w 3770"/>
                <a:gd name="T63" fmla="*/ 2531 h 2766"/>
                <a:gd name="T64" fmla="*/ 3495 w 3770"/>
                <a:gd name="T65" fmla="*/ 2766 h 2766"/>
                <a:gd name="T66" fmla="*/ 260 w 3770"/>
                <a:gd name="T67" fmla="*/ 2766 h 2766"/>
                <a:gd name="T68" fmla="*/ 260 w 3770"/>
                <a:gd name="T69" fmla="*/ 2766 h 2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770" h="2766">
                  <a:moveTo>
                    <a:pt x="1628" y="1688"/>
                  </a:moveTo>
                  <a:cubicBezTo>
                    <a:pt x="1554" y="1656"/>
                    <a:pt x="1453" y="1575"/>
                    <a:pt x="1394" y="1521"/>
                  </a:cubicBezTo>
                  <a:lnTo>
                    <a:pt x="118" y="346"/>
                  </a:lnTo>
                  <a:cubicBezTo>
                    <a:pt x="59" y="292"/>
                    <a:pt x="8" y="179"/>
                    <a:pt x="47" y="109"/>
                  </a:cubicBezTo>
                  <a:cubicBezTo>
                    <a:pt x="79" y="52"/>
                    <a:pt x="139" y="0"/>
                    <a:pt x="252" y="0"/>
                  </a:cubicBezTo>
                  <a:lnTo>
                    <a:pt x="3519" y="0"/>
                  </a:lnTo>
                  <a:cubicBezTo>
                    <a:pt x="3519" y="0"/>
                    <a:pt x="3661" y="3"/>
                    <a:pt x="3728" y="117"/>
                  </a:cubicBezTo>
                  <a:cubicBezTo>
                    <a:pt x="3769" y="186"/>
                    <a:pt x="3714" y="300"/>
                    <a:pt x="3655" y="354"/>
                  </a:cubicBezTo>
                  <a:lnTo>
                    <a:pt x="2254" y="1619"/>
                  </a:lnTo>
                  <a:cubicBezTo>
                    <a:pt x="2254" y="1619"/>
                    <a:pt x="1984" y="1839"/>
                    <a:pt x="1628" y="1688"/>
                  </a:cubicBezTo>
                  <a:close/>
                  <a:moveTo>
                    <a:pt x="260" y="2766"/>
                  </a:moveTo>
                  <a:cubicBezTo>
                    <a:pt x="260" y="2766"/>
                    <a:pt x="0" y="2743"/>
                    <a:pt x="0" y="2515"/>
                  </a:cubicBezTo>
                  <a:lnTo>
                    <a:pt x="0" y="650"/>
                  </a:lnTo>
                  <a:cubicBezTo>
                    <a:pt x="0" y="570"/>
                    <a:pt x="46" y="550"/>
                    <a:pt x="103" y="607"/>
                  </a:cubicBezTo>
                  <a:lnTo>
                    <a:pt x="656" y="1152"/>
                  </a:lnTo>
                  <a:cubicBezTo>
                    <a:pt x="713" y="1208"/>
                    <a:pt x="733" y="1313"/>
                    <a:pt x="702" y="1387"/>
                  </a:cubicBezTo>
                  <a:lnTo>
                    <a:pt x="305" y="2321"/>
                  </a:lnTo>
                  <a:cubicBezTo>
                    <a:pt x="274" y="2395"/>
                    <a:pt x="288" y="2404"/>
                    <a:pt x="338" y="2341"/>
                  </a:cubicBezTo>
                  <a:lnTo>
                    <a:pt x="892" y="1631"/>
                  </a:lnTo>
                  <a:cubicBezTo>
                    <a:pt x="942" y="1568"/>
                    <a:pt x="1032" y="1557"/>
                    <a:pt x="1095" y="1607"/>
                  </a:cubicBezTo>
                  <a:lnTo>
                    <a:pt x="1340" y="1804"/>
                  </a:lnTo>
                  <a:cubicBezTo>
                    <a:pt x="1403" y="1854"/>
                    <a:pt x="1513" y="1923"/>
                    <a:pt x="1588" y="1948"/>
                  </a:cubicBezTo>
                  <a:cubicBezTo>
                    <a:pt x="1768" y="2008"/>
                    <a:pt x="2088" y="2078"/>
                    <a:pt x="2291" y="1903"/>
                  </a:cubicBezTo>
                  <a:lnTo>
                    <a:pt x="2648" y="1604"/>
                  </a:lnTo>
                  <a:cubicBezTo>
                    <a:pt x="2710" y="1553"/>
                    <a:pt x="2799" y="1563"/>
                    <a:pt x="2847" y="1627"/>
                  </a:cubicBezTo>
                  <a:lnTo>
                    <a:pt x="3434" y="2402"/>
                  </a:lnTo>
                  <a:cubicBezTo>
                    <a:pt x="3483" y="2466"/>
                    <a:pt x="3497" y="2457"/>
                    <a:pt x="3467" y="2383"/>
                  </a:cubicBezTo>
                  <a:lnTo>
                    <a:pt x="3061" y="1396"/>
                  </a:lnTo>
                  <a:cubicBezTo>
                    <a:pt x="3030" y="1322"/>
                    <a:pt x="3052" y="1216"/>
                    <a:pt x="3109" y="1160"/>
                  </a:cubicBezTo>
                  <a:lnTo>
                    <a:pt x="3667" y="607"/>
                  </a:lnTo>
                  <a:cubicBezTo>
                    <a:pt x="3724" y="551"/>
                    <a:pt x="3770" y="570"/>
                    <a:pt x="3770" y="650"/>
                  </a:cubicBezTo>
                  <a:lnTo>
                    <a:pt x="3770" y="2531"/>
                  </a:lnTo>
                  <a:cubicBezTo>
                    <a:pt x="3770" y="2531"/>
                    <a:pt x="3755" y="2766"/>
                    <a:pt x="3495" y="2766"/>
                  </a:cubicBezTo>
                  <a:lnTo>
                    <a:pt x="260" y="2766"/>
                  </a:lnTo>
                  <a:lnTo>
                    <a:pt x="260" y="2766"/>
                  </a:lnTo>
                  <a:close/>
                </a:path>
              </a:pathLst>
            </a:custGeom>
            <a:solidFill>
              <a:srgbClr val="3498DB"/>
            </a:solidFill>
            <a:ln>
              <a:noFill/>
            </a:ln>
          </p:spPr>
          <p:style>
            <a:lnRef idx="2">
              <a:srgbClr val="1F74AD">
                <a:shade val="50000"/>
              </a:srgbClr>
            </a:lnRef>
            <a:fillRef idx="1">
              <a:srgbClr val="1F74AD"/>
            </a:fillRef>
            <a:effectRef idx="0">
              <a:srgbClr val="1F74AD"/>
            </a:effectRef>
            <a:fontRef idx="minor">
              <a:sysClr val="window" lastClr="FFFFFF"/>
            </a:fontRef>
          </p:style>
        </p:sp>
        <p:grpSp>
          <p:nvGrpSpPr>
            <p:cNvPr id="257" name="icon"/>
            <p:cNvGrpSpPr/>
            <p:nvPr>
              <p:custDataLst>
                <p:tags r:id="rId16"/>
              </p:custDataLst>
            </p:nvPr>
          </p:nvGrpSpPr>
          <p:grpSpPr>
            <a:xfrm rot="0">
              <a:off x="13586" y="1750"/>
              <a:ext cx="795" cy="795"/>
              <a:chOff x="10665723" y="24095973"/>
              <a:chExt cx="1527036" cy="1527036"/>
            </a:xfrm>
            <a:solidFill>
              <a:schemeClr val="accent1"/>
            </a:solidFill>
          </p:grpSpPr>
          <p:sp>
            <p:nvSpPr>
              <p:cNvPr id="259" name="PA-任意多边形 2307"/>
              <p:cNvSpPr/>
              <p:nvPr>
                <p:custDataLst>
                  <p:tags r:id="rId17"/>
                </p:custDataLst>
              </p:nvPr>
            </p:nvSpPr>
            <p:spPr>
              <a:xfrm>
                <a:off x="11165122" y="24595372"/>
                <a:ext cx="528239" cy="528239"/>
              </a:xfrm>
              <a:custGeom>
                <a:avLst/>
                <a:gdLst>
                  <a:gd name="connsiteX0" fmla="*/ 264879 w 528239"/>
                  <a:gd name="connsiteY0" fmla="*/ 2277 h 528239"/>
                  <a:gd name="connsiteX1" fmla="*/ 2277 w 528239"/>
                  <a:gd name="connsiteY1" fmla="*/ 264879 h 528239"/>
                  <a:gd name="connsiteX2" fmla="*/ 264879 w 528239"/>
                  <a:gd name="connsiteY2" fmla="*/ 527480 h 528239"/>
                  <a:gd name="connsiteX3" fmla="*/ 527480 w 528239"/>
                  <a:gd name="connsiteY3" fmla="*/ 264879 h 528239"/>
                  <a:gd name="connsiteX4" fmla="*/ 264879 w 528239"/>
                  <a:gd name="connsiteY4" fmla="*/ 2277 h 528239"/>
                  <a:gd name="connsiteX5" fmla="*/ 264879 w 528239"/>
                  <a:gd name="connsiteY5" fmla="*/ 466763 h 528239"/>
                  <a:gd name="connsiteX6" fmla="*/ 62994 w 528239"/>
                  <a:gd name="connsiteY6" fmla="*/ 264879 h 528239"/>
                  <a:gd name="connsiteX7" fmla="*/ 264879 w 528239"/>
                  <a:gd name="connsiteY7" fmla="*/ 62994 h 528239"/>
                  <a:gd name="connsiteX8" fmla="*/ 466763 w 528239"/>
                  <a:gd name="connsiteY8" fmla="*/ 264879 h 528239"/>
                  <a:gd name="connsiteX9" fmla="*/ 264879 w 528239"/>
                  <a:gd name="connsiteY9" fmla="*/ 466763 h 528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8239" h="528239">
                    <a:moveTo>
                      <a:pt x="264879" y="2277"/>
                    </a:moveTo>
                    <a:cubicBezTo>
                      <a:pt x="120080" y="2277"/>
                      <a:pt x="2277" y="120080"/>
                      <a:pt x="2277" y="264879"/>
                    </a:cubicBezTo>
                    <a:cubicBezTo>
                      <a:pt x="2277" y="409677"/>
                      <a:pt x="120080" y="527480"/>
                      <a:pt x="264879" y="527480"/>
                    </a:cubicBezTo>
                    <a:cubicBezTo>
                      <a:pt x="409677" y="527480"/>
                      <a:pt x="527480" y="409677"/>
                      <a:pt x="527480" y="264879"/>
                    </a:cubicBezTo>
                    <a:cubicBezTo>
                      <a:pt x="527480" y="120080"/>
                      <a:pt x="409677" y="2277"/>
                      <a:pt x="264879" y="2277"/>
                    </a:cubicBezTo>
                    <a:close/>
                    <a:moveTo>
                      <a:pt x="264879" y="466763"/>
                    </a:moveTo>
                    <a:cubicBezTo>
                      <a:pt x="153560" y="466763"/>
                      <a:pt x="62994" y="376197"/>
                      <a:pt x="62994" y="264879"/>
                    </a:cubicBezTo>
                    <a:cubicBezTo>
                      <a:pt x="62994" y="153560"/>
                      <a:pt x="153560" y="62994"/>
                      <a:pt x="264879" y="62994"/>
                    </a:cubicBezTo>
                    <a:cubicBezTo>
                      <a:pt x="376197" y="62994"/>
                      <a:pt x="466763" y="153560"/>
                      <a:pt x="466763" y="264879"/>
                    </a:cubicBezTo>
                    <a:cubicBezTo>
                      <a:pt x="466763" y="376197"/>
                      <a:pt x="376197" y="466763"/>
                      <a:pt x="264879" y="466763"/>
                    </a:cubicBezTo>
                    <a:close/>
                  </a:path>
                </a:pathLst>
              </a:custGeom>
              <a:solidFill>
                <a:srgbClr val="1AA3AA"/>
              </a:solidFill>
              <a:ln>
                <a:noFill/>
              </a:ln>
            </p:spPr>
            <p:style>
              <a:lnRef idx="2">
                <a:srgbClr val="1F74AD">
                  <a:shade val="50000"/>
                </a:srgbClr>
              </a:lnRef>
              <a:fillRef idx="1">
                <a:srgbClr val="1F74AD"/>
              </a:fillRef>
              <a:effectRef idx="0">
                <a:srgbClr val="1F74AD"/>
              </a:effectRef>
              <a:fontRef idx="minor">
                <a:sysClr val="window" lastClr="FFFFFF"/>
              </a:fontRef>
            </p:style>
            <p:txBody>
              <a:bodyPr vertOverflow="overflow" horzOverflow="overflow" vert="horz" wrap="square" numCol="1" spcCol="0" rtlCol="0" fromWordArt="0" anchor="ctr" anchorCtr="0" forceAA="0" compatLnSpc="1">
                <a:normAutofit/>
                <a:scene3d>
                  <a:camera prst="orthographicFront"/>
                  <a:lightRig rig="threePt" dir="t"/>
                </a:scene3d>
                <a:sp3d>
                  <a:contourClr>
                    <a:srgbClr val="FFFFFF"/>
                  </a:contourClr>
                </a:sp3d>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lnSpc>
                    <a:spcPct val="120000"/>
                  </a:lnSpc>
                  <a:buClrTx/>
                  <a:buSzTx/>
                  <a:buFontTx/>
                  <a:defRPr/>
                </a:pPr>
                <a:endParaRPr lang="zh-CN" altLang="en-US">
                  <a:solidFill>
                    <a:srgbClr val="FFFFFF"/>
                  </a:solidFill>
                  <a:latin typeface="Arial" panose="020B0604020202090204" pitchFamily="34" charset="0"/>
                  <a:ea typeface="微软雅黑" panose="020B0503020204020204" charset="-122"/>
                  <a:sym typeface="+mn-ea"/>
                </a:endParaRPr>
              </a:p>
            </p:txBody>
          </p:sp>
          <p:sp>
            <p:nvSpPr>
              <p:cNvPr id="260" name="PA-任意多边形 2308"/>
              <p:cNvSpPr/>
              <p:nvPr>
                <p:custDataLst>
                  <p:tags r:id="rId18"/>
                </p:custDataLst>
              </p:nvPr>
            </p:nvSpPr>
            <p:spPr>
              <a:xfrm>
                <a:off x="10665723" y="24095973"/>
                <a:ext cx="1527036" cy="1527036"/>
              </a:xfrm>
              <a:custGeom>
                <a:avLst/>
                <a:gdLst>
                  <a:gd name="connsiteX0" fmla="*/ 1358628 w 1527035"/>
                  <a:gd name="connsiteY0" fmla="*/ 518045 h 1527035"/>
                  <a:gd name="connsiteX1" fmla="*/ 1303093 w 1527035"/>
                  <a:gd name="connsiteY1" fmla="*/ 225464 h 1527035"/>
                  <a:gd name="connsiteX2" fmla="*/ 1067881 w 1527035"/>
                  <a:gd name="connsiteY2" fmla="*/ 160151 h 1527035"/>
                  <a:gd name="connsiteX3" fmla="*/ 1010500 w 1527035"/>
                  <a:gd name="connsiteY3" fmla="*/ 170005 h 1527035"/>
                  <a:gd name="connsiteX4" fmla="*/ 764277 w 1527035"/>
                  <a:gd name="connsiteY4" fmla="*/ 2277 h 1527035"/>
                  <a:gd name="connsiteX5" fmla="*/ 482671 w 1527035"/>
                  <a:gd name="connsiteY5" fmla="*/ 233533 h 1527035"/>
                  <a:gd name="connsiteX6" fmla="*/ 416313 w 1527035"/>
                  <a:gd name="connsiteY6" fmla="*/ 416313 h 1527035"/>
                  <a:gd name="connsiteX7" fmla="*/ 233533 w 1527035"/>
                  <a:gd name="connsiteY7" fmla="*/ 482671 h 1527035"/>
                  <a:gd name="connsiteX8" fmla="*/ 2277 w 1527035"/>
                  <a:gd name="connsiteY8" fmla="*/ 764277 h 1527035"/>
                  <a:gd name="connsiteX9" fmla="*/ 169935 w 1527035"/>
                  <a:gd name="connsiteY9" fmla="*/ 1010461 h 1527035"/>
                  <a:gd name="connsiteX10" fmla="*/ 225461 w 1527035"/>
                  <a:gd name="connsiteY10" fmla="*/ 1303093 h 1527035"/>
                  <a:gd name="connsiteX11" fmla="*/ 412069 w 1527035"/>
                  <a:gd name="connsiteY11" fmla="*/ 1371251 h 1527035"/>
                  <a:gd name="connsiteX12" fmla="*/ 448138 w 1527035"/>
                  <a:gd name="connsiteY12" fmla="*/ 1369657 h 1527035"/>
                  <a:gd name="connsiteX13" fmla="*/ 518196 w 1527035"/>
                  <a:gd name="connsiteY13" fmla="*/ 1358513 h 1527035"/>
                  <a:gd name="connsiteX14" fmla="*/ 576916 w 1527035"/>
                  <a:gd name="connsiteY14" fmla="*/ 1435122 h 1527035"/>
                  <a:gd name="connsiteX15" fmla="*/ 764277 w 1527035"/>
                  <a:gd name="connsiteY15" fmla="*/ 1526277 h 1527035"/>
                  <a:gd name="connsiteX16" fmla="*/ 1045883 w 1527035"/>
                  <a:gd name="connsiteY16" fmla="*/ 1295021 h 1527035"/>
                  <a:gd name="connsiteX17" fmla="*/ 1112241 w 1527035"/>
                  <a:gd name="connsiteY17" fmla="*/ 1112241 h 1527035"/>
                  <a:gd name="connsiteX18" fmla="*/ 1295024 w 1527035"/>
                  <a:gd name="connsiteY18" fmla="*/ 1045883 h 1527035"/>
                  <a:gd name="connsiteX19" fmla="*/ 1526277 w 1527035"/>
                  <a:gd name="connsiteY19" fmla="*/ 764277 h 1527035"/>
                  <a:gd name="connsiteX20" fmla="*/ 1358628 w 1527035"/>
                  <a:gd name="connsiteY20" fmla="*/ 518045 h 1527035"/>
                  <a:gd name="connsiteX21" fmla="*/ 1074733 w 1527035"/>
                  <a:gd name="connsiteY21" fmla="*/ 220479 h 1527035"/>
                  <a:gd name="connsiteX22" fmla="*/ 1260160 w 1527035"/>
                  <a:gd name="connsiteY22" fmla="*/ 268394 h 1527035"/>
                  <a:gd name="connsiteX23" fmla="*/ 1303202 w 1527035"/>
                  <a:gd name="connsiteY23" fmla="*/ 486709 h 1527035"/>
                  <a:gd name="connsiteX24" fmla="*/ 1219552 w 1527035"/>
                  <a:gd name="connsiteY24" fmla="*/ 450145 h 1527035"/>
                  <a:gd name="connsiteX25" fmla="*/ 1180438 w 1527035"/>
                  <a:gd name="connsiteY25" fmla="*/ 467853 h 1527035"/>
                  <a:gd name="connsiteX26" fmla="*/ 1198146 w 1527035"/>
                  <a:gd name="connsiteY26" fmla="*/ 506964 h 1527035"/>
                  <a:gd name="connsiteX27" fmla="*/ 1288035 w 1527035"/>
                  <a:gd name="connsiteY27" fmla="*/ 547374 h 1527035"/>
                  <a:gd name="connsiteX28" fmla="*/ 1281226 w 1527035"/>
                  <a:gd name="connsiteY28" fmla="*/ 568522 h 1527035"/>
                  <a:gd name="connsiteX29" fmla="*/ 1153601 w 1527035"/>
                  <a:gd name="connsiteY29" fmla="*/ 811867 h 1527035"/>
                  <a:gd name="connsiteX30" fmla="*/ 1154360 w 1527035"/>
                  <a:gd name="connsiteY30" fmla="*/ 764274 h 1527035"/>
                  <a:gd name="connsiteX31" fmla="*/ 1045886 w 1527035"/>
                  <a:gd name="connsiteY31" fmla="*/ 233530 h 1527035"/>
                  <a:gd name="connsiteX32" fmla="*/ 1041821 w 1527035"/>
                  <a:gd name="connsiteY32" fmla="*/ 225470 h 1527035"/>
                  <a:gd name="connsiteX33" fmla="*/ 1074733 w 1527035"/>
                  <a:gd name="connsiteY33" fmla="*/ 220479 h 1527035"/>
                  <a:gd name="connsiteX34" fmla="*/ 537158 w 1527035"/>
                  <a:gd name="connsiteY34" fmla="*/ 260325 h 1527035"/>
                  <a:gd name="connsiteX35" fmla="*/ 764277 w 1527035"/>
                  <a:gd name="connsiteY35" fmla="*/ 62994 h 1527035"/>
                  <a:gd name="connsiteX36" fmla="*/ 949151 w 1527035"/>
                  <a:gd name="connsiteY36" fmla="*/ 187030 h 1527035"/>
                  <a:gd name="connsiteX37" fmla="*/ 763430 w 1527035"/>
                  <a:gd name="connsiteY37" fmla="*/ 272750 h 1527035"/>
                  <a:gd name="connsiteX38" fmla="*/ 752707 w 1527035"/>
                  <a:gd name="connsiteY38" fmla="*/ 314324 h 1527035"/>
                  <a:gd name="connsiteX39" fmla="*/ 794280 w 1527035"/>
                  <a:gd name="connsiteY39" fmla="*/ 325046 h 1527035"/>
                  <a:gd name="connsiteX40" fmla="*/ 981237 w 1527035"/>
                  <a:gd name="connsiteY40" fmla="*/ 240513 h 1527035"/>
                  <a:gd name="connsiteX41" fmla="*/ 991398 w 1527035"/>
                  <a:gd name="connsiteY41" fmla="*/ 260325 h 1527035"/>
                  <a:gd name="connsiteX42" fmla="*/ 1093643 w 1527035"/>
                  <a:gd name="connsiteY42" fmla="*/ 764277 h 1527035"/>
                  <a:gd name="connsiteX43" fmla="*/ 1087532 w 1527035"/>
                  <a:gd name="connsiteY43" fmla="*/ 898173 h 1527035"/>
                  <a:gd name="connsiteX44" fmla="*/ 997176 w 1527035"/>
                  <a:gd name="connsiteY44" fmla="*/ 997173 h 1527035"/>
                  <a:gd name="connsiteX45" fmla="*/ 997176 w 1527035"/>
                  <a:gd name="connsiteY45" fmla="*/ 1040109 h 1527035"/>
                  <a:gd name="connsiteX46" fmla="*/ 1018642 w 1527035"/>
                  <a:gd name="connsiteY46" fmla="*/ 1049001 h 1527035"/>
                  <a:gd name="connsiteX47" fmla="*/ 1040109 w 1527035"/>
                  <a:gd name="connsiteY47" fmla="*/ 1040109 h 1527035"/>
                  <a:gd name="connsiteX48" fmla="*/ 1073221 w 1527035"/>
                  <a:gd name="connsiteY48" fmla="*/ 1005922 h 1527035"/>
                  <a:gd name="connsiteX49" fmla="*/ 1061988 w 1527035"/>
                  <a:gd name="connsiteY49" fmla="*/ 1061988 h 1527035"/>
                  <a:gd name="connsiteX50" fmla="*/ 764280 w 1527035"/>
                  <a:gd name="connsiteY50" fmla="*/ 1093643 h 1527035"/>
                  <a:gd name="connsiteX51" fmla="*/ 260328 w 1527035"/>
                  <a:gd name="connsiteY51" fmla="*/ 991395 h 1527035"/>
                  <a:gd name="connsiteX52" fmla="*/ 240507 w 1527035"/>
                  <a:gd name="connsiteY52" fmla="*/ 981231 h 1527035"/>
                  <a:gd name="connsiteX53" fmla="*/ 247334 w 1527035"/>
                  <a:gd name="connsiteY53" fmla="*/ 960029 h 1527035"/>
                  <a:gd name="connsiteX54" fmla="*/ 374956 w 1527035"/>
                  <a:gd name="connsiteY54" fmla="*/ 716687 h 1527035"/>
                  <a:gd name="connsiteX55" fmla="*/ 374197 w 1527035"/>
                  <a:gd name="connsiteY55" fmla="*/ 764277 h 1527035"/>
                  <a:gd name="connsiteX56" fmla="*/ 388653 w 1527035"/>
                  <a:gd name="connsiteY56" fmla="*/ 972446 h 1527035"/>
                  <a:gd name="connsiteX57" fmla="*/ 422989 w 1527035"/>
                  <a:gd name="connsiteY57" fmla="*/ 998223 h 1527035"/>
                  <a:gd name="connsiteX58" fmla="*/ 448766 w 1527035"/>
                  <a:gd name="connsiteY58" fmla="*/ 963888 h 1527035"/>
                  <a:gd name="connsiteX59" fmla="*/ 434914 w 1527035"/>
                  <a:gd name="connsiteY59" fmla="*/ 764280 h 1527035"/>
                  <a:gd name="connsiteX60" fmla="*/ 441025 w 1527035"/>
                  <a:gd name="connsiteY60" fmla="*/ 630387 h 1527035"/>
                  <a:gd name="connsiteX61" fmla="*/ 531381 w 1527035"/>
                  <a:gd name="connsiteY61" fmla="*/ 531387 h 1527035"/>
                  <a:gd name="connsiteX62" fmla="*/ 531381 w 1527035"/>
                  <a:gd name="connsiteY62" fmla="*/ 488451 h 1527035"/>
                  <a:gd name="connsiteX63" fmla="*/ 488445 w 1527035"/>
                  <a:gd name="connsiteY63" fmla="*/ 488451 h 1527035"/>
                  <a:gd name="connsiteX64" fmla="*/ 455330 w 1527035"/>
                  <a:gd name="connsiteY64" fmla="*/ 522638 h 1527035"/>
                  <a:gd name="connsiteX65" fmla="*/ 466566 w 1527035"/>
                  <a:gd name="connsiteY65" fmla="*/ 466569 h 1527035"/>
                  <a:gd name="connsiteX66" fmla="*/ 764277 w 1527035"/>
                  <a:gd name="connsiteY66" fmla="*/ 434914 h 1527035"/>
                  <a:gd name="connsiteX67" fmla="*/ 794635 w 1527035"/>
                  <a:gd name="connsiteY67" fmla="*/ 404555 h 1527035"/>
                  <a:gd name="connsiteX68" fmla="*/ 764277 w 1527035"/>
                  <a:gd name="connsiteY68" fmla="*/ 374197 h 1527035"/>
                  <a:gd name="connsiteX69" fmla="*/ 483427 w 1527035"/>
                  <a:gd name="connsiteY69" fmla="*/ 400988 h 1527035"/>
                  <a:gd name="connsiteX70" fmla="*/ 537158 w 1527035"/>
                  <a:gd name="connsiteY70" fmla="*/ 260325 h 1527035"/>
                  <a:gd name="connsiteX71" fmla="*/ 62994 w 1527035"/>
                  <a:gd name="connsiteY71" fmla="*/ 764277 h 1527035"/>
                  <a:gd name="connsiteX72" fmla="*/ 260325 w 1527035"/>
                  <a:gd name="connsiteY72" fmla="*/ 537158 h 1527035"/>
                  <a:gd name="connsiteX73" fmla="*/ 400985 w 1527035"/>
                  <a:gd name="connsiteY73" fmla="*/ 483427 h 1527035"/>
                  <a:gd name="connsiteX74" fmla="*/ 382442 w 1527035"/>
                  <a:gd name="connsiteY74" fmla="*/ 606115 h 1527035"/>
                  <a:gd name="connsiteX75" fmla="*/ 189859 w 1527035"/>
                  <a:gd name="connsiteY75" fmla="*/ 940442 h 1527035"/>
                  <a:gd name="connsiteX76" fmla="*/ 186997 w 1527035"/>
                  <a:gd name="connsiteY76" fmla="*/ 949127 h 1527035"/>
                  <a:gd name="connsiteX77" fmla="*/ 62994 w 1527035"/>
                  <a:gd name="connsiteY77" fmla="*/ 764277 h 1527035"/>
                  <a:gd name="connsiteX78" fmla="*/ 991398 w 1527035"/>
                  <a:gd name="connsiteY78" fmla="*/ 1268229 h 1527035"/>
                  <a:gd name="connsiteX79" fmla="*/ 764277 w 1527035"/>
                  <a:gd name="connsiteY79" fmla="*/ 1465560 h 1527035"/>
                  <a:gd name="connsiteX80" fmla="*/ 579509 w 1527035"/>
                  <a:gd name="connsiteY80" fmla="*/ 1341469 h 1527035"/>
                  <a:gd name="connsiteX81" fmla="*/ 736456 w 1527035"/>
                  <a:gd name="connsiteY81" fmla="*/ 1272161 h 1527035"/>
                  <a:gd name="connsiteX82" fmla="*/ 748381 w 1527035"/>
                  <a:gd name="connsiteY82" fmla="*/ 1230918 h 1527035"/>
                  <a:gd name="connsiteX83" fmla="*/ 707139 w 1527035"/>
                  <a:gd name="connsiteY83" fmla="*/ 1218994 h 1527035"/>
                  <a:gd name="connsiteX84" fmla="*/ 547341 w 1527035"/>
                  <a:gd name="connsiteY84" fmla="*/ 1288102 h 1527035"/>
                  <a:gd name="connsiteX85" fmla="*/ 502492 w 1527035"/>
                  <a:gd name="connsiteY85" fmla="*/ 1186009 h 1527035"/>
                  <a:gd name="connsiteX86" fmla="*/ 463642 w 1527035"/>
                  <a:gd name="connsiteY86" fmla="*/ 1167736 h 1527035"/>
                  <a:gd name="connsiteX87" fmla="*/ 445372 w 1527035"/>
                  <a:gd name="connsiteY87" fmla="*/ 1206589 h 1527035"/>
                  <a:gd name="connsiteX88" fmla="*/ 486824 w 1527035"/>
                  <a:gd name="connsiteY88" fmla="*/ 1303132 h 1527035"/>
                  <a:gd name="connsiteX89" fmla="*/ 268397 w 1527035"/>
                  <a:gd name="connsiteY89" fmla="*/ 1260157 h 1527035"/>
                  <a:gd name="connsiteX90" fmla="*/ 225370 w 1527035"/>
                  <a:gd name="connsiteY90" fmla="*/ 1041766 h 1527035"/>
                  <a:gd name="connsiteX91" fmla="*/ 233536 w 1527035"/>
                  <a:gd name="connsiteY91" fmla="*/ 1045883 h 1527035"/>
                  <a:gd name="connsiteX92" fmla="*/ 764277 w 1527035"/>
                  <a:gd name="connsiteY92" fmla="*/ 1154360 h 1527035"/>
                  <a:gd name="connsiteX93" fmla="*/ 1045127 w 1527035"/>
                  <a:gd name="connsiteY93" fmla="*/ 1127569 h 1527035"/>
                  <a:gd name="connsiteX94" fmla="*/ 991398 w 1527035"/>
                  <a:gd name="connsiteY94" fmla="*/ 1268229 h 1527035"/>
                  <a:gd name="connsiteX95" fmla="*/ 1268232 w 1527035"/>
                  <a:gd name="connsiteY95" fmla="*/ 991395 h 1527035"/>
                  <a:gd name="connsiteX96" fmla="*/ 1127569 w 1527035"/>
                  <a:gd name="connsiteY96" fmla="*/ 1045127 h 1527035"/>
                  <a:gd name="connsiteX97" fmla="*/ 1146112 w 1527035"/>
                  <a:gd name="connsiteY97" fmla="*/ 922439 h 1527035"/>
                  <a:gd name="connsiteX98" fmla="*/ 1338694 w 1527035"/>
                  <a:gd name="connsiteY98" fmla="*/ 588109 h 1527035"/>
                  <a:gd name="connsiteX99" fmla="*/ 1341472 w 1527035"/>
                  <a:gd name="connsiteY99" fmla="*/ 579682 h 1527035"/>
                  <a:gd name="connsiteX100" fmla="*/ 1465560 w 1527035"/>
                  <a:gd name="connsiteY100" fmla="*/ 764277 h 1527035"/>
                  <a:gd name="connsiteX101" fmla="*/ 1268232 w 1527035"/>
                  <a:gd name="connsiteY101" fmla="*/ 991395 h 1527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527035" h="1527035">
                    <a:moveTo>
                      <a:pt x="1358628" y="518045"/>
                    </a:moveTo>
                    <a:cubicBezTo>
                      <a:pt x="1386919" y="392658"/>
                      <a:pt x="1367948" y="290316"/>
                      <a:pt x="1303093" y="225464"/>
                    </a:cubicBezTo>
                    <a:cubicBezTo>
                      <a:pt x="1249036" y="171408"/>
                      <a:pt x="1167721" y="148827"/>
                      <a:pt x="1067881" y="160151"/>
                    </a:cubicBezTo>
                    <a:cubicBezTo>
                      <a:pt x="1049271" y="162264"/>
                      <a:pt x="1030100" y="165597"/>
                      <a:pt x="1010500" y="170005"/>
                    </a:cubicBezTo>
                    <a:cubicBezTo>
                      <a:pt x="941832" y="61270"/>
                      <a:pt x="856027" y="2277"/>
                      <a:pt x="764277" y="2277"/>
                    </a:cubicBezTo>
                    <a:cubicBezTo>
                      <a:pt x="656000" y="2277"/>
                      <a:pt x="555993" y="84406"/>
                      <a:pt x="482671" y="233533"/>
                    </a:cubicBezTo>
                    <a:cubicBezTo>
                      <a:pt x="455758" y="288270"/>
                      <a:pt x="433520" y="349870"/>
                      <a:pt x="416313" y="416313"/>
                    </a:cubicBezTo>
                    <a:cubicBezTo>
                      <a:pt x="349870" y="433517"/>
                      <a:pt x="288273" y="455758"/>
                      <a:pt x="233533" y="482671"/>
                    </a:cubicBezTo>
                    <a:cubicBezTo>
                      <a:pt x="84406" y="555993"/>
                      <a:pt x="2277" y="656000"/>
                      <a:pt x="2277" y="764277"/>
                    </a:cubicBezTo>
                    <a:cubicBezTo>
                      <a:pt x="2277" y="856005"/>
                      <a:pt x="61242" y="941799"/>
                      <a:pt x="169935" y="1010461"/>
                    </a:cubicBezTo>
                    <a:cubicBezTo>
                      <a:pt x="141629" y="1135872"/>
                      <a:pt x="160597" y="1238229"/>
                      <a:pt x="225461" y="1303093"/>
                    </a:cubicBezTo>
                    <a:cubicBezTo>
                      <a:pt x="270358" y="1347990"/>
                      <a:pt x="334375" y="1371251"/>
                      <a:pt x="412069" y="1371251"/>
                    </a:cubicBezTo>
                    <a:cubicBezTo>
                      <a:pt x="423784" y="1371251"/>
                      <a:pt x="435818" y="1370723"/>
                      <a:pt x="448138" y="1369657"/>
                    </a:cubicBezTo>
                    <a:cubicBezTo>
                      <a:pt x="470655" y="1367711"/>
                      <a:pt x="494083" y="1363950"/>
                      <a:pt x="518196" y="1358513"/>
                    </a:cubicBezTo>
                    <a:cubicBezTo>
                      <a:pt x="536548" y="1387535"/>
                      <a:pt x="556208" y="1413291"/>
                      <a:pt x="576916" y="1435122"/>
                    </a:cubicBezTo>
                    <a:cubicBezTo>
                      <a:pt x="633471" y="1494756"/>
                      <a:pt x="698259" y="1526277"/>
                      <a:pt x="764277" y="1526277"/>
                    </a:cubicBezTo>
                    <a:cubicBezTo>
                      <a:pt x="872554" y="1526277"/>
                      <a:pt x="972561" y="1444148"/>
                      <a:pt x="1045883" y="1295021"/>
                    </a:cubicBezTo>
                    <a:cubicBezTo>
                      <a:pt x="1072796" y="1240284"/>
                      <a:pt x="1095037" y="1178684"/>
                      <a:pt x="1112241" y="1112241"/>
                    </a:cubicBezTo>
                    <a:cubicBezTo>
                      <a:pt x="1178684" y="1095037"/>
                      <a:pt x="1240284" y="1072796"/>
                      <a:pt x="1295024" y="1045883"/>
                    </a:cubicBezTo>
                    <a:cubicBezTo>
                      <a:pt x="1444148" y="972561"/>
                      <a:pt x="1526277" y="872554"/>
                      <a:pt x="1526277" y="764277"/>
                    </a:cubicBezTo>
                    <a:cubicBezTo>
                      <a:pt x="1526277" y="672145"/>
                      <a:pt x="1466635" y="586276"/>
                      <a:pt x="1358628" y="518045"/>
                    </a:cubicBezTo>
                    <a:close/>
                    <a:moveTo>
                      <a:pt x="1074733" y="220479"/>
                    </a:moveTo>
                    <a:cubicBezTo>
                      <a:pt x="1131072" y="214086"/>
                      <a:pt x="1208975" y="217206"/>
                      <a:pt x="1260160" y="268394"/>
                    </a:cubicBezTo>
                    <a:cubicBezTo>
                      <a:pt x="1306845" y="315079"/>
                      <a:pt x="1321399" y="391049"/>
                      <a:pt x="1303202" y="486709"/>
                    </a:cubicBezTo>
                    <a:cubicBezTo>
                      <a:pt x="1277334" y="473630"/>
                      <a:pt x="1249431" y="461402"/>
                      <a:pt x="1219552" y="450145"/>
                    </a:cubicBezTo>
                    <a:cubicBezTo>
                      <a:pt x="1203851" y="444231"/>
                      <a:pt x="1186349" y="452164"/>
                      <a:pt x="1180438" y="467853"/>
                    </a:cubicBezTo>
                    <a:cubicBezTo>
                      <a:pt x="1174530" y="483542"/>
                      <a:pt x="1182457" y="501056"/>
                      <a:pt x="1198146" y="506964"/>
                    </a:cubicBezTo>
                    <a:cubicBezTo>
                      <a:pt x="1230761" y="519250"/>
                      <a:pt x="1260779" y="532808"/>
                      <a:pt x="1288035" y="547374"/>
                    </a:cubicBezTo>
                    <a:cubicBezTo>
                      <a:pt x="1285904" y="554350"/>
                      <a:pt x="1283654" y="561388"/>
                      <a:pt x="1281226" y="568522"/>
                    </a:cubicBezTo>
                    <a:cubicBezTo>
                      <a:pt x="1254176" y="647894"/>
                      <a:pt x="1210539" y="730661"/>
                      <a:pt x="1153601" y="811867"/>
                    </a:cubicBezTo>
                    <a:cubicBezTo>
                      <a:pt x="1154087" y="796084"/>
                      <a:pt x="1154360" y="780221"/>
                      <a:pt x="1154360" y="764274"/>
                    </a:cubicBezTo>
                    <a:cubicBezTo>
                      <a:pt x="1154360" y="564293"/>
                      <a:pt x="1115838" y="375806"/>
                      <a:pt x="1045886" y="233530"/>
                    </a:cubicBezTo>
                    <a:cubicBezTo>
                      <a:pt x="1044547" y="230804"/>
                      <a:pt x="1043178" y="228151"/>
                      <a:pt x="1041821" y="225470"/>
                    </a:cubicBezTo>
                    <a:cubicBezTo>
                      <a:pt x="1052993" y="223381"/>
                      <a:pt x="1063977" y="221703"/>
                      <a:pt x="1074733" y="220479"/>
                    </a:cubicBezTo>
                    <a:close/>
                    <a:moveTo>
                      <a:pt x="537158" y="260325"/>
                    </a:moveTo>
                    <a:cubicBezTo>
                      <a:pt x="599721" y="133074"/>
                      <a:pt x="680381" y="62994"/>
                      <a:pt x="764277" y="62994"/>
                    </a:cubicBezTo>
                    <a:cubicBezTo>
                      <a:pt x="830325" y="62994"/>
                      <a:pt x="894363" y="106458"/>
                      <a:pt x="949151" y="187030"/>
                    </a:cubicBezTo>
                    <a:cubicBezTo>
                      <a:pt x="889460" y="206560"/>
                      <a:pt x="826788" y="235373"/>
                      <a:pt x="763430" y="272750"/>
                    </a:cubicBezTo>
                    <a:cubicBezTo>
                      <a:pt x="748988" y="281269"/>
                      <a:pt x="744189" y="299885"/>
                      <a:pt x="752707" y="314324"/>
                    </a:cubicBezTo>
                    <a:cubicBezTo>
                      <a:pt x="761229" y="328765"/>
                      <a:pt x="779839" y="333568"/>
                      <a:pt x="794280" y="325046"/>
                    </a:cubicBezTo>
                    <a:cubicBezTo>
                      <a:pt x="858753" y="287010"/>
                      <a:pt x="921996" y="258524"/>
                      <a:pt x="981237" y="240513"/>
                    </a:cubicBezTo>
                    <a:cubicBezTo>
                      <a:pt x="984671" y="246964"/>
                      <a:pt x="988065" y="253546"/>
                      <a:pt x="991398" y="260325"/>
                    </a:cubicBezTo>
                    <a:cubicBezTo>
                      <a:pt x="1057331" y="394428"/>
                      <a:pt x="1093643" y="573400"/>
                      <a:pt x="1093643" y="764277"/>
                    </a:cubicBezTo>
                    <a:cubicBezTo>
                      <a:pt x="1093643" y="809736"/>
                      <a:pt x="1091561" y="854509"/>
                      <a:pt x="1087532" y="898173"/>
                    </a:cubicBezTo>
                    <a:cubicBezTo>
                      <a:pt x="1059505" y="931896"/>
                      <a:pt x="1029319" y="965029"/>
                      <a:pt x="997176" y="997173"/>
                    </a:cubicBezTo>
                    <a:cubicBezTo>
                      <a:pt x="985321" y="1009028"/>
                      <a:pt x="985321" y="1028251"/>
                      <a:pt x="997176" y="1040109"/>
                    </a:cubicBezTo>
                    <a:cubicBezTo>
                      <a:pt x="1003105" y="1046035"/>
                      <a:pt x="1010873" y="1049001"/>
                      <a:pt x="1018642" y="1049001"/>
                    </a:cubicBezTo>
                    <a:cubicBezTo>
                      <a:pt x="1026411" y="1049001"/>
                      <a:pt x="1034180" y="1046035"/>
                      <a:pt x="1040109" y="1040109"/>
                    </a:cubicBezTo>
                    <a:cubicBezTo>
                      <a:pt x="1051384" y="1028834"/>
                      <a:pt x="1062407" y="1017425"/>
                      <a:pt x="1073221" y="1005922"/>
                    </a:cubicBezTo>
                    <a:cubicBezTo>
                      <a:pt x="1069878" y="1024948"/>
                      <a:pt x="1066117" y="1043636"/>
                      <a:pt x="1061988" y="1061988"/>
                    </a:cubicBezTo>
                    <a:cubicBezTo>
                      <a:pt x="969941" y="1082708"/>
                      <a:pt x="868908" y="1093643"/>
                      <a:pt x="764280" y="1093643"/>
                    </a:cubicBezTo>
                    <a:cubicBezTo>
                      <a:pt x="573404" y="1093643"/>
                      <a:pt x="394431" y="1057331"/>
                      <a:pt x="260328" y="991395"/>
                    </a:cubicBezTo>
                    <a:cubicBezTo>
                      <a:pt x="253546" y="988062"/>
                      <a:pt x="246964" y="984665"/>
                      <a:pt x="240507" y="981231"/>
                    </a:cubicBezTo>
                    <a:cubicBezTo>
                      <a:pt x="242641" y="974240"/>
                      <a:pt x="244896" y="967181"/>
                      <a:pt x="247334" y="960029"/>
                    </a:cubicBezTo>
                    <a:cubicBezTo>
                      <a:pt x="274384" y="880656"/>
                      <a:pt x="318021" y="797893"/>
                      <a:pt x="374956" y="716687"/>
                    </a:cubicBezTo>
                    <a:cubicBezTo>
                      <a:pt x="374470" y="732470"/>
                      <a:pt x="374197" y="748333"/>
                      <a:pt x="374197" y="764277"/>
                    </a:cubicBezTo>
                    <a:cubicBezTo>
                      <a:pt x="374197" y="835031"/>
                      <a:pt x="379060" y="905068"/>
                      <a:pt x="388653" y="972446"/>
                    </a:cubicBezTo>
                    <a:cubicBezTo>
                      <a:pt x="391015" y="989046"/>
                      <a:pt x="406383" y="1000573"/>
                      <a:pt x="422989" y="998223"/>
                    </a:cubicBezTo>
                    <a:cubicBezTo>
                      <a:pt x="439589" y="995858"/>
                      <a:pt x="451128" y="980488"/>
                      <a:pt x="448766" y="963888"/>
                    </a:cubicBezTo>
                    <a:cubicBezTo>
                      <a:pt x="439577" y="899336"/>
                      <a:pt x="434914" y="832180"/>
                      <a:pt x="434914" y="764280"/>
                    </a:cubicBezTo>
                    <a:cubicBezTo>
                      <a:pt x="434914" y="718821"/>
                      <a:pt x="436996" y="674048"/>
                      <a:pt x="441025" y="630387"/>
                    </a:cubicBezTo>
                    <a:cubicBezTo>
                      <a:pt x="469052" y="596661"/>
                      <a:pt x="499238" y="563531"/>
                      <a:pt x="531381" y="531387"/>
                    </a:cubicBezTo>
                    <a:cubicBezTo>
                      <a:pt x="543236" y="519532"/>
                      <a:pt x="543236" y="500309"/>
                      <a:pt x="531381" y="488451"/>
                    </a:cubicBezTo>
                    <a:cubicBezTo>
                      <a:pt x="519526" y="476593"/>
                      <a:pt x="500303" y="476596"/>
                      <a:pt x="488445" y="488451"/>
                    </a:cubicBezTo>
                    <a:cubicBezTo>
                      <a:pt x="477170" y="499726"/>
                      <a:pt x="466147" y="511135"/>
                      <a:pt x="455330" y="522638"/>
                    </a:cubicBezTo>
                    <a:cubicBezTo>
                      <a:pt x="458672" y="503612"/>
                      <a:pt x="462434" y="484920"/>
                      <a:pt x="466566" y="466569"/>
                    </a:cubicBezTo>
                    <a:cubicBezTo>
                      <a:pt x="558613" y="445849"/>
                      <a:pt x="659646" y="434914"/>
                      <a:pt x="764277" y="434914"/>
                    </a:cubicBezTo>
                    <a:cubicBezTo>
                      <a:pt x="781041" y="434914"/>
                      <a:pt x="794635" y="421322"/>
                      <a:pt x="794635" y="404555"/>
                    </a:cubicBezTo>
                    <a:cubicBezTo>
                      <a:pt x="794635" y="387788"/>
                      <a:pt x="781041" y="374197"/>
                      <a:pt x="764277" y="374197"/>
                    </a:cubicBezTo>
                    <a:cubicBezTo>
                      <a:pt x="666559" y="374197"/>
                      <a:pt x="571603" y="383420"/>
                      <a:pt x="483427" y="400988"/>
                    </a:cubicBezTo>
                    <a:cubicBezTo>
                      <a:pt x="498196" y="350265"/>
                      <a:pt x="516169" y="303012"/>
                      <a:pt x="537158" y="260325"/>
                    </a:cubicBezTo>
                    <a:close/>
                    <a:moveTo>
                      <a:pt x="62994" y="764277"/>
                    </a:moveTo>
                    <a:cubicBezTo>
                      <a:pt x="62994" y="680381"/>
                      <a:pt x="133074" y="599721"/>
                      <a:pt x="260325" y="537158"/>
                    </a:cubicBezTo>
                    <a:cubicBezTo>
                      <a:pt x="303015" y="516169"/>
                      <a:pt x="350265" y="498196"/>
                      <a:pt x="400985" y="483427"/>
                    </a:cubicBezTo>
                    <a:cubicBezTo>
                      <a:pt x="393086" y="523075"/>
                      <a:pt x="386880" y="564090"/>
                      <a:pt x="382442" y="606115"/>
                    </a:cubicBezTo>
                    <a:cubicBezTo>
                      <a:pt x="294005" y="715445"/>
                      <a:pt x="227246" y="830735"/>
                      <a:pt x="189859" y="940442"/>
                    </a:cubicBezTo>
                    <a:cubicBezTo>
                      <a:pt x="188867" y="943353"/>
                      <a:pt x="187944" y="946234"/>
                      <a:pt x="186997" y="949127"/>
                    </a:cubicBezTo>
                    <a:cubicBezTo>
                      <a:pt x="106446" y="894345"/>
                      <a:pt x="62994" y="830316"/>
                      <a:pt x="62994" y="764277"/>
                    </a:cubicBezTo>
                    <a:close/>
                    <a:moveTo>
                      <a:pt x="991398" y="1268229"/>
                    </a:moveTo>
                    <a:cubicBezTo>
                      <a:pt x="928835" y="1395480"/>
                      <a:pt x="848173" y="1465560"/>
                      <a:pt x="764277" y="1465560"/>
                    </a:cubicBezTo>
                    <a:cubicBezTo>
                      <a:pt x="698466" y="1465560"/>
                      <a:pt x="633935" y="1421033"/>
                      <a:pt x="579509" y="1341469"/>
                    </a:cubicBezTo>
                    <a:cubicBezTo>
                      <a:pt x="630135" y="1324896"/>
                      <a:pt x="682952" y="1301666"/>
                      <a:pt x="736456" y="1272161"/>
                    </a:cubicBezTo>
                    <a:cubicBezTo>
                      <a:pt x="751138" y="1264064"/>
                      <a:pt x="756478" y="1245600"/>
                      <a:pt x="748381" y="1230918"/>
                    </a:cubicBezTo>
                    <a:cubicBezTo>
                      <a:pt x="740285" y="1216234"/>
                      <a:pt x="721817" y="1210894"/>
                      <a:pt x="707139" y="1218994"/>
                    </a:cubicBezTo>
                    <a:cubicBezTo>
                      <a:pt x="651379" y="1249738"/>
                      <a:pt x="597587" y="1272786"/>
                      <a:pt x="547341" y="1288102"/>
                    </a:cubicBezTo>
                    <a:cubicBezTo>
                      <a:pt x="531017" y="1257494"/>
                      <a:pt x="515956" y="1223374"/>
                      <a:pt x="502492" y="1186009"/>
                    </a:cubicBezTo>
                    <a:cubicBezTo>
                      <a:pt x="496806" y="1170235"/>
                      <a:pt x="479410" y="1162050"/>
                      <a:pt x="463642" y="1167736"/>
                    </a:cubicBezTo>
                    <a:cubicBezTo>
                      <a:pt x="447868" y="1173422"/>
                      <a:pt x="439686" y="1190815"/>
                      <a:pt x="445372" y="1206589"/>
                    </a:cubicBezTo>
                    <a:cubicBezTo>
                      <a:pt x="457768" y="1240994"/>
                      <a:pt x="471675" y="1273287"/>
                      <a:pt x="486824" y="1303132"/>
                    </a:cubicBezTo>
                    <a:cubicBezTo>
                      <a:pt x="392463" y="1320865"/>
                      <a:pt x="315222" y="1306985"/>
                      <a:pt x="268397" y="1260157"/>
                    </a:cubicBezTo>
                    <a:cubicBezTo>
                      <a:pt x="221700" y="1213459"/>
                      <a:pt x="207149" y="1137460"/>
                      <a:pt x="225370" y="1041766"/>
                    </a:cubicBezTo>
                    <a:cubicBezTo>
                      <a:pt x="228084" y="1043142"/>
                      <a:pt x="230774" y="1044526"/>
                      <a:pt x="233536" y="1045883"/>
                    </a:cubicBezTo>
                    <a:cubicBezTo>
                      <a:pt x="375809" y="1115835"/>
                      <a:pt x="564296" y="1154360"/>
                      <a:pt x="764277" y="1154360"/>
                    </a:cubicBezTo>
                    <a:cubicBezTo>
                      <a:pt x="861995" y="1154360"/>
                      <a:pt x="956948" y="1145137"/>
                      <a:pt x="1045127" y="1127569"/>
                    </a:cubicBezTo>
                    <a:cubicBezTo>
                      <a:pt x="1030358" y="1178289"/>
                      <a:pt x="1012385" y="1225542"/>
                      <a:pt x="991398" y="1268229"/>
                    </a:cubicBezTo>
                    <a:close/>
                    <a:moveTo>
                      <a:pt x="1268232" y="991395"/>
                    </a:moveTo>
                    <a:cubicBezTo>
                      <a:pt x="1225542" y="1012385"/>
                      <a:pt x="1178289" y="1030358"/>
                      <a:pt x="1127569" y="1045127"/>
                    </a:cubicBezTo>
                    <a:cubicBezTo>
                      <a:pt x="1135468" y="1005482"/>
                      <a:pt x="1141673" y="964464"/>
                      <a:pt x="1146112" y="922439"/>
                    </a:cubicBezTo>
                    <a:cubicBezTo>
                      <a:pt x="1234552" y="813109"/>
                      <a:pt x="1301308" y="697819"/>
                      <a:pt x="1338694" y="588109"/>
                    </a:cubicBezTo>
                    <a:cubicBezTo>
                      <a:pt x="1339657" y="585283"/>
                      <a:pt x="1340552" y="582487"/>
                      <a:pt x="1341472" y="579682"/>
                    </a:cubicBezTo>
                    <a:cubicBezTo>
                      <a:pt x="1420939" y="634190"/>
                      <a:pt x="1465560" y="698812"/>
                      <a:pt x="1465560" y="764277"/>
                    </a:cubicBezTo>
                    <a:cubicBezTo>
                      <a:pt x="1465560" y="848173"/>
                      <a:pt x="1395480" y="928833"/>
                      <a:pt x="1268232" y="991395"/>
                    </a:cubicBezTo>
                    <a:close/>
                  </a:path>
                </a:pathLst>
              </a:custGeom>
              <a:solidFill>
                <a:srgbClr val="1AA3AA"/>
              </a:solidFill>
              <a:ln>
                <a:noFill/>
              </a:ln>
            </p:spPr>
            <p:style>
              <a:lnRef idx="2">
                <a:srgbClr val="1F74AD">
                  <a:shade val="50000"/>
                </a:srgbClr>
              </a:lnRef>
              <a:fillRef idx="1">
                <a:srgbClr val="1F74AD"/>
              </a:fillRef>
              <a:effectRef idx="0">
                <a:srgbClr val="1F74AD"/>
              </a:effectRef>
              <a:fontRef idx="minor">
                <a:sysClr val="window" lastClr="FFFFFF"/>
              </a:fontRef>
            </p:style>
            <p:txBody>
              <a:bodyPr vertOverflow="overflow" horzOverflow="overflow" vert="horz" wrap="square" numCol="1" spcCol="0" rtlCol="0" fromWordArt="0" anchor="ctr" anchorCtr="0" forceAA="0" compatLnSpc="1">
                <a:normAutofit/>
                <a:scene3d>
                  <a:camera prst="orthographicFront"/>
                  <a:lightRig rig="threePt" dir="t"/>
                </a:scene3d>
                <a:sp3d>
                  <a:contourClr>
                    <a:srgbClr val="FFFFFF"/>
                  </a:contourClr>
                </a:sp3d>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lnSpc>
                    <a:spcPct val="120000"/>
                  </a:lnSpc>
                  <a:buClrTx/>
                  <a:buSzTx/>
                  <a:buFontTx/>
                  <a:defRPr/>
                </a:pPr>
                <a:endParaRPr lang="zh-CN" altLang="en-US">
                  <a:solidFill>
                    <a:srgbClr val="FFFFFF"/>
                  </a:solidFill>
                  <a:latin typeface="Arial" panose="020B0604020202090204" pitchFamily="34" charset="0"/>
                  <a:ea typeface="微软雅黑" panose="020B0503020204020204" charset="-122"/>
                  <a:sym typeface="+mn-ea"/>
                </a:endParaRPr>
              </a:p>
            </p:txBody>
          </p:sp>
          <p:sp>
            <p:nvSpPr>
              <p:cNvPr id="261" name="PA-任意多边形 2309"/>
              <p:cNvSpPr/>
              <p:nvPr>
                <p:custDataLst>
                  <p:tags r:id="rId19"/>
                </p:custDataLst>
              </p:nvPr>
            </p:nvSpPr>
            <p:spPr>
              <a:xfrm>
                <a:off x="11547709" y="24475488"/>
                <a:ext cx="106255" cy="69825"/>
              </a:xfrm>
              <a:custGeom>
                <a:avLst/>
                <a:gdLst>
                  <a:gd name="connsiteX0" fmla="*/ 29536 w 106254"/>
                  <a:gd name="connsiteY0" fmla="*/ 62840 h 69824"/>
                  <a:gd name="connsiteX1" fmla="*/ 72275 w 106254"/>
                  <a:gd name="connsiteY1" fmla="*/ 67910 h 69824"/>
                  <a:gd name="connsiteX2" fmla="*/ 76373 w 106254"/>
                  <a:gd name="connsiteY2" fmla="*/ 68186 h 69824"/>
                  <a:gd name="connsiteX3" fmla="*/ 106419 w 106254"/>
                  <a:gd name="connsiteY3" fmla="*/ 41883 h 69824"/>
                  <a:gd name="connsiteX4" fmla="*/ 80393 w 106254"/>
                  <a:gd name="connsiteY4" fmla="*/ 7739 h 69824"/>
                  <a:gd name="connsiteX5" fmla="*/ 35738 w 106254"/>
                  <a:gd name="connsiteY5" fmla="*/ 2438 h 69824"/>
                  <a:gd name="connsiteX6" fmla="*/ 2438 w 106254"/>
                  <a:gd name="connsiteY6" fmla="*/ 29540 h 69824"/>
                  <a:gd name="connsiteX7" fmla="*/ 29536 w 106254"/>
                  <a:gd name="connsiteY7" fmla="*/ 62840 h 69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254" h="69824">
                    <a:moveTo>
                      <a:pt x="29536" y="62840"/>
                    </a:moveTo>
                    <a:cubicBezTo>
                      <a:pt x="43814" y="64306"/>
                      <a:pt x="58192" y="66012"/>
                      <a:pt x="72275" y="67910"/>
                    </a:cubicBezTo>
                    <a:cubicBezTo>
                      <a:pt x="73650" y="68095"/>
                      <a:pt x="75019" y="68186"/>
                      <a:pt x="76373" y="68186"/>
                    </a:cubicBezTo>
                    <a:cubicBezTo>
                      <a:pt x="91337" y="68186"/>
                      <a:pt x="104367" y="57120"/>
                      <a:pt x="106419" y="41883"/>
                    </a:cubicBezTo>
                    <a:cubicBezTo>
                      <a:pt x="108660" y="25268"/>
                      <a:pt x="97008" y="9979"/>
                      <a:pt x="80393" y="7739"/>
                    </a:cubicBezTo>
                    <a:cubicBezTo>
                      <a:pt x="65675" y="5754"/>
                      <a:pt x="50650" y="3972"/>
                      <a:pt x="35738" y="2438"/>
                    </a:cubicBezTo>
                    <a:cubicBezTo>
                      <a:pt x="19008" y="723"/>
                      <a:pt x="4150" y="12864"/>
                      <a:pt x="2438" y="29540"/>
                    </a:cubicBezTo>
                    <a:cubicBezTo>
                      <a:pt x="726" y="46222"/>
                      <a:pt x="12860" y="61128"/>
                      <a:pt x="29536" y="62840"/>
                    </a:cubicBezTo>
                    <a:close/>
                  </a:path>
                </a:pathLst>
              </a:custGeom>
              <a:solidFill>
                <a:srgbClr val="1AA3AA"/>
              </a:solidFill>
              <a:ln>
                <a:noFill/>
              </a:ln>
            </p:spPr>
            <p:style>
              <a:lnRef idx="2">
                <a:srgbClr val="1F74AD">
                  <a:shade val="50000"/>
                </a:srgbClr>
              </a:lnRef>
              <a:fillRef idx="1">
                <a:srgbClr val="1F74AD"/>
              </a:fillRef>
              <a:effectRef idx="0">
                <a:srgbClr val="1F74AD"/>
              </a:effectRef>
              <a:fontRef idx="minor">
                <a:sysClr val="window" lastClr="FFFFFF"/>
              </a:fontRef>
            </p:style>
            <p:txBody>
              <a:bodyPr vertOverflow="overflow" horzOverflow="overflow" vert="horz" wrap="square" numCol="1" spcCol="0" rtlCol="0" fromWordArt="0" anchor="ctr" anchorCtr="0" forceAA="0" compatLnSpc="1">
                <a:normAutofit/>
                <a:scene3d>
                  <a:camera prst="orthographicFront"/>
                  <a:lightRig rig="threePt" dir="t"/>
                </a:scene3d>
                <a:sp3d>
                  <a:contourClr>
                    <a:srgbClr val="FFFFFF"/>
                  </a:contourClr>
                </a:sp3d>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lnSpc>
                    <a:spcPct val="120000"/>
                  </a:lnSpc>
                  <a:buClrTx/>
                  <a:buSzTx/>
                  <a:buFontTx/>
                  <a:defRPr/>
                </a:pPr>
                <a:endParaRPr lang="zh-CN" altLang="en-US">
                  <a:solidFill>
                    <a:srgbClr val="FFFFFF"/>
                  </a:solidFill>
                  <a:latin typeface="Arial" panose="020B0604020202090204" pitchFamily="34" charset="0"/>
                  <a:ea typeface="微软雅黑" panose="020B0503020204020204" charset="-122"/>
                  <a:sym typeface="+mn-ea"/>
                </a:endParaRPr>
              </a:p>
            </p:txBody>
          </p:sp>
          <p:sp>
            <p:nvSpPr>
              <p:cNvPr id="262" name="PA-任意多边形 2310"/>
              <p:cNvSpPr/>
              <p:nvPr>
                <p:custDataLst>
                  <p:tags r:id="rId20"/>
                </p:custDataLst>
              </p:nvPr>
            </p:nvSpPr>
            <p:spPr>
              <a:xfrm>
                <a:off x="11259233" y="24689483"/>
                <a:ext cx="203402" cy="203402"/>
              </a:xfrm>
              <a:custGeom>
                <a:avLst/>
                <a:gdLst>
                  <a:gd name="connsiteX0" fmla="*/ 170767 w 203402"/>
                  <a:gd name="connsiteY0" fmla="*/ 2277 h 203402"/>
                  <a:gd name="connsiteX1" fmla="*/ 2277 w 203402"/>
                  <a:gd name="connsiteY1" fmla="*/ 170767 h 203402"/>
                  <a:gd name="connsiteX2" fmla="*/ 32635 w 203402"/>
                  <a:gd name="connsiteY2" fmla="*/ 201126 h 203402"/>
                  <a:gd name="connsiteX3" fmla="*/ 62994 w 203402"/>
                  <a:gd name="connsiteY3" fmla="*/ 170767 h 203402"/>
                  <a:gd name="connsiteX4" fmla="*/ 170767 w 203402"/>
                  <a:gd name="connsiteY4" fmla="*/ 62994 h 203402"/>
                  <a:gd name="connsiteX5" fmla="*/ 201126 w 203402"/>
                  <a:gd name="connsiteY5" fmla="*/ 32635 h 203402"/>
                  <a:gd name="connsiteX6" fmla="*/ 170767 w 203402"/>
                  <a:gd name="connsiteY6" fmla="*/ 2277 h 203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402" h="203402">
                    <a:moveTo>
                      <a:pt x="170767" y="2277"/>
                    </a:moveTo>
                    <a:cubicBezTo>
                      <a:pt x="77861" y="2277"/>
                      <a:pt x="2277" y="77861"/>
                      <a:pt x="2277" y="170767"/>
                    </a:cubicBezTo>
                    <a:cubicBezTo>
                      <a:pt x="2277" y="187534"/>
                      <a:pt x="15868" y="201126"/>
                      <a:pt x="32635" y="201126"/>
                    </a:cubicBezTo>
                    <a:cubicBezTo>
                      <a:pt x="49402" y="201126"/>
                      <a:pt x="62994" y="187534"/>
                      <a:pt x="62994" y="170767"/>
                    </a:cubicBezTo>
                    <a:cubicBezTo>
                      <a:pt x="62994" y="111340"/>
                      <a:pt x="111340" y="62994"/>
                      <a:pt x="170767" y="62994"/>
                    </a:cubicBezTo>
                    <a:cubicBezTo>
                      <a:pt x="187531" y="62994"/>
                      <a:pt x="201126" y="49402"/>
                      <a:pt x="201126" y="32635"/>
                    </a:cubicBezTo>
                    <a:cubicBezTo>
                      <a:pt x="201126" y="15868"/>
                      <a:pt x="187531" y="2277"/>
                      <a:pt x="170767" y="2277"/>
                    </a:cubicBezTo>
                    <a:close/>
                  </a:path>
                </a:pathLst>
              </a:custGeom>
              <a:solidFill>
                <a:srgbClr val="1AA3AA"/>
              </a:solidFill>
              <a:ln>
                <a:noFill/>
              </a:ln>
            </p:spPr>
            <p:style>
              <a:lnRef idx="2">
                <a:srgbClr val="1F74AD">
                  <a:shade val="50000"/>
                </a:srgbClr>
              </a:lnRef>
              <a:fillRef idx="1">
                <a:srgbClr val="1F74AD"/>
              </a:fillRef>
              <a:effectRef idx="0">
                <a:srgbClr val="1F74AD"/>
              </a:effectRef>
              <a:fontRef idx="minor">
                <a:sysClr val="window" lastClr="FFFFFF"/>
              </a:fontRef>
            </p:style>
            <p:txBody>
              <a:bodyPr vertOverflow="overflow" horzOverflow="overflow" vert="horz" wrap="square" numCol="1" spcCol="0" rtlCol="0" fromWordArt="0" anchor="ctr" anchorCtr="0" forceAA="0" compatLnSpc="1">
                <a:normAutofit/>
                <a:scene3d>
                  <a:camera prst="orthographicFront"/>
                  <a:lightRig rig="threePt" dir="t"/>
                </a:scene3d>
                <a:sp3d>
                  <a:contourClr>
                    <a:srgbClr val="FFFFFF"/>
                  </a:contourClr>
                </a:sp3d>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lnSpc>
                    <a:spcPct val="120000"/>
                  </a:lnSpc>
                  <a:buClrTx/>
                  <a:buSzTx/>
                  <a:buFontTx/>
                  <a:defRPr/>
                </a:pPr>
                <a:endParaRPr lang="zh-CN" altLang="en-US">
                  <a:solidFill>
                    <a:srgbClr val="FFFFFF"/>
                  </a:solidFill>
                  <a:latin typeface="Arial" panose="020B0604020202090204" pitchFamily="34" charset="0"/>
                  <a:ea typeface="微软雅黑" panose="020B0503020204020204" charset="-122"/>
                  <a:sym typeface="+mn-ea"/>
                </a:endParaRPr>
              </a:p>
            </p:txBody>
          </p:sp>
        </p:grpSp>
      </p:grpSp>
    </p:spTree>
    <p:custDataLst>
      <p:tags r:id="rId2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10" name="矩形 9"/>
          <p:cNvSpPr/>
          <p:nvPr userDrawn="1">
            <p:custDataLst>
              <p:tags r:id="rId1"/>
            </p:custDataLst>
          </p:nvPr>
        </p:nvSpPr>
        <p:spPr>
          <a:xfrm>
            <a:off x="0" y="0"/>
            <a:ext cx="4072128" cy="6858000"/>
          </a:xfrm>
          <a:prstGeom prst="rect">
            <a:avLst/>
          </a:prstGeom>
          <a:solidFill>
            <a:srgbClr val="373F4C"/>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p>
            <a:pPr algn="ctr"/>
            <a:endParaRPr lang="zh-CN" altLang="en-US">
              <a:solidFill>
                <a:srgbClr val="FFFFFF"/>
              </a:solidFill>
              <a:latin typeface="微软雅黑" panose="020B0503020204020204" charset="-122"/>
              <a:ea typeface="微软雅黑" panose="020B0503020204020204" charset="-122"/>
            </a:endParaRPr>
          </a:p>
        </p:txBody>
      </p:sp>
      <p:sp>
        <p:nvSpPr>
          <p:cNvPr id="6" name="文本框 5"/>
          <p:cNvSpPr txBox="1"/>
          <p:nvPr>
            <p:custDataLst>
              <p:tags r:id="rId2"/>
            </p:custDataLst>
          </p:nvPr>
        </p:nvSpPr>
        <p:spPr>
          <a:xfrm>
            <a:off x="4465955" y="5016500"/>
            <a:ext cx="7177405" cy="1242060"/>
          </a:xfrm>
          <a:prstGeom prst="rect">
            <a:avLst/>
          </a:prstGeom>
          <a:noFill/>
        </p:spPr>
        <p:txBody>
          <a:bodyPr wrap="square" lIns="90000" tIns="46800" rIns="90000" bIns="46800" rtlCol="0">
            <a:noAutofit/>
          </a:bodyPr>
          <a:lstStyle/>
          <a:p>
            <a:pPr marL="285750" marR="0" lvl="0" indent="-285750" algn="just" defTabSz="914400" rtl="0" eaLnBrk="1" fontAlgn="auto" latinLnBrk="0" hangingPunct="1">
              <a:lnSpc>
                <a:spcPct val="150000"/>
              </a:lnSpc>
              <a:spcBef>
                <a:spcPts val="0"/>
              </a:spcBef>
              <a:spcAft>
                <a:spcPts val="800"/>
              </a:spcAft>
              <a:buSzPct val="100000"/>
              <a:buFont typeface="Arial" panose="020B0604020202090204" pitchFamily="34" charset="0"/>
              <a:buChar char="•"/>
              <a:defRPr/>
            </a:pPr>
            <a:r>
              <a:rPr lang="en-US" altLang="zh-CN">
                <a:sym typeface="+mn-ea"/>
              </a:rPr>
              <a:t>1972</a:t>
            </a:r>
            <a:r>
              <a:rPr lang="zh-CN" altLang="en-US">
                <a:sym typeface="+mn-ea"/>
              </a:rPr>
              <a:t>年，美国波士顿的雷</a:t>
            </a:r>
            <a:r>
              <a:rPr lang="en-US" altLang="zh-CN">
                <a:sym typeface="+mn-ea"/>
              </a:rPr>
              <a:t>·</a:t>
            </a:r>
            <a:r>
              <a:rPr lang="zh-CN" altLang="en-US">
                <a:sym typeface="+mn-ea"/>
              </a:rPr>
              <a:t>汤姆森发明了电子邮件，并利用它在互联网上传送新建、文件以及图片</a:t>
            </a:r>
            <a:endParaRPr kumimoji="0" lang="zh-CN" altLang="en-US" sz="1800" b="0" i="0" kern="1200" cap="none" spc="0" normalizeH="0" noProof="0">
              <a:ln>
                <a:noFill/>
              </a:ln>
              <a:solidFill>
                <a:srgbClr val="404040"/>
              </a:solidFill>
              <a:effectLst/>
              <a:latin typeface="微软雅黑" panose="020B0503020204020204" charset="-122"/>
              <a:ea typeface="微软雅黑" panose="020B0503020204020204" charset="-122"/>
              <a:cs typeface="微软雅黑" panose="020B0503020204020204" charset="-122"/>
            </a:endParaRPr>
          </a:p>
        </p:txBody>
      </p:sp>
      <p:sp>
        <p:nvSpPr>
          <p:cNvPr id="23" name="矩形 22"/>
          <p:cNvSpPr/>
          <p:nvPr>
            <p:custDataLst>
              <p:tags r:id="rId3"/>
            </p:custDataLst>
          </p:nvPr>
        </p:nvSpPr>
        <p:spPr>
          <a:xfrm>
            <a:off x="4687570" y="496570"/>
            <a:ext cx="6755765" cy="4295140"/>
          </a:xfrm>
          <a:prstGeom prst="rect">
            <a:avLst/>
          </a:prstGeom>
          <a:solidFill>
            <a:srgbClr val="FBFCFC"/>
          </a:solidFill>
          <a:ln>
            <a:noFill/>
          </a:ln>
          <a:effectLst>
            <a:outerShdw blurRad="127000" dist="38100" dir="5400000" algn="t" rotWithShape="0">
              <a:srgbClr val="0D0D0D">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600" b="1"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11" name="文本框 10"/>
          <p:cNvSpPr txBox="1"/>
          <p:nvPr>
            <p:custDataLst>
              <p:tags r:id="rId4"/>
            </p:custDataLst>
          </p:nvPr>
        </p:nvSpPr>
        <p:spPr>
          <a:xfrm>
            <a:off x="-74930" y="2623185"/>
            <a:ext cx="4243705" cy="951230"/>
          </a:xfrm>
          <a:prstGeom prst="rect">
            <a:avLst/>
          </a:prstGeom>
          <a:noFill/>
        </p:spPr>
        <p:txBody>
          <a:bodyPr wrap="square" lIns="90000" tIns="46800" rIns="90000" bIns="46800" rtlCol="0" anchor="t" anchorCtr="0">
            <a:noAutofit/>
          </a:bodyPr>
          <a:lstStyle/>
          <a:p>
            <a:pPr marL="0" marR="0" lvl="0" indent="0" algn="ctr" defTabSz="914400" rtl="0" eaLnBrk="1" fontAlgn="auto" latinLnBrk="0" hangingPunct="1">
              <a:lnSpc>
                <a:spcPct val="110000"/>
              </a:lnSpc>
              <a:spcBef>
                <a:spcPts val="0"/>
              </a:spcBef>
              <a:spcAft>
                <a:spcPts val="0"/>
              </a:spcAft>
              <a:buSzPct val="100000"/>
              <a:buFontTx/>
              <a:buNone/>
              <a:defRPr/>
            </a:pPr>
            <a:r>
              <a:rPr lang="zh-CN" altLang="zh-CN" sz="5400" b="1" spc="600">
                <a:solidFill>
                  <a:srgbClr val="FFC000"/>
                </a:solidFill>
                <a:uFillTx/>
                <a:latin typeface="Arial" panose="020B0604020202090204" pitchFamily="34" charset="0"/>
                <a:ea typeface="汉仪旗黑-85S" panose="00020600040101010101" pitchFamily="18" charset="-122"/>
                <a:cs typeface="+mj-cs"/>
                <a:sym typeface="+mn-ea"/>
              </a:rPr>
              <a:t>电子邮件</a:t>
            </a:r>
            <a:endParaRPr lang="zh-CN" altLang="zh-CN" sz="5400" b="1" spc="600">
              <a:solidFill>
                <a:srgbClr val="FFC000"/>
              </a:solidFill>
              <a:uFillTx/>
              <a:latin typeface="Arial" panose="020B0604020202090204" pitchFamily="34" charset="0"/>
              <a:ea typeface="汉仪旗黑-85S" panose="00020600040101010101" pitchFamily="18" charset="-122"/>
              <a:cs typeface="+mj-cs"/>
              <a:sym typeface="+mn-ea"/>
            </a:endParaRPr>
          </a:p>
          <a:p>
            <a:pPr marL="0" marR="0" lvl="0" indent="0" algn="ctr" defTabSz="914400" rtl="0" eaLnBrk="1" fontAlgn="auto" latinLnBrk="0" hangingPunct="1">
              <a:lnSpc>
                <a:spcPct val="110000"/>
              </a:lnSpc>
              <a:spcBef>
                <a:spcPts val="0"/>
              </a:spcBef>
              <a:spcAft>
                <a:spcPts val="0"/>
              </a:spcAft>
              <a:buSzPct val="100000"/>
              <a:buFontTx/>
              <a:buNone/>
              <a:defRPr/>
            </a:pPr>
            <a:r>
              <a:rPr lang="zh-CN" altLang="zh-CN" sz="5400" b="1" spc="600">
                <a:solidFill>
                  <a:srgbClr val="FFC000"/>
                </a:solidFill>
                <a:uFillTx/>
                <a:latin typeface="Arial" panose="020B0604020202090204" pitchFamily="34" charset="0"/>
                <a:ea typeface="汉仪旗黑-85S" panose="00020600040101010101" pitchFamily="18" charset="-122"/>
                <a:cs typeface="+mj-cs"/>
                <a:sym typeface="+mn-ea"/>
              </a:rPr>
              <a:t>E-mail</a:t>
            </a:r>
            <a:endParaRPr kumimoji="0" lang="zh-CN" altLang="zh-CN" sz="5400" b="1" i="0" spc="600">
              <a:solidFill>
                <a:srgbClr val="FFC000"/>
              </a:solidFill>
              <a:uFillTx/>
              <a:latin typeface="Arial" panose="020B0604020202090204" pitchFamily="34" charset="0"/>
              <a:ea typeface="汉仪旗黑-85S" panose="00020600040101010101" pitchFamily="18" charset="-122"/>
              <a:cs typeface="+mj-cs"/>
              <a:sym typeface="+mn-ea"/>
            </a:endParaRPr>
          </a:p>
        </p:txBody>
      </p:sp>
      <p:pic>
        <p:nvPicPr>
          <p:cNvPr id="5" name="内容占位符 4"/>
          <p:cNvPicPr>
            <a:picLocks noChangeAspect="1"/>
          </p:cNvPicPr>
          <p:nvPr/>
        </p:nvPicPr>
        <p:blipFill>
          <a:blip r:embed="rId5"/>
          <a:stretch>
            <a:fillRect/>
          </a:stretch>
        </p:blipFill>
        <p:spPr>
          <a:xfrm>
            <a:off x="5474335" y="681355"/>
            <a:ext cx="5181600" cy="3883660"/>
          </a:xfrm>
          <a:prstGeom prst="rect">
            <a:avLst/>
          </a:prstGeom>
        </p:spPr>
      </p:pic>
    </p:spTree>
    <p:custDataLst>
      <p:tags r:id="rId6"/>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10" name="矩形 9"/>
          <p:cNvSpPr/>
          <p:nvPr userDrawn="1">
            <p:custDataLst>
              <p:tags r:id="rId1"/>
            </p:custDataLst>
          </p:nvPr>
        </p:nvSpPr>
        <p:spPr>
          <a:xfrm>
            <a:off x="0" y="0"/>
            <a:ext cx="4072128" cy="6858000"/>
          </a:xfrm>
          <a:prstGeom prst="rect">
            <a:avLst/>
          </a:prstGeom>
          <a:solidFill>
            <a:srgbClr val="373F4C"/>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p>
            <a:pPr algn="ctr"/>
            <a:endParaRPr lang="zh-CN" altLang="en-US">
              <a:solidFill>
                <a:srgbClr val="FFFFFF"/>
              </a:solidFill>
              <a:latin typeface="微软雅黑" panose="020B0503020204020204" charset="-122"/>
              <a:ea typeface="微软雅黑" panose="020B0503020204020204" charset="-122"/>
            </a:endParaRPr>
          </a:p>
        </p:txBody>
      </p:sp>
      <p:sp>
        <p:nvSpPr>
          <p:cNvPr id="11" name="文本框 10"/>
          <p:cNvSpPr txBox="1"/>
          <p:nvPr>
            <p:custDataLst>
              <p:tags r:id="rId2"/>
            </p:custDataLst>
          </p:nvPr>
        </p:nvSpPr>
        <p:spPr>
          <a:xfrm>
            <a:off x="302260" y="1442720"/>
            <a:ext cx="3468370" cy="1129030"/>
          </a:xfrm>
          <a:prstGeom prst="rect">
            <a:avLst/>
          </a:prstGeom>
          <a:noFill/>
        </p:spPr>
        <p:txBody>
          <a:bodyPr wrap="square" lIns="90000" tIns="46800" rIns="90000" bIns="46800" rtlCol="0" anchor="t" anchorCtr="0">
            <a:noAutofit/>
          </a:bodyPr>
          <a:lstStyle/>
          <a:p>
            <a:pPr marL="0" marR="0" lvl="0" indent="0" algn="ctr" defTabSz="914400" rtl="0" eaLnBrk="1" fontAlgn="auto" latinLnBrk="0" hangingPunct="1">
              <a:lnSpc>
                <a:spcPct val="110000"/>
              </a:lnSpc>
              <a:spcBef>
                <a:spcPts val="0"/>
              </a:spcBef>
              <a:spcAft>
                <a:spcPts val="0"/>
              </a:spcAft>
              <a:buSzPct val="100000"/>
              <a:buFontTx/>
              <a:buNone/>
              <a:defRPr/>
            </a:pPr>
            <a:r>
              <a:rPr lang="zh-CN" altLang="zh-CN" sz="5400" b="1" spc="600">
                <a:solidFill>
                  <a:srgbClr val="FFC000"/>
                </a:solidFill>
                <a:uFillTx/>
                <a:latin typeface="Arial" panose="020B0604020202090204" pitchFamily="34" charset="0"/>
                <a:ea typeface="汉仪旗黑-85S" panose="00020600040101010101" pitchFamily="18" charset="-122"/>
                <a:cs typeface="+mj-cs"/>
                <a:sym typeface="+mn-ea"/>
              </a:rPr>
              <a:t>邮件列表</a:t>
            </a:r>
            <a:endParaRPr kumimoji="0" lang="zh-CN" altLang="zh-CN" sz="5400" b="1" i="0" kern="1200" cap="none" spc="600" normalizeH="0">
              <a:solidFill>
                <a:srgbClr val="FFC000"/>
              </a:solidFill>
              <a:uFillTx/>
              <a:latin typeface="Arial" panose="020B0604020202090204" pitchFamily="34" charset="0"/>
              <a:ea typeface="汉仪旗黑-85S" panose="00020600040101010101" pitchFamily="18" charset="-122"/>
              <a:cs typeface="+mj-cs"/>
            </a:endParaRPr>
          </a:p>
        </p:txBody>
      </p:sp>
      <p:sp>
        <p:nvSpPr>
          <p:cNvPr id="3" name="Title 6"/>
          <p:cNvSpPr txBox="1"/>
          <p:nvPr>
            <p:custDataLst>
              <p:tags r:id="rId3"/>
            </p:custDataLst>
          </p:nvPr>
        </p:nvSpPr>
        <p:spPr>
          <a:xfrm>
            <a:off x="490220" y="2593093"/>
            <a:ext cx="3048000" cy="2941319"/>
          </a:xfrm>
          <a:prstGeom prst="rect">
            <a:avLst/>
          </a:prstGeom>
          <a:noFill/>
          <a:ln w="3175">
            <a:noFill/>
            <a:prstDash val="dash"/>
          </a:ln>
        </p:spPr>
        <p:txBody>
          <a:bodyPr wrap="square" lIns="91440" tIns="45720" rIns="91440" bIns="45720" anchor="t"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rgbClr val="000000"/>
                </a:solidFill>
                <a:effectLst/>
                <a:latin typeface="Arial" panose="020B0604020202090204" pitchFamily="34" charset="0"/>
                <a:ea typeface="微软雅黑" panose="020B0503020204020204" charset="-122"/>
                <a:cs typeface="Segoe UI" panose="020B0502040204020203" pitchFamily="34" charset="0"/>
              </a:defRPr>
            </a:lvl1pPr>
          </a:lstStyle>
          <a:p>
            <a:pPr marL="0" lvl="0" indent="0" algn="just">
              <a:lnSpc>
                <a:spcPct val="150000"/>
              </a:lnSpc>
              <a:spcBef>
                <a:spcPts val="0"/>
              </a:spcBef>
              <a:spcAft>
                <a:spcPts val="800"/>
              </a:spcAft>
              <a:buSzPct val="100000"/>
              <a:buNone/>
            </a:pPr>
            <a:r>
              <a:rPr lang="zh-CN" altLang="en-US" sz="1800" spc="50">
                <a:ln w="3175">
                  <a:noFill/>
                  <a:prstDash val="dash"/>
                </a:ln>
                <a:solidFill>
                  <a:schemeClr val="bg1"/>
                </a:solidFill>
                <a:latin typeface="微软雅黑" panose="020B0503020204020204" charset="-122"/>
                <a:ea typeface="微软雅黑" panose="020B0503020204020204" charset="-122"/>
                <a:cs typeface="微软雅黑" panose="020B0503020204020204" charset="-122"/>
              </a:rPr>
              <a:t>邮件列表是在电子邮件的基础上发展而来的，它_x0008_是互联网上最早的社区形式之一，是互联网上的一种重要工具，用于各种群体之间的信息交流和信息发布。其特点是：方便、廉价与快捷。</a:t>
            </a:r>
            <a:endParaRPr lang="zh-CN" altLang="en-US" sz="1800" spc="50">
              <a:ln w="3175">
                <a:noFill/>
                <a:prstDash val="dash"/>
              </a:ln>
              <a:solidFill>
                <a:schemeClr val="bg1"/>
              </a:solidFill>
              <a:latin typeface="微软雅黑" panose="020B0503020204020204" charset="-122"/>
              <a:ea typeface="微软雅黑" panose="020B0503020204020204" charset="-122"/>
              <a:cs typeface="微软雅黑" panose="020B0503020204020204" charset="-122"/>
            </a:endParaRPr>
          </a:p>
        </p:txBody>
      </p:sp>
      <p:cxnSp>
        <p:nvCxnSpPr>
          <p:cNvPr id="4" name="直接连接符 3"/>
          <p:cNvCxnSpPr/>
          <p:nvPr>
            <p:custDataLst>
              <p:tags r:id="rId4"/>
            </p:custDataLst>
          </p:nvPr>
        </p:nvCxnSpPr>
        <p:spPr>
          <a:xfrm>
            <a:off x="8133715" y="1575435"/>
            <a:ext cx="0" cy="4003040"/>
          </a:xfrm>
          <a:prstGeom prst="line">
            <a:avLst/>
          </a:prstGeom>
          <a:ln>
            <a:solidFill>
              <a:sysClr val="window" lastClr="FFFFFF">
                <a:lumMod val="65000"/>
              </a:sysClr>
            </a:solidFill>
          </a:ln>
        </p:spPr>
        <p:style>
          <a:lnRef idx="1">
            <a:srgbClr val="1F74AD"/>
          </a:lnRef>
          <a:fillRef idx="0">
            <a:srgbClr val="1F74AD"/>
          </a:fillRef>
          <a:effectRef idx="0">
            <a:srgbClr val="1F74AD"/>
          </a:effectRef>
          <a:fontRef idx="minor">
            <a:srgbClr val="000000"/>
          </a:fontRef>
        </p:style>
      </p:cxnSp>
      <p:sp>
        <p:nvSpPr>
          <p:cNvPr id="28" name="ïşļiḓé"/>
          <p:cNvSpPr/>
          <p:nvPr>
            <p:custDataLst>
              <p:tags r:id="rId5"/>
            </p:custDataLst>
          </p:nvPr>
        </p:nvSpPr>
        <p:spPr bwMode="auto">
          <a:xfrm>
            <a:off x="4417060" y="3528060"/>
            <a:ext cx="3343910" cy="1398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rmAutofit/>
          </a:bodyPr>
          <a:lstStyle>
            <a:defPPr>
              <a:defRPr lang="zh-CN"/>
            </a:defPPr>
            <a:lvl1pPr marL="0" algn="l" defTabSz="913765" rtl="0" eaLnBrk="1" latinLnBrk="0" hangingPunct="1">
              <a:defRPr sz="1800" kern="1200">
                <a:solidFill>
                  <a:srgbClr val="000000"/>
                </a:solidFill>
              </a:defRPr>
            </a:lvl1pPr>
            <a:lvl2pPr marL="457200" algn="l" defTabSz="913765" rtl="0" eaLnBrk="1" latinLnBrk="0" hangingPunct="1">
              <a:defRPr sz="1800" kern="1200">
                <a:solidFill>
                  <a:srgbClr val="000000"/>
                </a:solidFill>
              </a:defRPr>
            </a:lvl2pPr>
            <a:lvl3pPr marL="914400" algn="l" defTabSz="913765" rtl="0" eaLnBrk="1" latinLnBrk="0" hangingPunct="1">
              <a:defRPr sz="1800" kern="1200">
                <a:solidFill>
                  <a:srgbClr val="000000"/>
                </a:solidFill>
              </a:defRPr>
            </a:lvl3pPr>
            <a:lvl4pPr marL="1371600" algn="l" defTabSz="913765" rtl="0" eaLnBrk="1" latinLnBrk="0" hangingPunct="1">
              <a:defRPr sz="1800" kern="1200">
                <a:solidFill>
                  <a:srgbClr val="000000"/>
                </a:solidFill>
              </a:defRPr>
            </a:lvl4pPr>
            <a:lvl5pPr marL="1828800" algn="l" defTabSz="913765" rtl="0" eaLnBrk="1" latinLnBrk="0" hangingPunct="1">
              <a:defRPr sz="1800" kern="1200">
                <a:solidFill>
                  <a:srgbClr val="000000"/>
                </a:solidFill>
              </a:defRPr>
            </a:lvl5pPr>
            <a:lvl6pPr marL="2286000" algn="l" defTabSz="913765" rtl="0" eaLnBrk="1" latinLnBrk="0" hangingPunct="1">
              <a:defRPr sz="1800" kern="1200">
                <a:solidFill>
                  <a:srgbClr val="000000"/>
                </a:solidFill>
              </a:defRPr>
            </a:lvl6pPr>
            <a:lvl7pPr marL="2743200" algn="l" defTabSz="913765" rtl="0" eaLnBrk="1" latinLnBrk="0" hangingPunct="1">
              <a:defRPr sz="1800" kern="1200">
                <a:solidFill>
                  <a:srgbClr val="000000"/>
                </a:solidFill>
              </a:defRPr>
            </a:lvl7pPr>
            <a:lvl8pPr marL="3200400" algn="l" defTabSz="913765" rtl="0" eaLnBrk="1" latinLnBrk="0" hangingPunct="1">
              <a:defRPr sz="1800" kern="1200">
                <a:solidFill>
                  <a:srgbClr val="000000"/>
                </a:solidFill>
              </a:defRPr>
            </a:lvl8pPr>
            <a:lvl9pPr marL="3657600" algn="l" defTabSz="913765" rtl="0" eaLnBrk="1" latinLnBrk="0" hangingPunct="1">
              <a:defRPr sz="1800" kern="1200">
                <a:solidFill>
                  <a:srgbClr val="000000"/>
                </a:solidFill>
              </a:defRPr>
            </a:lvl9pPr>
          </a:lstStyle>
          <a:p>
            <a:pPr marL="0" lvl="0" indent="0" algn="l">
              <a:lnSpc>
                <a:spcPct val="120000"/>
              </a:lnSpc>
              <a:spcBef>
                <a:spcPts val="0"/>
              </a:spcBef>
              <a:spcAft>
                <a:spcPts val="0"/>
              </a:spcAft>
              <a:buSzPct val="100000"/>
            </a:pPr>
            <a:r>
              <a:rPr lang="zh-CN" altLang="en-US" sz="1600" kern="0" spc="150">
                <a:solidFill>
                  <a:srgbClr val="000000"/>
                </a:solidFill>
                <a:latin typeface="微软雅黑" panose="020B0503020204020204" charset="-122"/>
                <a:ea typeface="微软雅黑" panose="020B0503020204020204" charset="-122"/>
              </a:rPr>
              <a:t>通常由一个管理者向小组中的所有成员发送信息，如电子杂志、新闻邮件等；</a:t>
            </a:r>
            <a:endParaRPr lang="zh-CN" altLang="en-US" sz="1600" kern="0" spc="150">
              <a:solidFill>
                <a:srgbClr val="000000"/>
              </a:solidFill>
              <a:latin typeface="微软雅黑" panose="020B0503020204020204" charset="-122"/>
              <a:ea typeface="微软雅黑" panose="020B0503020204020204" charset="-122"/>
            </a:endParaRPr>
          </a:p>
        </p:txBody>
      </p:sp>
      <p:sp>
        <p:nvSpPr>
          <p:cNvPr id="29" name="íṡḻîďé"/>
          <p:cNvSpPr txBox="1"/>
          <p:nvPr>
            <p:custDataLst>
              <p:tags r:id="rId6"/>
            </p:custDataLst>
          </p:nvPr>
        </p:nvSpPr>
        <p:spPr bwMode="auto">
          <a:xfrm>
            <a:off x="4341495" y="3096260"/>
            <a:ext cx="334391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normAutofit fontScale="95000"/>
          </a:bodyPr>
          <a:lstStyle>
            <a:defPPr>
              <a:defRPr lang="zh-CN"/>
            </a:defPPr>
            <a:lvl1pPr>
              <a:lnSpc>
                <a:spcPct val="100000"/>
              </a:lnSpc>
              <a:spcBef>
                <a:spcPct val="0"/>
              </a:spcBef>
              <a:buFontTx/>
              <a:buNone/>
              <a:defRPr b="1">
                <a:solidFill>
                  <a:srgbClr val="3498DB"/>
                </a:solidFill>
              </a:defRPr>
            </a:lvl1pPr>
            <a:lvl2pPr marL="457200" algn="l" defTabSz="913765" rtl="0" eaLnBrk="1" latinLnBrk="0" hangingPunct="1">
              <a:defRPr sz="1800" kern="1200">
                <a:solidFill>
                  <a:srgbClr val="000000"/>
                </a:solidFill>
              </a:defRPr>
            </a:lvl2pPr>
            <a:lvl3pPr marL="914400" algn="l" defTabSz="913765" rtl="0" eaLnBrk="1" latinLnBrk="0" hangingPunct="1">
              <a:defRPr sz="1800" kern="1200">
                <a:solidFill>
                  <a:srgbClr val="000000"/>
                </a:solidFill>
              </a:defRPr>
            </a:lvl3pPr>
            <a:lvl4pPr marL="1371600" algn="l" defTabSz="913765" rtl="0" eaLnBrk="1" latinLnBrk="0" hangingPunct="1">
              <a:defRPr sz="1800" kern="1200">
                <a:solidFill>
                  <a:srgbClr val="000000"/>
                </a:solidFill>
              </a:defRPr>
            </a:lvl4pPr>
            <a:lvl5pPr marL="1828800" algn="l" defTabSz="913765" rtl="0" eaLnBrk="1" latinLnBrk="0" hangingPunct="1">
              <a:defRPr sz="1800" kern="1200">
                <a:solidFill>
                  <a:srgbClr val="000000"/>
                </a:solidFill>
              </a:defRPr>
            </a:lvl5pPr>
            <a:lvl6pPr marL="2286000" algn="l" defTabSz="913765" rtl="0" eaLnBrk="1" latinLnBrk="0" hangingPunct="1">
              <a:defRPr sz="1800" kern="1200">
                <a:solidFill>
                  <a:srgbClr val="000000"/>
                </a:solidFill>
              </a:defRPr>
            </a:lvl6pPr>
            <a:lvl7pPr marL="2743200" algn="l" defTabSz="913765" rtl="0" eaLnBrk="1" latinLnBrk="0" hangingPunct="1">
              <a:defRPr sz="1800" kern="1200">
                <a:solidFill>
                  <a:srgbClr val="000000"/>
                </a:solidFill>
              </a:defRPr>
            </a:lvl7pPr>
            <a:lvl8pPr marL="3200400" algn="l" defTabSz="913765" rtl="0" eaLnBrk="1" latinLnBrk="0" hangingPunct="1">
              <a:defRPr sz="1800" kern="1200">
                <a:solidFill>
                  <a:srgbClr val="000000"/>
                </a:solidFill>
              </a:defRPr>
            </a:lvl8pPr>
            <a:lvl9pPr marL="3657600" algn="l" defTabSz="913765" rtl="0" eaLnBrk="1" latinLnBrk="0" hangingPunct="1">
              <a:defRPr sz="1800" kern="1200">
                <a:solidFill>
                  <a:srgbClr val="000000"/>
                </a:solidFill>
              </a:defRPr>
            </a:lvl9pPr>
          </a:lstStyle>
          <a:p>
            <a:pPr marL="0" indent="0" algn="ctr">
              <a:lnSpc>
                <a:spcPct val="120000"/>
              </a:lnSpc>
              <a:spcBef>
                <a:spcPts val="0"/>
              </a:spcBef>
              <a:spcAft>
                <a:spcPts val="0"/>
              </a:spcAft>
              <a:buSzPct val="100000"/>
            </a:pPr>
            <a:r>
              <a:rPr lang="zh-CN" altLang="en-US" sz="1800" kern="0" spc="300">
                <a:solidFill>
                  <a:srgbClr val="000000"/>
                </a:solidFill>
                <a:latin typeface="微软雅黑" panose="020B0503020204020204" charset="-122"/>
                <a:ea typeface="微软雅黑" panose="020B0503020204020204" charset="-122"/>
              </a:rPr>
              <a:t>公告型（邮件列表）</a:t>
            </a:r>
            <a:endParaRPr lang="zh-CN" altLang="en-US" sz="2400" kern="0" spc="300">
              <a:solidFill>
                <a:srgbClr val="000000"/>
              </a:solidFill>
              <a:latin typeface="微软雅黑" panose="020B0503020204020204" charset="-122"/>
              <a:ea typeface="微软雅黑" panose="020B0503020204020204" charset="-122"/>
            </a:endParaRPr>
          </a:p>
        </p:txBody>
      </p:sp>
      <p:sp>
        <p:nvSpPr>
          <p:cNvPr id="31" name="ïşļiḓé"/>
          <p:cNvSpPr/>
          <p:nvPr>
            <p:custDataLst>
              <p:tags r:id="rId7"/>
            </p:custDataLst>
          </p:nvPr>
        </p:nvSpPr>
        <p:spPr bwMode="auto">
          <a:xfrm>
            <a:off x="8528050" y="3528060"/>
            <a:ext cx="3343910" cy="1398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Autofit/>
          </a:bodyPr>
          <a:lstStyle>
            <a:defPPr>
              <a:defRPr lang="zh-CN"/>
            </a:defPPr>
            <a:lvl1pPr marL="0" algn="l" defTabSz="913765" rtl="0" eaLnBrk="1" latinLnBrk="0" hangingPunct="1">
              <a:defRPr sz="1800" kern="1200">
                <a:solidFill>
                  <a:srgbClr val="000000"/>
                </a:solidFill>
              </a:defRPr>
            </a:lvl1pPr>
            <a:lvl2pPr marL="457200" algn="l" defTabSz="913765" rtl="0" eaLnBrk="1" latinLnBrk="0" hangingPunct="1">
              <a:defRPr sz="1800" kern="1200">
                <a:solidFill>
                  <a:srgbClr val="000000"/>
                </a:solidFill>
              </a:defRPr>
            </a:lvl2pPr>
            <a:lvl3pPr marL="914400" algn="l" defTabSz="913765" rtl="0" eaLnBrk="1" latinLnBrk="0" hangingPunct="1">
              <a:defRPr sz="1800" kern="1200">
                <a:solidFill>
                  <a:srgbClr val="000000"/>
                </a:solidFill>
              </a:defRPr>
            </a:lvl3pPr>
            <a:lvl4pPr marL="1371600" algn="l" defTabSz="913765" rtl="0" eaLnBrk="1" latinLnBrk="0" hangingPunct="1">
              <a:defRPr sz="1800" kern="1200">
                <a:solidFill>
                  <a:srgbClr val="000000"/>
                </a:solidFill>
              </a:defRPr>
            </a:lvl4pPr>
            <a:lvl5pPr marL="1828800" algn="l" defTabSz="913765" rtl="0" eaLnBrk="1" latinLnBrk="0" hangingPunct="1">
              <a:defRPr sz="1800" kern="1200">
                <a:solidFill>
                  <a:srgbClr val="000000"/>
                </a:solidFill>
              </a:defRPr>
            </a:lvl5pPr>
            <a:lvl6pPr marL="2286000" algn="l" defTabSz="913765" rtl="0" eaLnBrk="1" latinLnBrk="0" hangingPunct="1">
              <a:defRPr sz="1800" kern="1200">
                <a:solidFill>
                  <a:srgbClr val="000000"/>
                </a:solidFill>
              </a:defRPr>
            </a:lvl6pPr>
            <a:lvl7pPr marL="2743200" algn="l" defTabSz="913765" rtl="0" eaLnBrk="1" latinLnBrk="0" hangingPunct="1">
              <a:defRPr sz="1800" kern="1200">
                <a:solidFill>
                  <a:srgbClr val="000000"/>
                </a:solidFill>
              </a:defRPr>
            </a:lvl7pPr>
            <a:lvl8pPr marL="3200400" algn="l" defTabSz="913765" rtl="0" eaLnBrk="1" latinLnBrk="0" hangingPunct="1">
              <a:defRPr sz="1800" kern="1200">
                <a:solidFill>
                  <a:srgbClr val="000000"/>
                </a:solidFill>
              </a:defRPr>
            </a:lvl8pPr>
            <a:lvl9pPr marL="3657600" algn="l" defTabSz="913765" rtl="0" eaLnBrk="1" latinLnBrk="0" hangingPunct="1">
              <a:defRPr sz="1800" kern="1200">
                <a:solidFill>
                  <a:srgbClr val="000000"/>
                </a:solidFill>
              </a:defRPr>
            </a:lvl9pPr>
          </a:lstStyle>
          <a:p>
            <a:pPr marL="0" lvl="0" indent="0" algn="l">
              <a:lnSpc>
                <a:spcPct val="120000"/>
              </a:lnSpc>
              <a:spcBef>
                <a:spcPts val="0"/>
              </a:spcBef>
              <a:spcAft>
                <a:spcPts val="0"/>
              </a:spcAft>
              <a:buSzPct val="100000"/>
            </a:pPr>
            <a:r>
              <a:rPr lang="zh-CN" altLang="en-US" sz="1600" kern="0" spc="150">
                <a:solidFill>
                  <a:srgbClr val="000000"/>
                </a:solidFill>
                <a:latin typeface="微软雅黑" panose="020B0503020204020204" charset="-122"/>
                <a:ea typeface="微软雅黑" panose="020B0503020204020204" charset="-122"/>
              </a:rPr>
              <a:t>所有的成员都可以向组内的其他成员发送信息，其操作过程简单来说就是发一个邮件到小组的公共电子邮件，通过系统处理后，将这封邮件分发给组内所有成员。</a:t>
            </a:r>
            <a:endParaRPr lang="zh-CN" altLang="en-US" sz="1600" kern="0" spc="150">
              <a:solidFill>
                <a:srgbClr val="000000"/>
              </a:solidFill>
              <a:latin typeface="微软雅黑" panose="020B0503020204020204" charset="-122"/>
              <a:ea typeface="微软雅黑" panose="020B0503020204020204" charset="-122"/>
            </a:endParaRPr>
          </a:p>
        </p:txBody>
      </p:sp>
      <p:sp>
        <p:nvSpPr>
          <p:cNvPr id="32" name="íṡḻîďé"/>
          <p:cNvSpPr txBox="1"/>
          <p:nvPr>
            <p:custDataLst>
              <p:tags r:id="rId8"/>
            </p:custDataLst>
          </p:nvPr>
        </p:nvSpPr>
        <p:spPr bwMode="auto">
          <a:xfrm>
            <a:off x="8603615" y="3096260"/>
            <a:ext cx="334391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normAutofit fontScale="95000"/>
          </a:bodyPr>
          <a:lstStyle>
            <a:defPPr>
              <a:defRPr lang="zh-CN"/>
            </a:defPPr>
            <a:lvl1pPr>
              <a:lnSpc>
                <a:spcPct val="100000"/>
              </a:lnSpc>
              <a:spcBef>
                <a:spcPct val="0"/>
              </a:spcBef>
              <a:buFontTx/>
              <a:buNone/>
              <a:defRPr b="1">
                <a:solidFill>
                  <a:srgbClr val="3498DB"/>
                </a:solidFill>
              </a:defRPr>
            </a:lvl1pPr>
            <a:lvl2pPr marL="457200" algn="l" defTabSz="913765" rtl="0" eaLnBrk="1" latinLnBrk="0" hangingPunct="1">
              <a:defRPr sz="1800" kern="1200">
                <a:solidFill>
                  <a:srgbClr val="000000"/>
                </a:solidFill>
              </a:defRPr>
            </a:lvl2pPr>
            <a:lvl3pPr marL="914400" algn="l" defTabSz="913765" rtl="0" eaLnBrk="1" latinLnBrk="0" hangingPunct="1">
              <a:defRPr sz="1800" kern="1200">
                <a:solidFill>
                  <a:srgbClr val="000000"/>
                </a:solidFill>
              </a:defRPr>
            </a:lvl3pPr>
            <a:lvl4pPr marL="1371600" algn="l" defTabSz="913765" rtl="0" eaLnBrk="1" latinLnBrk="0" hangingPunct="1">
              <a:defRPr sz="1800" kern="1200">
                <a:solidFill>
                  <a:srgbClr val="000000"/>
                </a:solidFill>
              </a:defRPr>
            </a:lvl4pPr>
            <a:lvl5pPr marL="1828800" algn="l" defTabSz="913765" rtl="0" eaLnBrk="1" latinLnBrk="0" hangingPunct="1">
              <a:defRPr sz="1800" kern="1200">
                <a:solidFill>
                  <a:srgbClr val="000000"/>
                </a:solidFill>
              </a:defRPr>
            </a:lvl5pPr>
            <a:lvl6pPr marL="2286000" algn="l" defTabSz="913765" rtl="0" eaLnBrk="1" latinLnBrk="0" hangingPunct="1">
              <a:defRPr sz="1800" kern="1200">
                <a:solidFill>
                  <a:srgbClr val="000000"/>
                </a:solidFill>
              </a:defRPr>
            </a:lvl6pPr>
            <a:lvl7pPr marL="2743200" algn="l" defTabSz="913765" rtl="0" eaLnBrk="1" latinLnBrk="0" hangingPunct="1">
              <a:defRPr sz="1800" kern="1200">
                <a:solidFill>
                  <a:srgbClr val="000000"/>
                </a:solidFill>
              </a:defRPr>
            </a:lvl7pPr>
            <a:lvl8pPr marL="3200400" algn="l" defTabSz="913765" rtl="0" eaLnBrk="1" latinLnBrk="0" hangingPunct="1">
              <a:defRPr sz="1800" kern="1200">
                <a:solidFill>
                  <a:srgbClr val="000000"/>
                </a:solidFill>
              </a:defRPr>
            </a:lvl8pPr>
            <a:lvl9pPr marL="3657600" algn="l" defTabSz="913765" rtl="0" eaLnBrk="1" latinLnBrk="0" hangingPunct="1">
              <a:defRPr sz="1800" kern="1200">
                <a:solidFill>
                  <a:srgbClr val="000000"/>
                </a:solidFill>
              </a:defRPr>
            </a:lvl9pPr>
          </a:lstStyle>
          <a:p>
            <a:pPr marL="0" indent="0" algn="ctr">
              <a:lnSpc>
                <a:spcPct val="120000"/>
              </a:lnSpc>
              <a:spcBef>
                <a:spcPts val="0"/>
              </a:spcBef>
              <a:spcAft>
                <a:spcPts val="0"/>
              </a:spcAft>
              <a:buSzPct val="100000"/>
            </a:pPr>
            <a:r>
              <a:rPr lang="zh-CN" altLang="en-US" sz="1800" kern="0" spc="300">
                <a:solidFill>
                  <a:srgbClr val="000000"/>
                </a:solidFill>
                <a:latin typeface="微软雅黑" panose="020B0503020204020204" charset="-122"/>
                <a:ea typeface="微软雅黑" panose="020B0503020204020204" charset="-122"/>
              </a:rPr>
              <a:t>讨论型（讨论组）</a:t>
            </a:r>
            <a:endParaRPr lang="zh-CN" altLang="en-US" sz="2400" kern="0" spc="300">
              <a:solidFill>
                <a:srgbClr val="000000"/>
              </a:solidFill>
              <a:latin typeface="微软雅黑" panose="020B0503020204020204" charset="-122"/>
              <a:ea typeface="微软雅黑" panose="020B0503020204020204" charset="-122"/>
            </a:endParaRPr>
          </a:p>
        </p:txBody>
      </p:sp>
      <p:pic>
        <p:nvPicPr>
          <p:cNvPr id="2" name="图片 1" descr="4589021"/>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648825" y="2096770"/>
            <a:ext cx="914400" cy="914400"/>
          </a:xfrm>
          <a:prstGeom prst="rect">
            <a:avLst/>
          </a:prstGeom>
        </p:spPr>
      </p:pic>
      <p:pic>
        <p:nvPicPr>
          <p:cNvPr id="6" name="图片 5" descr="3632819"/>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641340" y="2181225"/>
            <a:ext cx="696595" cy="696595"/>
          </a:xfrm>
          <a:prstGeom prst="rect">
            <a:avLst/>
          </a:prstGeom>
        </p:spPr>
      </p:pic>
    </p:spTree>
    <p:custDataLst>
      <p:tags r:id="rId13"/>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10" name="矩形 9"/>
          <p:cNvSpPr/>
          <p:nvPr userDrawn="1">
            <p:custDataLst>
              <p:tags r:id="rId1"/>
            </p:custDataLst>
          </p:nvPr>
        </p:nvSpPr>
        <p:spPr>
          <a:xfrm>
            <a:off x="0" y="0"/>
            <a:ext cx="4072128" cy="6858000"/>
          </a:xfrm>
          <a:prstGeom prst="rect">
            <a:avLst/>
          </a:prstGeom>
          <a:solidFill>
            <a:srgbClr val="373F4C"/>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p>
            <a:pPr algn="ctr"/>
            <a:endParaRPr lang="zh-CN" altLang="en-US">
              <a:solidFill>
                <a:srgbClr val="FFFFFF"/>
              </a:solidFill>
              <a:latin typeface="微软雅黑" panose="020B0503020204020204" charset="-122"/>
              <a:ea typeface="微软雅黑" panose="020B0503020204020204" charset="-122"/>
            </a:endParaRPr>
          </a:p>
        </p:txBody>
      </p:sp>
      <p:sp>
        <p:nvSpPr>
          <p:cNvPr id="6" name="文本框 5"/>
          <p:cNvSpPr txBox="1"/>
          <p:nvPr>
            <p:custDataLst>
              <p:tags r:id="rId2"/>
            </p:custDataLst>
          </p:nvPr>
        </p:nvSpPr>
        <p:spPr>
          <a:xfrm>
            <a:off x="4561840" y="3981450"/>
            <a:ext cx="7177405" cy="1242060"/>
          </a:xfrm>
          <a:prstGeom prst="rect">
            <a:avLst/>
          </a:prstGeom>
          <a:noFill/>
        </p:spPr>
        <p:txBody>
          <a:bodyPr wrap="square" lIns="90000" tIns="46800" rIns="90000" bIns="46800" rtlCol="0">
            <a:noAutofit/>
          </a:bodyPr>
          <a:lstStyle/>
          <a:p>
            <a:pPr marL="285750" marR="0" lvl="0" indent="-285750" algn="just" defTabSz="914400" rtl="0" eaLnBrk="1" fontAlgn="auto" latinLnBrk="0" hangingPunct="1">
              <a:lnSpc>
                <a:spcPct val="150000"/>
              </a:lnSpc>
              <a:spcBef>
                <a:spcPts val="0"/>
              </a:spcBef>
              <a:spcAft>
                <a:spcPts val="800"/>
              </a:spcAft>
              <a:buSzPct val="100000"/>
              <a:buFont typeface="Arial" panose="020B0604020202090204" pitchFamily="34" charset="0"/>
              <a:buChar char="•"/>
              <a:defRPr/>
            </a:pPr>
            <a:r>
              <a:rPr lang="en-US" altLang="zh-CN">
                <a:sym typeface="+mn-ea"/>
              </a:rPr>
              <a:t>bbs</a:t>
            </a:r>
            <a:r>
              <a:rPr lang="zh-CN" altLang="en-US">
                <a:sym typeface="+mn-ea"/>
              </a:rPr>
              <a:t>是互联网上的一种电子信息服务系统，它提供一块公共电子白板，每个用户都可以在上面书写，可以发布信息或提出看法，其内容覆盖的话题非常广泛。</a:t>
            </a:r>
            <a:endParaRPr lang="zh-CN" altLang="en-US"/>
          </a:p>
          <a:p>
            <a:pPr marL="285750" marR="0" lvl="0" indent="-285750" algn="just" defTabSz="914400" rtl="0" eaLnBrk="1" fontAlgn="auto" latinLnBrk="0" hangingPunct="1">
              <a:lnSpc>
                <a:spcPct val="150000"/>
              </a:lnSpc>
              <a:spcBef>
                <a:spcPts val="0"/>
              </a:spcBef>
              <a:spcAft>
                <a:spcPts val="800"/>
              </a:spcAft>
              <a:buSzPct val="100000"/>
              <a:buFont typeface="Arial" panose="020B0604020202090204" pitchFamily="34" charset="0"/>
              <a:buChar char="•"/>
              <a:defRPr/>
            </a:pPr>
            <a:r>
              <a:rPr lang="zh-CN" altLang="en-US">
                <a:sym typeface="+mn-ea"/>
              </a:rPr>
              <a:t>许多</a:t>
            </a:r>
            <a:r>
              <a:rPr lang="en-US" altLang="zh-CN">
                <a:sym typeface="+mn-ea"/>
              </a:rPr>
              <a:t>bbs</a:t>
            </a:r>
            <a:r>
              <a:rPr lang="zh-CN" altLang="en-US">
                <a:sym typeface="+mn-ea"/>
              </a:rPr>
              <a:t>发展至今已形成比较专业性或有针对性的论坛，如汽车之家、天涯、豆瓣之家、西祠胡同等，他们有相对固定的讨论内容及使用群体。</a:t>
            </a:r>
            <a:endParaRPr kumimoji="0" lang="zh-CN" altLang="en-US" sz="1800" b="0" i="0" kern="1200" cap="none" spc="0" normalizeH="0" noProof="0">
              <a:ln>
                <a:noFill/>
              </a:ln>
              <a:solidFill>
                <a:srgbClr val="404040"/>
              </a:solidFill>
              <a:effectLst/>
              <a:latin typeface="微软雅黑" panose="020B0503020204020204" charset="-122"/>
              <a:ea typeface="微软雅黑" panose="020B0503020204020204" charset="-122"/>
              <a:cs typeface="微软雅黑" panose="020B0503020204020204" charset="-122"/>
            </a:endParaRPr>
          </a:p>
        </p:txBody>
      </p:sp>
      <p:sp>
        <p:nvSpPr>
          <p:cNvPr id="23" name="矩形 22"/>
          <p:cNvSpPr/>
          <p:nvPr>
            <p:custDataLst>
              <p:tags r:id="rId3"/>
            </p:custDataLst>
          </p:nvPr>
        </p:nvSpPr>
        <p:spPr>
          <a:xfrm>
            <a:off x="4773930" y="323850"/>
            <a:ext cx="6755765" cy="3607435"/>
          </a:xfrm>
          <a:prstGeom prst="rect">
            <a:avLst/>
          </a:prstGeom>
          <a:solidFill>
            <a:srgbClr val="FBFCFC"/>
          </a:solidFill>
          <a:ln>
            <a:noFill/>
          </a:ln>
          <a:effectLst>
            <a:outerShdw blurRad="127000" dist="38100" dir="5400000" algn="t" rotWithShape="0">
              <a:srgbClr val="0D0D0D">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600" b="1"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11" name="文本框 10"/>
          <p:cNvSpPr txBox="1"/>
          <p:nvPr>
            <p:custDataLst>
              <p:tags r:id="rId4"/>
            </p:custDataLst>
          </p:nvPr>
        </p:nvSpPr>
        <p:spPr>
          <a:xfrm>
            <a:off x="-74930" y="2860675"/>
            <a:ext cx="4243705" cy="951230"/>
          </a:xfrm>
          <a:prstGeom prst="rect">
            <a:avLst/>
          </a:prstGeom>
          <a:noFill/>
        </p:spPr>
        <p:txBody>
          <a:bodyPr wrap="square" lIns="90000" tIns="46800" rIns="90000" bIns="46800" rtlCol="0" anchor="t" anchorCtr="0">
            <a:noAutofit/>
          </a:bodyPr>
          <a:lstStyle/>
          <a:p>
            <a:pPr marL="0" marR="0" lvl="0" indent="0" algn="ctr" defTabSz="914400" rtl="0" eaLnBrk="1" fontAlgn="auto" latinLnBrk="0" hangingPunct="1">
              <a:lnSpc>
                <a:spcPct val="110000"/>
              </a:lnSpc>
              <a:spcBef>
                <a:spcPts val="0"/>
              </a:spcBef>
              <a:spcAft>
                <a:spcPts val="0"/>
              </a:spcAft>
              <a:buSzPct val="100000"/>
              <a:buFontTx/>
              <a:buNone/>
              <a:defRPr/>
            </a:pPr>
            <a:r>
              <a:rPr lang="zh-CN" altLang="zh-CN" sz="5400" b="1" kern="900" spc="600">
                <a:solidFill>
                  <a:srgbClr val="FFC000"/>
                </a:solidFill>
                <a:uFillTx/>
                <a:latin typeface="Arial" panose="020B0604020202090204" pitchFamily="34" charset="0"/>
                <a:ea typeface="汉仪旗黑-85S" panose="00020600040101010101" pitchFamily="18" charset="-122"/>
                <a:cs typeface="+mj-cs"/>
                <a:sym typeface="+mn-ea"/>
              </a:rPr>
              <a:t>电子公告牌</a:t>
            </a:r>
            <a:endParaRPr lang="zh-CN" altLang="zh-CN" sz="5400" b="1" kern="900" spc="600">
              <a:solidFill>
                <a:srgbClr val="FFC000"/>
              </a:solidFill>
              <a:uFillTx/>
              <a:latin typeface="Arial" panose="020B0604020202090204" pitchFamily="34" charset="0"/>
              <a:ea typeface="汉仪旗黑-85S" panose="00020600040101010101" pitchFamily="18" charset="-122"/>
              <a:cs typeface="+mj-cs"/>
              <a:sym typeface="+mn-ea"/>
            </a:endParaRPr>
          </a:p>
          <a:p>
            <a:pPr marL="0" marR="0" lvl="0" indent="0" algn="ctr" defTabSz="914400" rtl="0" eaLnBrk="1" fontAlgn="auto" latinLnBrk="0" hangingPunct="1">
              <a:lnSpc>
                <a:spcPct val="110000"/>
              </a:lnSpc>
              <a:spcBef>
                <a:spcPts val="0"/>
              </a:spcBef>
              <a:spcAft>
                <a:spcPts val="0"/>
              </a:spcAft>
              <a:buSzPct val="100000"/>
              <a:buFontTx/>
              <a:buNone/>
              <a:defRPr/>
            </a:pPr>
            <a:r>
              <a:rPr lang="zh-CN" altLang="zh-CN" sz="1400" b="1" kern="900" spc="600">
                <a:solidFill>
                  <a:srgbClr val="FFC000"/>
                </a:solidFill>
                <a:uFillTx/>
                <a:latin typeface="Arial" panose="020B0604020202090204" pitchFamily="34" charset="0"/>
                <a:ea typeface="汉仪旗黑-85S" panose="00020600040101010101" pitchFamily="18" charset="-122"/>
                <a:cs typeface="+mj-cs"/>
                <a:sym typeface="+mn-ea"/>
              </a:rPr>
              <a:t>（BBS Bulletin Board Serivese）</a:t>
            </a:r>
            <a:endParaRPr kumimoji="0" lang="zh-CN" altLang="zh-CN" sz="1400" b="1" i="0" kern="900" spc="600">
              <a:solidFill>
                <a:srgbClr val="FFC000"/>
              </a:solidFill>
              <a:uFillTx/>
              <a:latin typeface="Arial" panose="020B0604020202090204" pitchFamily="34" charset="0"/>
              <a:ea typeface="汉仪旗黑-85S" panose="00020600040101010101" pitchFamily="18" charset="-122"/>
              <a:cs typeface="+mj-cs"/>
              <a:sym typeface="+mn-ea"/>
            </a:endParaRPr>
          </a:p>
        </p:txBody>
      </p:sp>
      <p:pic>
        <p:nvPicPr>
          <p:cNvPr id="7" name="图片 6" descr="屏幕快照 2020-05-13 上午11.05.32"/>
          <p:cNvPicPr>
            <a:picLocks noChangeAspect="1"/>
          </p:cNvPicPr>
          <p:nvPr/>
        </p:nvPicPr>
        <p:blipFill>
          <a:blip r:embed="rId5"/>
          <a:stretch>
            <a:fillRect/>
          </a:stretch>
        </p:blipFill>
        <p:spPr>
          <a:xfrm>
            <a:off x="5175885" y="374015"/>
            <a:ext cx="5974080" cy="3521075"/>
          </a:xfrm>
          <a:prstGeom prst="rect">
            <a:avLst/>
          </a:prstGeom>
        </p:spPr>
      </p:pic>
    </p:spTree>
    <p:custDataLst>
      <p:tags r:id="rId6"/>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10" name="矩形 9"/>
          <p:cNvSpPr/>
          <p:nvPr userDrawn="1">
            <p:custDataLst>
              <p:tags r:id="rId1"/>
            </p:custDataLst>
          </p:nvPr>
        </p:nvSpPr>
        <p:spPr>
          <a:xfrm>
            <a:off x="0" y="0"/>
            <a:ext cx="4072128" cy="6858000"/>
          </a:xfrm>
          <a:prstGeom prst="rect">
            <a:avLst/>
          </a:prstGeom>
          <a:solidFill>
            <a:srgbClr val="373F4C"/>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p>
            <a:pPr algn="ctr"/>
            <a:endParaRPr lang="zh-CN" altLang="en-US">
              <a:solidFill>
                <a:srgbClr val="FFFFFF"/>
              </a:solidFill>
              <a:latin typeface="微软雅黑" panose="020B0503020204020204" charset="-122"/>
              <a:ea typeface="微软雅黑" panose="020B0503020204020204" charset="-122"/>
            </a:endParaRPr>
          </a:p>
        </p:txBody>
      </p:sp>
      <p:sp>
        <p:nvSpPr>
          <p:cNvPr id="11" name="文本框 10"/>
          <p:cNvSpPr txBox="1"/>
          <p:nvPr>
            <p:custDataLst>
              <p:tags r:id="rId2"/>
            </p:custDataLst>
          </p:nvPr>
        </p:nvSpPr>
        <p:spPr>
          <a:xfrm>
            <a:off x="302260" y="1442720"/>
            <a:ext cx="3468370" cy="1129030"/>
          </a:xfrm>
          <a:prstGeom prst="rect">
            <a:avLst/>
          </a:prstGeom>
          <a:noFill/>
        </p:spPr>
        <p:txBody>
          <a:bodyPr wrap="square" lIns="90000" tIns="46800" rIns="90000" bIns="46800" rtlCol="0" anchor="t" anchorCtr="0">
            <a:noAutofit/>
          </a:bodyPr>
          <a:lstStyle/>
          <a:p>
            <a:pPr marL="0" marR="0" lvl="0" indent="0" algn="ctr" defTabSz="914400" rtl="0" eaLnBrk="1" fontAlgn="auto" latinLnBrk="0" hangingPunct="1">
              <a:lnSpc>
                <a:spcPct val="110000"/>
              </a:lnSpc>
              <a:spcBef>
                <a:spcPts val="0"/>
              </a:spcBef>
              <a:spcAft>
                <a:spcPts val="0"/>
              </a:spcAft>
              <a:buSzPct val="100000"/>
              <a:buFontTx/>
              <a:buNone/>
              <a:defRPr/>
            </a:pPr>
            <a:r>
              <a:rPr kumimoji="0" lang="zh-CN" altLang="zh-CN" sz="5400" b="1" i="0" kern="1200" cap="none" spc="600" normalizeH="0">
                <a:solidFill>
                  <a:srgbClr val="FFC000"/>
                </a:solidFill>
                <a:uFillTx/>
                <a:latin typeface="Arial" panose="020B0604020202090204" pitchFamily="34" charset="0"/>
                <a:ea typeface="汉仪旗黑-85S" panose="00020600040101010101" pitchFamily="18" charset="-122"/>
                <a:cs typeface="+mj-cs"/>
              </a:rPr>
              <a:t>新闻组</a:t>
            </a:r>
            <a:endParaRPr kumimoji="0" lang="zh-CN" altLang="zh-CN" sz="5400" b="1" i="0" kern="1200" cap="none" spc="600" normalizeH="0">
              <a:solidFill>
                <a:srgbClr val="FFC000"/>
              </a:solidFill>
              <a:uFillTx/>
              <a:latin typeface="Arial" panose="020B0604020202090204" pitchFamily="34" charset="0"/>
              <a:ea typeface="汉仪旗黑-85S" panose="00020600040101010101" pitchFamily="18" charset="-122"/>
              <a:cs typeface="+mj-cs"/>
            </a:endParaRPr>
          </a:p>
        </p:txBody>
      </p:sp>
      <p:sp>
        <p:nvSpPr>
          <p:cNvPr id="3" name="Title 6"/>
          <p:cNvSpPr txBox="1"/>
          <p:nvPr>
            <p:custDataLst>
              <p:tags r:id="rId3"/>
            </p:custDataLst>
          </p:nvPr>
        </p:nvSpPr>
        <p:spPr>
          <a:xfrm>
            <a:off x="490220" y="2593093"/>
            <a:ext cx="3048000" cy="2941319"/>
          </a:xfrm>
          <a:prstGeom prst="rect">
            <a:avLst/>
          </a:prstGeom>
          <a:noFill/>
          <a:ln w="3175">
            <a:noFill/>
            <a:prstDash val="dash"/>
          </a:ln>
        </p:spPr>
        <p:txBody>
          <a:bodyPr wrap="square" lIns="91440" tIns="45720" rIns="91440" bIns="45720" anchor="t"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rgbClr val="000000"/>
                </a:solidFill>
                <a:effectLst/>
                <a:latin typeface="Arial" panose="020B0604020202090204" pitchFamily="34" charset="0"/>
                <a:ea typeface="微软雅黑" panose="020B0503020204020204" charset="-122"/>
                <a:cs typeface="Segoe UI" panose="020B0502040204020203" pitchFamily="34" charset="0"/>
              </a:defRPr>
            </a:lvl1pPr>
          </a:lstStyle>
          <a:p>
            <a:pPr marL="0" lvl="0" indent="0" algn="just">
              <a:lnSpc>
                <a:spcPct val="150000"/>
              </a:lnSpc>
              <a:spcBef>
                <a:spcPts val="0"/>
              </a:spcBef>
              <a:spcAft>
                <a:spcPts val="800"/>
              </a:spcAft>
              <a:buSzPct val="100000"/>
              <a:buNone/>
            </a:pPr>
            <a:r>
              <a:rPr lang="zh-CN" altLang="en-US" sz="1800" spc="50">
                <a:ln w="3175">
                  <a:noFill/>
                  <a:prstDash val="dash"/>
                </a:ln>
                <a:solidFill>
                  <a:schemeClr val="bg1"/>
                </a:solidFill>
                <a:latin typeface="微软雅黑" panose="020B0503020204020204" charset="-122"/>
                <a:cs typeface="微软雅黑" panose="020B0503020204020204" charset="-122"/>
                <a:sym typeface="+mn-ea"/>
              </a:rPr>
              <a:t>新闻组是互联网上一种高效的交流方式，在国外，它的使用频率仅次于电子邮件。新闻组类似于一个公告牌，所有的用户都可以发布消息，也都能看到别人发布的信息并作出回复，从而实现交流。</a:t>
            </a:r>
            <a:endParaRPr lang="zh-CN" altLang="en-US" sz="1800" spc="50">
              <a:ln w="3175">
                <a:noFill/>
                <a:prstDash val="dash"/>
              </a:ln>
              <a:solidFill>
                <a:schemeClr val="bg1"/>
              </a:solidFill>
              <a:latin typeface="微软雅黑" panose="020B0503020204020204" charset="-122"/>
              <a:ea typeface="微软雅黑" panose="020B0503020204020204" charset="-122"/>
              <a:cs typeface="微软雅黑" panose="020B0503020204020204" charset="-122"/>
            </a:endParaRPr>
          </a:p>
        </p:txBody>
      </p:sp>
      <p:cxnSp>
        <p:nvCxnSpPr>
          <p:cNvPr id="2" name="直接连接符 1"/>
          <p:cNvCxnSpPr/>
          <p:nvPr>
            <p:custDataLst>
              <p:tags r:id="rId4"/>
            </p:custDataLst>
          </p:nvPr>
        </p:nvCxnSpPr>
        <p:spPr>
          <a:xfrm>
            <a:off x="8144510" y="2698115"/>
            <a:ext cx="0" cy="3193415"/>
          </a:xfrm>
          <a:prstGeom prst="line">
            <a:avLst/>
          </a:prstGeom>
          <a:ln>
            <a:solidFill>
              <a:sysClr val="window" lastClr="FFFFFF">
                <a:lumMod val="65000"/>
              </a:sysClr>
            </a:solidFill>
          </a:ln>
        </p:spPr>
        <p:style>
          <a:lnRef idx="1">
            <a:srgbClr val="1F74AD"/>
          </a:lnRef>
          <a:fillRef idx="0">
            <a:srgbClr val="1F74AD"/>
          </a:fillRef>
          <a:effectRef idx="0">
            <a:srgbClr val="1F74AD"/>
          </a:effectRef>
          <a:fontRef idx="minor">
            <a:srgbClr val="000000"/>
          </a:fontRef>
        </p:style>
      </p:cxnSp>
      <p:sp>
        <p:nvSpPr>
          <p:cNvPr id="7" name="Freeform 244"/>
          <p:cNvSpPr/>
          <p:nvPr>
            <p:custDataLst>
              <p:tags r:id="rId5"/>
            </p:custDataLst>
          </p:nvPr>
        </p:nvSpPr>
        <p:spPr bwMode="auto">
          <a:xfrm>
            <a:off x="9842500" y="3580765"/>
            <a:ext cx="424180" cy="195580"/>
          </a:xfrm>
          <a:custGeom>
            <a:avLst/>
            <a:gdLst>
              <a:gd name="T0" fmla="*/ 42 w 124"/>
              <a:gd name="T1" fmla="*/ 0 h 57"/>
              <a:gd name="T2" fmla="*/ 8 w 124"/>
              <a:gd name="T3" fmla="*/ 0 h 57"/>
              <a:gd name="T4" fmla="*/ 0 w 124"/>
              <a:gd name="T5" fmla="*/ 8 h 57"/>
              <a:gd name="T6" fmla="*/ 0 w 124"/>
              <a:gd name="T7" fmla="*/ 49 h 57"/>
              <a:gd name="T8" fmla="*/ 8 w 124"/>
              <a:gd name="T9" fmla="*/ 57 h 57"/>
              <a:gd name="T10" fmla="*/ 124 w 124"/>
              <a:gd name="T11" fmla="*/ 57 h 57"/>
            </a:gdLst>
            <a:ahLst/>
            <a:cxnLst>
              <a:cxn ang="0">
                <a:pos x="T0" y="T1"/>
              </a:cxn>
              <a:cxn ang="0">
                <a:pos x="T2" y="T3"/>
              </a:cxn>
              <a:cxn ang="0">
                <a:pos x="T4" y="T5"/>
              </a:cxn>
              <a:cxn ang="0">
                <a:pos x="T6" y="T7"/>
              </a:cxn>
              <a:cxn ang="0">
                <a:pos x="T8" y="T9"/>
              </a:cxn>
              <a:cxn ang="0">
                <a:pos x="T10" y="T11"/>
              </a:cxn>
            </a:cxnLst>
            <a:rect l="0" t="0" r="r" b="b"/>
            <a:pathLst>
              <a:path w="124" h="57">
                <a:moveTo>
                  <a:pt x="42" y="0"/>
                </a:moveTo>
                <a:cubicBezTo>
                  <a:pt x="8" y="0"/>
                  <a:pt x="8" y="0"/>
                  <a:pt x="8" y="0"/>
                </a:cubicBezTo>
                <a:cubicBezTo>
                  <a:pt x="4" y="0"/>
                  <a:pt x="0" y="4"/>
                  <a:pt x="0" y="8"/>
                </a:cubicBezTo>
                <a:cubicBezTo>
                  <a:pt x="0" y="49"/>
                  <a:pt x="0" y="49"/>
                  <a:pt x="0" y="49"/>
                </a:cubicBezTo>
                <a:cubicBezTo>
                  <a:pt x="0" y="53"/>
                  <a:pt x="4" y="57"/>
                  <a:pt x="8" y="57"/>
                </a:cubicBezTo>
                <a:cubicBezTo>
                  <a:pt x="124" y="57"/>
                  <a:pt x="124" y="57"/>
                  <a:pt x="124" y="57"/>
                </a:cubicBezTo>
              </a:path>
            </a:pathLst>
          </a:custGeom>
          <a:noFill/>
          <a:ln w="30163" cap="rnd">
            <a:solidFill>
              <a:srgbClr val="3498DB"/>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normAutofit fontScale="30000" lnSpcReduction="20000"/>
          </a:bodyPr>
          <a:lstStyle/>
          <a:p>
            <a:endParaRPr lang="zh-CN" altLang="en-US">
              <a:latin typeface="微软雅黑" panose="020B0503020204020204" charset="-122"/>
              <a:ea typeface="微软雅黑" panose="020B0503020204020204" charset="-122"/>
              <a:sym typeface="Arial" panose="020B0604020202090204" pitchFamily="34" charset="0"/>
            </a:endParaRPr>
          </a:p>
        </p:txBody>
      </p:sp>
      <p:sp>
        <p:nvSpPr>
          <p:cNvPr id="9" name="Freeform 245"/>
          <p:cNvSpPr/>
          <p:nvPr>
            <p:custDataLst>
              <p:tags r:id="rId6"/>
            </p:custDataLst>
          </p:nvPr>
        </p:nvSpPr>
        <p:spPr bwMode="auto">
          <a:xfrm>
            <a:off x="9890125" y="3347720"/>
            <a:ext cx="280670" cy="421005"/>
          </a:xfrm>
          <a:custGeom>
            <a:avLst/>
            <a:gdLst>
              <a:gd name="T0" fmla="*/ 80 w 82"/>
              <a:gd name="T1" fmla="*/ 40 h 123"/>
              <a:gd name="T2" fmla="*/ 44 w 82"/>
              <a:gd name="T3" fmla="*/ 3 h 123"/>
              <a:gd name="T4" fmla="*/ 32 w 82"/>
              <a:gd name="T5" fmla="*/ 3 h 123"/>
              <a:gd name="T6" fmla="*/ 3 w 82"/>
              <a:gd name="T7" fmla="*/ 32 h 123"/>
              <a:gd name="T8" fmla="*/ 3 w 82"/>
              <a:gd name="T9" fmla="*/ 44 h 123"/>
              <a:gd name="T10" fmla="*/ 82 w 82"/>
              <a:gd name="T11" fmla="*/ 123 h 123"/>
            </a:gdLst>
            <a:ahLst/>
            <a:cxnLst>
              <a:cxn ang="0">
                <a:pos x="T0" y="T1"/>
              </a:cxn>
              <a:cxn ang="0">
                <a:pos x="T2" y="T3"/>
              </a:cxn>
              <a:cxn ang="0">
                <a:pos x="T4" y="T5"/>
              </a:cxn>
              <a:cxn ang="0">
                <a:pos x="T6" y="T7"/>
              </a:cxn>
              <a:cxn ang="0">
                <a:pos x="T8" y="T9"/>
              </a:cxn>
              <a:cxn ang="0">
                <a:pos x="T10" y="T11"/>
              </a:cxn>
            </a:cxnLst>
            <a:rect l="0" t="0" r="r" b="b"/>
            <a:pathLst>
              <a:path w="82" h="123">
                <a:moveTo>
                  <a:pt x="80" y="40"/>
                </a:moveTo>
                <a:cubicBezTo>
                  <a:pt x="44" y="3"/>
                  <a:pt x="44" y="3"/>
                  <a:pt x="44" y="3"/>
                </a:cubicBezTo>
                <a:cubicBezTo>
                  <a:pt x="41" y="0"/>
                  <a:pt x="35" y="0"/>
                  <a:pt x="32" y="3"/>
                </a:cubicBezTo>
                <a:cubicBezTo>
                  <a:pt x="3" y="32"/>
                  <a:pt x="3" y="32"/>
                  <a:pt x="3" y="32"/>
                </a:cubicBezTo>
                <a:cubicBezTo>
                  <a:pt x="0" y="35"/>
                  <a:pt x="0" y="41"/>
                  <a:pt x="3" y="44"/>
                </a:cubicBezTo>
                <a:cubicBezTo>
                  <a:pt x="82" y="123"/>
                  <a:pt x="82" y="123"/>
                  <a:pt x="82" y="123"/>
                </a:cubicBezTo>
              </a:path>
            </a:pathLst>
          </a:custGeom>
          <a:noFill/>
          <a:ln w="30163" cap="rnd">
            <a:solidFill>
              <a:srgbClr val="3498DB"/>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normAutofit/>
          </a:bodyPr>
          <a:lstStyle/>
          <a:p>
            <a:endParaRPr lang="zh-CN" altLang="en-US">
              <a:latin typeface="微软雅黑" panose="020B0503020204020204" charset="-122"/>
              <a:ea typeface="微软雅黑" panose="020B0503020204020204" charset="-122"/>
              <a:sym typeface="Arial" panose="020B0604020202090204" pitchFamily="34" charset="0"/>
            </a:endParaRPr>
          </a:p>
        </p:txBody>
      </p:sp>
      <p:sp>
        <p:nvSpPr>
          <p:cNvPr id="14" name="Freeform 246"/>
          <p:cNvSpPr/>
          <p:nvPr>
            <p:custDataLst>
              <p:tags r:id="rId7"/>
            </p:custDataLst>
          </p:nvPr>
        </p:nvSpPr>
        <p:spPr bwMode="auto">
          <a:xfrm>
            <a:off x="10163810" y="3337560"/>
            <a:ext cx="195580" cy="438785"/>
          </a:xfrm>
          <a:custGeom>
            <a:avLst/>
            <a:gdLst>
              <a:gd name="T0" fmla="*/ 49 w 57"/>
              <a:gd name="T1" fmla="*/ 128 h 128"/>
              <a:gd name="T2" fmla="*/ 57 w 57"/>
              <a:gd name="T3" fmla="*/ 120 h 128"/>
              <a:gd name="T4" fmla="*/ 57 w 57"/>
              <a:gd name="T5" fmla="*/ 8 h 128"/>
              <a:gd name="T6" fmla="*/ 49 w 57"/>
              <a:gd name="T7" fmla="*/ 0 h 128"/>
              <a:gd name="T8" fmla="*/ 8 w 57"/>
              <a:gd name="T9" fmla="*/ 0 h 128"/>
              <a:gd name="T10" fmla="*/ 0 w 57"/>
              <a:gd name="T11" fmla="*/ 8 h 128"/>
              <a:gd name="T12" fmla="*/ 0 w 57"/>
              <a:gd name="T13" fmla="*/ 120 h 128"/>
              <a:gd name="T14" fmla="*/ 8 w 57"/>
              <a:gd name="T15" fmla="*/ 128 h 128"/>
              <a:gd name="T16" fmla="*/ 49 w 57"/>
              <a:gd name="T17"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128">
                <a:moveTo>
                  <a:pt x="49" y="128"/>
                </a:moveTo>
                <a:cubicBezTo>
                  <a:pt x="54" y="128"/>
                  <a:pt x="57" y="124"/>
                  <a:pt x="57" y="120"/>
                </a:cubicBezTo>
                <a:cubicBezTo>
                  <a:pt x="57" y="8"/>
                  <a:pt x="57" y="8"/>
                  <a:pt x="57" y="8"/>
                </a:cubicBezTo>
                <a:cubicBezTo>
                  <a:pt x="57" y="4"/>
                  <a:pt x="54" y="0"/>
                  <a:pt x="49" y="0"/>
                </a:cubicBezTo>
                <a:cubicBezTo>
                  <a:pt x="8" y="0"/>
                  <a:pt x="8" y="0"/>
                  <a:pt x="8" y="0"/>
                </a:cubicBezTo>
                <a:cubicBezTo>
                  <a:pt x="4" y="0"/>
                  <a:pt x="0" y="4"/>
                  <a:pt x="0" y="8"/>
                </a:cubicBezTo>
                <a:cubicBezTo>
                  <a:pt x="0" y="120"/>
                  <a:pt x="0" y="120"/>
                  <a:pt x="0" y="120"/>
                </a:cubicBezTo>
                <a:cubicBezTo>
                  <a:pt x="0" y="124"/>
                  <a:pt x="4" y="128"/>
                  <a:pt x="8" y="128"/>
                </a:cubicBezTo>
                <a:lnTo>
                  <a:pt x="49" y="128"/>
                </a:lnTo>
                <a:close/>
              </a:path>
            </a:pathLst>
          </a:custGeom>
          <a:noFill/>
          <a:ln w="30163" cap="rnd">
            <a:solidFill>
              <a:srgbClr val="3498DB"/>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normAutofit/>
          </a:bodyPr>
          <a:lstStyle/>
          <a:p>
            <a:endParaRPr lang="zh-CN" altLang="en-US">
              <a:latin typeface="微软雅黑" panose="020B0503020204020204" charset="-122"/>
              <a:ea typeface="微软雅黑" panose="020B0503020204020204" charset="-122"/>
              <a:sym typeface="Arial" panose="020B0604020202090204" pitchFamily="34" charset="0"/>
            </a:endParaRPr>
          </a:p>
        </p:txBody>
      </p:sp>
      <p:sp>
        <p:nvSpPr>
          <p:cNvPr id="16" name="ïşļiḓé"/>
          <p:cNvSpPr/>
          <p:nvPr>
            <p:custDataLst>
              <p:tags r:id="rId8"/>
            </p:custDataLst>
          </p:nvPr>
        </p:nvSpPr>
        <p:spPr bwMode="auto">
          <a:xfrm>
            <a:off x="4561840" y="3876040"/>
            <a:ext cx="3343910" cy="1398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rmAutofit/>
          </a:bodyPr>
          <a:lstStyle>
            <a:defPPr>
              <a:defRPr lang="zh-CN"/>
            </a:defPPr>
            <a:lvl1pPr marL="0" algn="l" defTabSz="913765" rtl="0" eaLnBrk="1" latinLnBrk="0" hangingPunct="1">
              <a:defRPr sz="1800" kern="1200">
                <a:solidFill>
                  <a:srgbClr val="000000"/>
                </a:solidFill>
              </a:defRPr>
            </a:lvl1pPr>
            <a:lvl2pPr marL="457200" algn="l" defTabSz="913765" rtl="0" eaLnBrk="1" latinLnBrk="0" hangingPunct="1">
              <a:defRPr sz="1800" kern="1200">
                <a:solidFill>
                  <a:srgbClr val="000000"/>
                </a:solidFill>
              </a:defRPr>
            </a:lvl2pPr>
            <a:lvl3pPr marL="914400" algn="l" defTabSz="913765" rtl="0" eaLnBrk="1" latinLnBrk="0" hangingPunct="1">
              <a:defRPr sz="1800" kern="1200">
                <a:solidFill>
                  <a:srgbClr val="000000"/>
                </a:solidFill>
              </a:defRPr>
            </a:lvl3pPr>
            <a:lvl4pPr marL="1371600" algn="l" defTabSz="913765" rtl="0" eaLnBrk="1" latinLnBrk="0" hangingPunct="1">
              <a:defRPr sz="1800" kern="1200">
                <a:solidFill>
                  <a:srgbClr val="000000"/>
                </a:solidFill>
              </a:defRPr>
            </a:lvl4pPr>
            <a:lvl5pPr marL="1828800" algn="l" defTabSz="913765" rtl="0" eaLnBrk="1" latinLnBrk="0" hangingPunct="1">
              <a:defRPr sz="1800" kern="1200">
                <a:solidFill>
                  <a:srgbClr val="000000"/>
                </a:solidFill>
              </a:defRPr>
            </a:lvl5pPr>
            <a:lvl6pPr marL="2286000" algn="l" defTabSz="913765" rtl="0" eaLnBrk="1" latinLnBrk="0" hangingPunct="1">
              <a:defRPr sz="1800" kern="1200">
                <a:solidFill>
                  <a:srgbClr val="000000"/>
                </a:solidFill>
              </a:defRPr>
            </a:lvl6pPr>
            <a:lvl7pPr marL="2743200" algn="l" defTabSz="913765" rtl="0" eaLnBrk="1" latinLnBrk="0" hangingPunct="1">
              <a:defRPr sz="1800" kern="1200">
                <a:solidFill>
                  <a:srgbClr val="000000"/>
                </a:solidFill>
              </a:defRPr>
            </a:lvl7pPr>
            <a:lvl8pPr marL="3200400" algn="l" defTabSz="913765" rtl="0" eaLnBrk="1" latinLnBrk="0" hangingPunct="1">
              <a:defRPr sz="1800" kern="1200">
                <a:solidFill>
                  <a:srgbClr val="000000"/>
                </a:solidFill>
              </a:defRPr>
            </a:lvl8pPr>
            <a:lvl9pPr marL="3657600" algn="l" defTabSz="913765" rtl="0" eaLnBrk="1" latinLnBrk="0" hangingPunct="1">
              <a:defRPr sz="1800" kern="1200">
                <a:solidFill>
                  <a:srgbClr val="000000"/>
                </a:solidFill>
              </a:defRPr>
            </a:lvl9pPr>
          </a:lstStyle>
          <a:p>
            <a:pPr marL="0" indent="0">
              <a:lnSpc>
                <a:spcPct val="150000"/>
              </a:lnSpc>
              <a:buNone/>
            </a:pPr>
            <a:r>
              <a:rPr lang="zh-CN" altLang="en-US" sz="1600">
                <a:sym typeface="+mn-ea"/>
              </a:rPr>
              <a:t>电子邮件列表是利用电子邮件的群发功能把用户所订阅的消息直接投寄到他的信箱；</a:t>
            </a:r>
            <a:endParaRPr lang="zh-CN" altLang="en-US" sz="1600" kern="0" spc="150">
              <a:solidFill>
                <a:srgbClr val="000000"/>
              </a:solidFill>
              <a:latin typeface="微软雅黑" panose="020B0503020204020204" charset="-122"/>
              <a:ea typeface="微软雅黑" panose="020B0503020204020204" charset="-122"/>
            </a:endParaRPr>
          </a:p>
        </p:txBody>
      </p:sp>
      <p:sp>
        <p:nvSpPr>
          <p:cNvPr id="18" name="ïşļiḓé"/>
          <p:cNvSpPr/>
          <p:nvPr>
            <p:custDataLst>
              <p:tags r:id="rId9"/>
            </p:custDataLst>
          </p:nvPr>
        </p:nvSpPr>
        <p:spPr bwMode="auto">
          <a:xfrm>
            <a:off x="8495665" y="3884295"/>
            <a:ext cx="3343910" cy="1398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Autofit/>
          </a:bodyPr>
          <a:lstStyle>
            <a:defPPr>
              <a:defRPr lang="zh-CN"/>
            </a:defPPr>
            <a:lvl1pPr marL="0" algn="l" defTabSz="913765" rtl="0" eaLnBrk="1" latinLnBrk="0" hangingPunct="1">
              <a:defRPr sz="1800" kern="1200">
                <a:solidFill>
                  <a:srgbClr val="000000"/>
                </a:solidFill>
              </a:defRPr>
            </a:lvl1pPr>
            <a:lvl2pPr marL="457200" algn="l" defTabSz="913765" rtl="0" eaLnBrk="1" latinLnBrk="0" hangingPunct="1">
              <a:defRPr sz="1800" kern="1200">
                <a:solidFill>
                  <a:srgbClr val="000000"/>
                </a:solidFill>
              </a:defRPr>
            </a:lvl2pPr>
            <a:lvl3pPr marL="914400" algn="l" defTabSz="913765" rtl="0" eaLnBrk="1" latinLnBrk="0" hangingPunct="1">
              <a:defRPr sz="1800" kern="1200">
                <a:solidFill>
                  <a:srgbClr val="000000"/>
                </a:solidFill>
              </a:defRPr>
            </a:lvl3pPr>
            <a:lvl4pPr marL="1371600" algn="l" defTabSz="913765" rtl="0" eaLnBrk="1" latinLnBrk="0" hangingPunct="1">
              <a:defRPr sz="1800" kern="1200">
                <a:solidFill>
                  <a:srgbClr val="000000"/>
                </a:solidFill>
              </a:defRPr>
            </a:lvl4pPr>
            <a:lvl5pPr marL="1828800" algn="l" defTabSz="913765" rtl="0" eaLnBrk="1" latinLnBrk="0" hangingPunct="1">
              <a:defRPr sz="1800" kern="1200">
                <a:solidFill>
                  <a:srgbClr val="000000"/>
                </a:solidFill>
              </a:defRPr>
            </a:lvl5pPr>
            <a:lvl6pPr marL="2286000" algn="l" defTabSz="913765" rtl="0" eaLnBrk="1" latinLnBrk="0" hangingPunct="1">
              <a:defRPr sz="1800" kern="1200">
                <a:solidFill>
                  <a:srgbClr val="000000"/>
                </a:solidFill>
              </a:defRPr>
            </a:lvl6pPr>
            <a:lvl7pPr marL="2743200" algn="l" defTabSz="913765" rtl="0" eaLnBrk="1" latinLnBrk="0" hangingPunct="1">
              <a:defRPr sz="1800" kern="1200">
                <a:solidFill>
                  <a:srgbClr val="000000"/>
                </a:solidFill>
              </a:defRPr>
            </a:lvl7pPr>
            <a:lvl8pPr marL="3200400" algn="l" defTabSz="913765" rtl="0" eaLnBrk="1" latinLnBrk="0" hangingPunct="1">
              <a:defRPr sz="1800" kern="1200">
                <a:solidFill>
                  <a:srgbClr val="000000"/>
                </a:solidFill>
              </a:defRPr>
            </a:lvl8pPr>
            <a:lvl9pPr marL="3657600" algn="l" defTabSz="913765" rtl="0" eaLnBrk="1" latinLnBrk="0" hangingPunct="1">
              <a:defRPr sz="1800" kern="1200">
                <a:solidFill>
                  <a:srgbClr val="000000"/>
                </a:solidFill>
              </a:defRPr>
            </a:lvl9pPr>
          </a:lstStyle>
          <a:p>
            <a:pPr marL="0" indent="0">
              <a:lnSpc>
                <a:spcPct val="150000"/>
              </a:lnSpc>
              <a:buNone/>
            </a:pPr>
            <a:r>
              <a:rPr lang="zh-CN" altLang="en-US" sz="1600">
                <a:sym typeface="+mn-ea"/>
              </a:rPr>
              <a:t>新闻组是使用专门的协议，允许用户到新闻组上访问他所选择阅读的内容。</a:t>
            </a:r>
            <a:endParaRPr lang="zh-CN" altLang="en-US" sz="1600">
              <a:solidFill>
                <a:srgbClr val="000000"/>
              </a:solidFill>
            </a:endParaRPr>
          </a:p>
        </p:txBody>
      </p:sp>
      <p:sp>
        <p:nvSpPr>
          <p:cNvPr id="45" name="icon"/>
          <p:cNvSpPr/>
          <p:nvPr>
            <p:custDataLst>
              <p:tags r:id="rId10"/>
            </p:custDataLst>
          </p:nvPr>
        </p:nvSpPr>
        <p:spPr bwMode="auto">
          <a:xfrm>
            <a:off x="5757545" y="3331210"/>
            <a:ext cx="657225" cy="475102"/>
          </a:xfrm>
          <a:custGeom>
            <a:avLst/>
            <a:gdLst>
              <a:gd name="T0" fmla="*/ 1628 w 3770"/>
              <a:gd name="T1" fmla="*/ 1688 h 2766"/>
              <a:gd name="T2" fmla="*/ 1394 w 3770"/>
              <a:gd name="T3" fmla="*/ 1521 h 2766"/>
              <a:gd name="T4" fmla="*/ 118 w 3770"/>
              <a:gd name="T5" fmla="*/ 346 h 2766"/>
              <a:gd name="T6" fmla="*/ 47 w 3770"/>
              <a:gd name="T7" fmla="*/ 109 h 2766"/>
              <a:gd name="T8" fmla="*/ 252 w 3770"/>
              <a:gd name="T9" fmla="*/ 0 h 2766"/>
              <a:gd name="T10" fmla="*/ 3519 w 3770"/>
              <a:gd name="T11" fmla="*/ 0 h 2766"/>
              <a:gd name="T12" fmla="*/ 3728 w 3770"/>
              <a:gd name="T13" fmla="*/ 117 h 2766"/>
              <a:gd name="T14" fmla="*/ 3655 w 3770"/>
              <a:gd name="T15" fmla="*/ 354 h 2766"/>
              <a:gd name="T16" fmla="*/ 2254 w 3770"/>
              <a:gd name="T17" fmla="*/ 1619 h 2766"/>
              <a:gd name="T18" fmla="*/ 1628 w 3770"/>
              <a:gd name="T19" fmla="*/ 1688 h 2766"/>
              <a:gd name="T20" fmla="*/ 260 w 3770"/>
              <a:gd name="T21" fmla="*/ 2766 h 2766"/>
              <a:gd name="T22" fmla="*/ 0 w 3770"/>
              <a:gd name="T23" fmla="*/ 2515 h 2766"/>
              <a:gd name="T24" fmla="*/ 0 w 3770"/>
              <a:gd name="T25" fmla="*/ 650 h 2766"/>
              <a:gd name="T26" fmla="*/ 103 w 3770"/>
              <a:gd name="T27" fmla="*/ 607 h 2766"/>
              <a:gd name="T28" fmla="*/ 656 w 3770"/>
              <a:gd name="T29" fmla="*/ 1152 h 2766"/>
              <a:gd name="T30" fmla="*/ 702 w 3770"/>
              <a:gd name="T31" fmla="*/ 1387 h 2766"/>
              <a:gd name="T32" fmla="*/ 305 w 3770"/>
              <a:gd name="T33" fmla="*/ 2321 h 2766"/>
              <a:gd name="T34" fmla="*/ 338 w 3770"/>
              <a:gd name="T35" fmla="*/ 2341 h 2766"/>
              <a:gd name="T36" fmla="*/ 892 w 3770"/>
              <a:gd name="T37" fmla="*/ 1631 h 2766"/>
              <a:gd name="T38" fmla="*/ 1095 w 3770"/>
              <a:gd name="T39" fmla="*/ 1607 h 2766"/>
              <a:gd name="T40" fmla="*/ 1340 w 3770"/>
              <a:gd name="T41" fmla="*/ 1804 h 2766"/>
              <a:gd name="T42" fmla="*/ 1588 w 3770"/>
              <a:gd name="T43" fmla="*/ 1948 h 2766"/>
              <a:gd name="T44" fmla="*/ 2291 w 3770"/>
              <a:gd name="T45" fmla="*/ 1903 h 2766"/>
              <a:gd name="T46" fmla="*/ 2648 w 3770"/>
              <a:gd name="T47" fmla="*/ 1604 h 2766"/>
              <a:gd name="T48" fmla="*/ 2847 w 3770"/>
              <a:gd name="T49" fmla="*/ 1627 h 2766"/>
              <a:gd name="T50" fmla="*/ 3434 w 3770"/>
              <a:gd name="T51" fmla="*/ 2402 h 2766"/>
              <a:gd name="T52" fmla="*/ 3467 w 3770"/>
              <a:gd name="T53" fmla="*/ 2383 h 2766"/>
              <a:gd name="T54" fmla="*/ 3061 w 3770"/>
              <a:gd name="T55" fmla="*/ 1396 h 2766"/>
              <a:gd name="T56" fmla="*/ 3109 w 3770"/>
              <a:gd name="T57" fmla="*/ 1160 h 2766"/>
              <a:gd name="T58" fmla="*/ 3667 w 3770"/>
              <a:gd name="T59" fmla="*/ 607 h 2766"/>
              <a:gd name="T60" fmla="*/ 3770 w 3770"/>
              <a:gd name="T61" fmla="*/ 650 h 2766"/>
              <a:gd name="T62" fmla="*/ 3770 w 3770"/>
              <a:gd name="T63" fmla="*/ 2531 h 2766"/>
              <a:gd name="T64" fmla="*/ 3495 w 3770"/>
              <a:gd name="T65" fmla="*/ 2766 h 2766"/>
              <a:gd name="T66" fmla="*/ 260 w 3770"/>
              <a:gd name="T67" fmla="*/ 2766 h 2766"/>
              <a:gd name="T68" fmla="*/ 260 w 3770"/>
              <a:gd name="T69" fmla="*/ 2766 h 2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770" h="2766">
                <a:moveTo>
                  <a:pt x="1628" y="1688"/>
                </a:moveTo>
                <a:cubicBezTo>
                  <a:pt x="1554" y="1656"/>
                  <a:pt x="1453" y="1575"/>
                  <a:pt x="1394" y="1521"/>
                </a:cubicBezTo>
                <a:lnTo>
                  <a:pt x="118" y="346"/>
                </a:lnTo>
                <a:cubicBezTo>
                  <a:pt x="59" y="292"/>
                  <a:pt x="8" y="179"/>
                  <a:pt x="47" y="109"/>
                </a:cubicBezTo>
                <a:cubicBezTo>
                  <a:pt x="79" y="52"/>
                  <a:pt x="139" y="0"/>
                  <a:pt x="252" y="0"/>
                </a:cubicBezTo>
                <a:lnTo>
                  <a:pt x="3519" y="0"/>
                </a:lnTo>
                <a:cubicBezTo>
                  <a:pt x="3519" y="0"/>
                  <a:pt x="3661" y="3"/>
                  <a:pt x="3728" y="117"/>
                </a:cubicBezTo>
                <a:cubicBezTo>
                  <a:pt x="3769" y="186"/>
                  <a:pt x="3714" y="300"/>
                  <a:pt x="3655" y="354"/>
                </a:cubicBezTo>
                <a:lnTo>
                  <a:pt x="2254" y="1619"/>
                </a:lnTo>
                <a:cubicBezTo>
                  <a:pt x="2254" y="1619"/>
                  <a:pt x="1984" y="1839"/>
                  <a:pt x="1628" y="1688"/>
                </a:cubicBezTo>
                <a:close/>
                <a:moveTo>
                  <a:pt x="260" y="2766"/>
                </a:moveTo>
                <a:cubicBezTo>
                  <a:pt x="260" y="2766"/>
                  <a:pt x="0" y="2743"/>
                  <a:pt x="0" y="2515"/>
                </a:cubicBezTo>
                <a:lnTo>
                  <a:pt x="0" y="650"/>
                </a:lnTo>
                <a:cubicBezTo>
                  <a:pt x="0" y="570"/>
                  <a:pt x="46" y="550"/>
                  <a:pt x="103" y="607"/>
                </a:cubicBezTo>
                <a:lnTo>
                  <a:pt x="656" y="1152"/>
                </a:lnTo>
                <a:cubicBezTo>
                  <a:pt x="713" y="1208"/>
                  <a:pt x="733" y="1313"/>
                  <a:pt x="702" y="1387"/>
                </a:cubicBezTo>
                <a:lnTo>
                  <a:pt x="305" y="2321"/>
                </a:lnTo>
                <a:cubicBezTo>
                  <a:pt x="274" y="2395"/>
                  <a:pt x="288" y="2404"/>
                  <a:pt x="338" y="2341"/>
                </a:cubicBezTo>
                <a:lnTo>
                  <a:pt x="892" y="1631"/>
                </a:lnTo>
                <a:cubicBezTo>
                  <a:pt x="942" y="1568"/>
                  <a:pt x="1032" y="1557"/>
                  <a:pt x="1095" y="1607"/>
                </a:cubicBezTo>
                <a:lnTo>
                  <a:pt x="1340" y="1804"/>
                </a:lnTo>
                <a:cubicBezTo>
                  <a:pt x="1403" y="1854"/>
                  <a:pt x="1513" y="1923"/>
                  <a:pt x="1588" y="1948"/>
                </a:cubicBezTo>
                <a:cubicBezTo>
                  <a:pt x="1768" y="2008"/>
                  <a:pt x="2088" y="2078"/>
                  <a:pt x="2291" y="1903"/>
                </a:cubicBezTo>
                <a:lnTo>
                  <a:pt x="2648" y="1604"/>
                </a:lnTo>
                <a:cubicBezTo>
                  <a:pt x="2710" y="1553"/>
                  <a:pt x="2799" y="1563"/>
                  <a:pt x="2847" y="1627"/>
                </a:cubicBezTo>
                <a:lnTo>
                  <a:pt x="3434" y="2402"/>
                </a:lnTo>
                <a:cubicBezTo>
                  <a:pt x="3483" y="2466"/>
                  <a:pt x="3497" y="2457"/>
                  <a:pt x="3467" y="2383"/>
                </a:cubicBezTo>
                <a:lnTo>
                  <a:pt x="3061" y="1396"/>
                </a:lnTo>
                <a:cubicBezTo>
                  <a:pt x="3030" y="1322"/>
                  <a:pt x="3052" y="1216"/>
                  <a:pt x="3109" y="1160"/>
                </a:cubicBezTo>
                <a:lnTo>
                  <a:pt x="3667" y="607"/>
                </a:lnTo>
                <a:cubicBezTo>
                  <a:pt x="3724" y="551"/>
                  <a:pt x="3770" y="570"/>
                  <a:pt x="3770" y="650"/>
                </a:cubicBezTo>
                <a:lnTo>
                  <a:pt x="3770" y="2531"/>
                </a:lnTo>
                <a:cubicBezTo>
                  <a:pt x="3770" y="2531"/>
                  <a:pt x="3755" y="2766"/>
                  <a:pt x="3495" y="2766"/>
                </a:cubicBezTo>
                <a:lnTo>
                  <a:pt x="260" y="2766"/>
                </a:lnTo>
                <a:lnTo>
                  <a:pt x="260" y="2766"/>
                </a:lnTo>
                <a:close/>
              </a:path>
            </a:pathLst>
          </a:custGeom>
          <a:solidFill>
            <a:srgbClr val="3498DB"/>
          </a:solidFill>
          <a:ln>
            <a:noFill/>
          </a:ln>
        </p:spPr>
        <p:style>
          <a:lnRef idx="2">
            <a:srgbClr val="1F74AD">
              <a:shade val="50000"/>
            </a:srgbClr>
          </a:lnRef>
          <a:fillRef idx="1">
            <a:srgbClr val="1F74AD"/>
          </a:fillRef>
          <a:effectRef idx="0">
            <a:srgbClr val="1F74AD"/>
          </a:effectRef>
          <a:fontRef idx="minor">
            <a:sysClr val="window" lastClr="FFFFFF"/>
          </a:fontRef>
        </p:style>
      </p:sp>
      <p:sp>
        <p:nvSpPr>
          <p:cNvPr id="20" name="文本框 19"/>
          <p:cNvSpPr txBox="1"/>
          <p:nvPr/>
        </p:nvSpPr>
        <p:spPr>
          <a:xfrm>
            <a:off x="5672455" y="1642110"/>
            <a:ext cx="4805680" cy="645160"/>
          </a:xfrm>
          <a:prstGeom prst="rect">
            <a:avLst/>
          </a:prstGeom>
          <a:noFill/>
        </p:spPr>
        <p:txBody>
          <a:bodyPr wrap="none" rtlCol="0" anchor="t">
            <a:spAutoFit/>
          </a:bodyPr>
          <a:p>
            <a:pPr marL="0" indent="0" algn="l">
              <a:buNone/>
            </a:pPr>
            <a:r>
              <a:rPr lang="zh-CN" altLang="en-US" sz="3600" b="1">
                <a:solidFill>
                  <a:schemeClr val="accent1"/>
                </a:solidFill>
                <a:effectLst>
                  <a:outerShdw blurRad="38100" dist="25400" dir="5400000" algn="ctr" rotWithShape="0">
                    <a:srgbClr val="6E747A">
                      <a:alpha val="43000"/>
                    </a:srgbClr>
                  </a:outerShdw>
                </a:effectLst>
                <a:sym typeface="+mn-ea"/>
              </a:rPr>
              <a:t>电子邮件列表vs新闻组</a:t>
            </a:r>
            <a:endParaRPr lang="zh-CN" altLang="en-US" sz="3600" b="1">
              <a:solidFill>
                <a:schemeClr val="accent1"/>
              </a:solidFill>
              <a:effectLst>
                <a:outerShdw blurRad="38100" dist="25400" dir="5400000" algn="ctr" rotWithShape="0">
                  <a:srgbClr val="6E747A">
                    <a:alpha val="43000"/>
                  </a:srgbClr>
                </a:outerShdw>
              </a:effectLst>
              <a:sym typeface="+mn-ea"/>
            </a:endParaRPr>
          </a:p>
        </p:txBody>
      </p:sp>
    </p:spTree>
    <p:custDataLst>
      <p:tags r:id="rId11"/>
    </p:custDataLst>
  </p:cSld>
  <p:clrMapOvr>
    <a:masterClrMapping/>
  </p:clrMapOvr>
</p:sld>
</file>

<file path=ppt/tags/tag1.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1.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2.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5.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6*i*0"/>
  <p:tag name="KSO_WM_UNIT_BK_DARK_LIGHT" val="2"/>
  <p:tag name="KSO_WM_UNIT_LAYERLEVEL" val="1"/>
  <p:tag name="KSO_WM_TAG_VERSION" val="1.0"/>
  <p:tag name="KSO_WM_BEAUTIFY_FLAG" val="#wm#"/>
</p:tagLst>
</file>

<file path=ppt/tags/tag106.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07.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08.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09.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0.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1.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2.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7*i*0"/>
  <p:tag name="KSO_WM_UNIT_BK_DARK_LIGHT" val="2"/>
  <p:tag name="KSO_WM_UNIT_LAYERLEVEL" val="1"/>
  <p:tag name="KSO_WM_TAG_VERSION" val="1.0"/>
  <p:tag name="KSO_WM_BEAUTIFY_FLAG" val="#wm#"/>
</p:tagLst>
</file>

<file path=ppt/tags/tag11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1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1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1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1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8*i*0"/>
  <p:tag name="KSO_WM_UNIT_BK_DARK_LIGHT" val="2"/>
  <p:tag name="KSO_WM_UNIT_LAYERLEVEL" val="1"/>
  <p:tag name="KSO_WM_TAG_VERSION" val="1.0"/>
  <p:tag name="KSO_WM_BEAUTIFY_FLAG" val="#wm#"/>
</p:tagLst>
</file>

<file path=ppt/tags/tag126.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2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2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2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0.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1.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2.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461"/>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461"/>
</p:tagLst>
</file>

<file path=ppt/tags/tag1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38.xml><?xml version="1.0" encoding="utf-8"?>
<p:tagLst xmlns:p="http://schemas.openxmlformats.org/presentationml/2006/main">
  <p:tag name="KSO_WM_TEMPLATE_SUBCATEGORY" val="0"/>
  <p:tag name="KSO_WM_TEMPLATE_COLOR_TYPE" val="1"/>
  <p:tag name="KSO_WM_TEMPLATE_MASTER_THUMB_INDEX" val="12"/>
  <p:tag name="KSO_WM_TEMPLATE_THUMBS_INDEX" val="1、4、7、9、12、15、17、18、19、20、21、22、25、29、31、35、36、37"/>
  <p:tag name="KSO_WM_TAG_VERSION" val="1.0"/>
  <p:tag name="KSO_WM_BEAUTIFY_FLAG" val="#wm#"/>
  <p:tag name="KSO_WM_TEMPLATE_CATEGORY" val="custom"/>
  <p:tag name="KSO_WM_TEMPLATE_INDEX" val="20204461"/>
  <p:tag name="KSO_WM_TEMPLATE_MASTER_TYPE" val="1"/>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1"/>
  <p:tag name="KSO_WM_UNIT_LAYERLEVEL" val="1"/>
  <p:tag name="KSO_WM_TAG_VERSION" val="1.0"/>
  <p:tag name="KSO_WM_BEAUTIFY_FLAG" val="#wm#"/>
  <p:tag name="KSO_WM_SLIDE_BACKGROUND_MASK_FLAG" val="1"/>
  <p:tag name="KSO_WM_UNIT_TYPE" val="y"/>
  <p:tag name="KSO_WM_UNIT_INDEX" val="1"/>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2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2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2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2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2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2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3*i*1"/>
  <p:tag name="KSO_WM_UNIT_LAYERLEVEL" val="1"/>
  <p:tag name="KSO_WM_TAG_VERSION" val="1.0"/>
  <p:tag name="KSO_WM_BEAUTIFY_FLAG" val="#wm#"/>
  <p:tag name="KSO_WM_UNIT_SUBTYPE" val="h"/>
  <p:tag name="KSO_WM_SLIDE_BACKGROUND_TYPE" val="frame"/>
  <p:tag name="KSO_WM_SLIDE_BK_DARK_LIGHT" val="2"/>
  <p:tag name="KSO_WM_UNIT_BK_DARK_LIGHT" val="1"/>
</p:tagLst>
</file>

<file path=ppt/tags/tag2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TYPE" val="i"/>
  <p:tag name="KSO_WM_UNIT_INDEX" val="1"/>
  <p:tag name="KSO_WM_UNIT_SUBTYPE" val="h"/>
  <p:tag name="KSO_WM_SLIDE_BACKGROUND_TYPE" val="leftRight"/>
  <p:tag name="KSO_WM_SLIDE_BK_DARK_LIGHT" val="2"/>
  <p:tag name="KSO_WM_UNIT_BK_DARK_LIGHT" val="1"/>
</p:tagLst>
</file>

<file path=ppt/tags/tag2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TYPE" val="i"/>
  <p:tag name="KSO_WM_UNIT_INDEX" val="1"/>
  <p:tag name="KSO_WM_UNIT_SUBTYPE" val="h"/>
  <p:tag name="KSO_WM_SLIDE_BACKGROUND_TYPE" val="topBottom"/>
  <p:tag name="KSO_WM_SLIDE_BK_DARK_LIGHT" val="2"/>
  <p:tag name="KSO_WM_UNIT_BK_DARK_LIGHT" val="1"/>
</p:tagLst>
</file>

<file path=ppt/tags/tag2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TYPE" val="i"/>
  <p:tag name="KSO_WM_UNIT_INDEX" val="1"/>
  <p:tag name="KSO_WM_UNIT_SUBTYPE" val="h"/>
  <p:tag name="KSO_WM_SLIDE_BACKGROUND_TYPE" val="bottomTop"/>
  <p:tag name="KSO_WM_SLIDE_BK_DARK_LIGHT" val="2"/>
  <p:tag name="KSO_WM_UNIT_BK_DARK_LIGHT" val="1"/>
</p:tagLst>
</file>

<file path=ppt/tags/tag2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TYPE" val="i"/>
  <p:tag name="KSO_WM_UNIT_INDEX" val="1"/>
  <p:tag name="KSO_WM_UNIT_SUBTYPE" val="h"/>
  <p:tag name="KSO_WM_SLIDE_BACKGROUND_TYPE" val="navigation"/>
  <p:tag name="KSO_WM_SLIDE_BK_DARK_LIGHT" val="2"/>
  <p:tag name="KSO_WM_UNIT_BK_DARK_LIGHT" val="1"/>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TYPE" val="i"/>
  <p:tag name="KSO_WM_UNIT_INDEX" val="1"/>
  <p:tag name="KSO_WM_UNIT_SUBTYPE" val="h"/>
  <p:tag name="KSO_WM_SLIDE_BACKGROUND_TYPE" val="belt"/>
  <p:tag name="KSO_WM_SLIDE_BK_DARK_LIGHT" val="2"/>
  <p:tag name="KSO_WM_UNIT_BK_DARK_LIGHT" val="1"/>
</p:tagLst>
</file>

<file path=ppt/tags/tag2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228"/>
</p:tagLst>
</file>

<file path=ppt/tags/tag3.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228"/>
</p:tagLst>
</file>

<file path=ppt/tags/tag3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04.xml><?xml version="1.0" encoding="utf-8"?>
<p:tagLst xmlns:p="http://schemas.openxmlformats.org/presentationml/2006/main">
  <p:tag name="KSO_WM_TEMPLATE_SUBCATEGORY" val="0"/>
  <p:tag name="KSO_WM_TEMPLATE_MASTER_TYPE" val="1"/>
  <p:tag name="KSO_WM_TEMPLATE_COLOR_TYPE" val="1"/>
  <p:tag name="KSO_WM_TAG_VERSION" val="1.0"/>
  <p:tag name="KSO_WM_BEAUTIFY_FLAG" val="#wm#"/>
  <p:tag name="KSO_WM_TEMPLATE_CATEGORY" val="custom"/>
  <p:tag name="KSO_WM_TEMPLATE_INDEX" val="20203228"/>
  <p:tag name="KSO_WM_TEMPLATE_MASTER_THUMB_INDEX" val="12"/>
  <p:tag name="KSO_WM_TEMPLATE_THUMBS_INDEX" val="1、4、7、8、9、12、15、19、24、25、26、27"/>
</p:tagLst>
</file>

<file path=ppt/tags/tag3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3228_1*a*1"/>
  <p:tag name="KSO_WM_TEMPLATE_CATEGORY" val="custom"/>
  <p:tag name="KSO_WM_TEMPLATE_INDEX" val="20203228"/>
  <p:tag name="KSO_WM_UNIT_LAYERLEVEL" val="1"/>
  <p:tag name="KSO_WM_TAG_VERSION" val="1.0"/>
  <p:tag name="KSO_WM_BEAUTIFY_FLAG" val="#wm#"/>
  <p:tag name="KSO_WM_UNIT_ISCONTENTSTITLE" val="0"/>
  <p:tag name="KSO_WM_UNIT_PRESET_TEXT" val="黄色商务质感工作总结"/>
  <p:tag name="KSO_WM_UNIT_NOCLEAR" val="0"/>
  <p:tag name="KSO_WM_UNIT_VALUE" val="16"/>
  <p:tag name="KSO_WM_UNIT_TYPE" val="a"/>
  <p:tag name="KSO_WM_UNIT_INDEX" val="1"/>
  <p:tag name="KSO_WM_UNIT_ISNUMDGMTITLE" val="0"/>
</p:tagLst>
</file>

<file path=ppt/tags/tag3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3228_1*b*1"/>
  <p:tag name="KSO_WM_TEMPLATE_CATEGORY" val="custom"/>
  <p:tag name="KSO_WM_TEMPLATE_INDEX" val="20203228"/>
  <p:tag name="KSO_WM_UNIT_LAYERLEVEL" val="1"/>
  <p:tag name="KSO_WM_TAG_VERSION" val="1.0"/>
  <p:tag name="KSO_WM_BEAUTIFY_FLAG" val="#wm#"/>
  <p:tag name="KSO_WM_UNIT_ISCONTENTSTITLE" val="0"/>
  <p:tag name="KSO_WM_UNIT_PRESET_TEXT" val="单击此处添加正文，文字是您思想的提炼，请尽量言简意赅的阐述观点。"/>
  <p:tag name="KSO_WM_UNIT_NOCLEAR" val="0"/>
  <p:tag name="KSO_WM_UNIT_VALUE" val="40"/>
  <p:tag name="KSO_WM_UNIT_TYPE" val="b"/>
  <p:tag name="KSO_WM_UNIT_INDEX" val="1"/>
  <p:tag name="KSO_WM_UNIT_ISNUMDGMTITLE" val="0"/>
</p:tagLst>
</file>

<file path=ppt/tags/tag307.xml><?xml version="1.0" encoding="utf-8"?>
<p:tagLst xmlns:p="http://schemas.openxmlformats.org/presentationml/2006/main">
  <p:tag name="KSO_WM_TEMPLATE_CATEGORY" val="custom"/>
  <p:tag name="KSO_WM_TEMPLATE_INDEX" val="20203228"/>
  <p:tag name="KSO_WM_SLIDE_ID" val="custom20203228_1"/>
  <p:tag name="KSO_WM_TEMPLATE_SUBCATEGORY" val="0"/>
  <p:tag name="KSO_WM_TEMPLATE_MASTER_TYPE" val="1"/>
  <p:tag name="KSO_WM_TEMPLATE_COLOR_TYPE" val="1"/>
  <p:tag name="KSO_WM_SLIDE_ITEM_CNT" val="0"/>
  <p:tag name="KSO_WM_SLIDE_INDEX" val="1"/>
  <p:tag name="KSO_WM_TAG_VERSION" val="1.0"/>
  <p:tag name="KSO_WM_BEAUTIFY_FLAG" val="#wm#"/>
  <p:tag name="KSO_WM_SLIDE_TYPE" val="title"/>
  <p:tag name="KSO_WM_SLIDE_SUBTYPE" val="pureTxt"/>
  <p:tag name="KSO_WM_TEMPLATE_MASTER_THUMB_INDEX" val="12"/>
  <p:tag name="KSO_WM_SLIDE_LAYOUT" val="a_b"/>
  <p:tag name="KSO_WM_SLIDE_LAYOUT_CNT" val="1_1"/>
  <p:tag name="KSO_WM_TEMPLATE_THUMBS_INDEX" val="1、4、7、8、9、12、15、19、24、25、26、27"/>
</p:tagLst>
</file>

<file path=ppt/tags/tag3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3228_7*a*1"/>
  <p:tag name="KSO_WM_TEMPLATE_CATEGORY" val="custom"/>
  <p:tag name="KSO_WM_TEMPLATE_INDEX" val="20203228"/>
  <p:tag name="KSO_WM_UNIT_LAYERLEVEL" val="1"/>
  <p:tag name="KSO_WM_TAG_VERSION" val="1.0"/>
  <p:tag name="KSO_WM_BEAUTIFY_FLAG" val="#wm#"/>
  <p:tag name="KSO_WM_UNIT_ISCONTENTSTITLE" val="0"/>
  <p:tag name="KSO_WM_UNIT_PRESET_TEXT" val="单击此处添加标题"/>
  <p:tag name="KSO_WM_UNIT_NOCLEAR" val="0"/>
  <p:tag name="KSO_WM_UNIT_VALUE" val="10"/>
  <p:tag name="KSO_WM_UNIT_TYPE" val="a"/>
  <p:tag name="KSO_WM_UNIT_INDEX" val="1"/>
  <p:tag name="KSO_WM_UNIT_ISNUMDGMTITLE" val="0"/>
</p:tagLst>
</file>

<file path=ppt/tags/tag309.xml><?xml version="1.0" encoding="utf-8"?>
<p:tagLst xmlns:p="http://schemas.openxmlformats.org/presentationml/2006/main">
  <p:tag name="KSO_WM_SLIDE_ID" val="custom20203228_7"/>
  <p:tag name="KSO_WM_TEMPLATE_SUBCATEGORY" val="0"/>
  <p:tag name="KSO_WM_TEMPLATE_MASTER_TYPE" val="1"/>
  <p:tag name="KSO_WM_TEMPLATE_COLOR_TYPE" val="1"/>
  <p:tag name="KSO_WM_SLIDE_ITEM_CNT" val="0"/>
  <p:tag name="KSO_WM_SLIDE_INDEX" val="7"/>
  <p:tag name="KSO_WM_TAG_VERSION" val="1.0"/>
  <p:tag name="KSO_WM_BEAUTIFY_FLAG" val="#wm#"/>
  <p:tag name="KSO_WM_TEMPLATE_CATEGORY" val="custom"/>
  <p:tag name="KSO_WM_TEMPLATE_INDEX" val="20203228"/>
  <p:tag name="KSO_WM_SLIDE_TYPE" val="sectionTitle"/>
  <p:tag name="KSO_WM_SLIDE_SUBTYPE" val="pureTxt"/>
  <p:tag name="KSO_WM_SLIDE_LAYOUT" val="a_b_e"/>
  <p:tag name="KSO_WM_SLIDE_LAYOUT_CNT" val="1_1_1"/>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0634_1*i*1"/>
  <p:tag name="KSO_WM_TEMPLATE_CATEGORY" val="diagram"/>
  <p:tag name="KSO_WM_TEMPLATE_INDEX" val="20200634"/>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0634_1*i*2"/>
  <p:tag name="KSO_WM_TEMPLATE_CATEGORY" val="diagram"/>
  <p:tag name="KSO_WM_TEMPLATE_INDEX" val="20200634"/>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12.xml><?xml version="1.0" encoding="utf-8"?>
<p:tagLst xmlns:p="http://schemas.openxmlformats.org/presentationml/2006/main">
  <p:tag name="KSO_WM_UNIT_PRESET_TEXT" val="世界上一成不变的东西，&#13;只有“任何事物都是在不断变化的”这条真理。&#13; &#13;                                             —— 斯里兰卡"/>
  <p:tag name="KSO_WM_UNIT_NOCLEAR" val="0"/>
  <p:tag name="KSO_WM_UNIT_VALUE" val="72"/>
  <p:tag name="KSO_WM_UNIT_HIGHLIGHT" val="0"/>
  <p:tag name="KSO_WM_UNIT_COMPATIBLE" val="0"/>
  <p:tag name="KSO_WM_UNIT_DIAGRAM_ISNUMVISUAL" val="0"/>
  <p:tag name="KSO_WM_UNIT_DIAGRAM_ISREFERUNIT" val="0"/>
  <p:tag name="KSO_WM_UNIT_TYPE" val="f"/>
  <p:tag name="KSO_WM_UNIT_INDEX" val="1"/>
  <p:tag name="KSO_WM_UNIT_ID" val="diagram20200634_1*f*1"/>
  <p:tag name="KSO_WM_TEMPLATE_CATEGORY" val="diagram"/>
  <p:tag name="KSO_WM_TEMPLATE_INDEX" val="20200634"/>
  <p:tag name="KSO_WM_UNIT_LAYERLEVEL" val="1"/>
  <p:tag name="KSO_WM_TAG_VERSION" val="1.0"/>
  <p:tag name="KSO_WM_BEAUTIFY_FLAG" val="#wm#"/>
  <p:tag name="KSO_WM_UNIT_SUBTYPE" val="a"/>
  <p:tag name="KSO_WM_UNIT_TEXT_FILL_FORE_SCHEMECOLOR_INDEX_BRIGHTNESS" val="0.15"/>
  <p:tag name="KSO_WM_UNIT_TEXT_FILL_FORE_SCHEMECOLOR_INDEX" val="13"/>
  <p:tag name="KSO_WM_UNIT_TEXT_FILL_TYPE" val="1"/>
</p:tagLst>
</file>

<file path=ppt/tags/tag313.xml><?xml version="1.0" encoding="utf-8"?>
<p:tagLst xmlns:p="http://schemas.openxmlformats.org/presentationml/2006/main">
  <p:tag name="KSO_WM_TEMPLATE_CATEGORY" val="diagram"/>
  <p:tag name="KSO_WM_TEMPLATE_INDEX" val="20200634"/>
  <p:tag name="KSO_WM_SLIDE_ID" val="diagram20200634_1"/>
  <p:tag name="KSO_WM_TEMPLATE_SUBCATEGORY" val="0"/>
  <p:tag name="KSO_WM_SLIDE_TYPE" val="text"/>
  <p:tag name="KSO_WM_SLIDE_SUBTYPE" val="pureTxt"/>
  <p:tag name="KSO_WM_SLIDE_ITEM_CNT" val="0"/>
  <p:tag name="KSO_WM_SLIDE_INDEX" val="1"/>
  <p:tag name="KSO_WM_SLIDE_SIZE" val="756*331"/>
  <p:tag name="KSO_WM_SLIDE_POSITION" val="101*104"/>
  <p:tag name="KSO_WM_TAG_VERSION" val="1.0"/>
  <p:tag name="KSO_WM_BEAUTIFY_FLAG" val="#wm#"/>
  <p:tag name="KSO_WM_SLIDE_LAYOUT" val="f"/>
  <p:tag name="KSO_WM_SLIDE_LAYOUT_CNT" val="1"/>
  <p:tag name="KSO_WM_TEMPLATE_MASTER_TYPE" val="0"/>
  <p:tag name="KSO_WM_TEMPLATE_COLOR_TYPE" val="1"/>
  <p:tag name="KSO_WM_SLIDE_BK_DARK_LIGHT" val="2"/>
  <p:tag name="KSO_WM_SLIDE_BACKGROUND_TYPE" val="general"/>
</p:tagLst>
</file>

<file path=ppt/tags/tag314.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4*i*0"/>
  <p:tag name="KSO_WM_UNIT_BK_DARK_LIGHT" val="2"/>
  <p:tag name="KSO_WM_UNIT_LAYERLEVEL" val="1"/>
  <p:tag name="KSO_WM_TAG_VERSION" val="1.0"/>
  <p:tag name="KSO_WM_BEAUTIFY_FLAG" val="#wm#"/>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315.xml><?xml version="1.0" encoding="utf-8"?>
<p:tagLst xmlns:p="http://schemas.openxmlformats.org/presentationml/2006/main">
  <p:tag name="KSO_WM_UNIT_ISCONTENTSTITLE" val="0"/>
  <p:tag name="KSO_WM_UNIT_PRESET_TEXT" val="我们是致力于研究AI智能创作PPT的一个团队;&#13;我们潜心钻研幻灯片的演示规律与创作思路，希望通过人工智能解放用户双手，不仅高效，且精准。…"/>
  <p:tag name="KSO_WM_UNIT_NOCLEAR" val="0"/>
  <p:tag name="KSO_WM_UNIT_VALUE" val="84"/>
  <p:tag name="KSO_WM_UNIT_HIGHLIGHT" val="0"/>
  <p:tag name="KSO_WM_UNIT_COMPATIBLE" val="0"/>
  <p:tag name="KSO_WM_UNIT_DIAGRAM_ISNUMVISUAL" val="0"/>
  <p:tag name="KSO_WM_UNIT_DIAGRAM_ISREFERUNIT" val="0"/>
  <p:tag name="KSO_WM_UNIT_TYPE" val="f"/>
  <p:tag name="KSO_WM_UNIT_INDEX" val="1"/>
  <p:tag name="KSO_WM_UNIT_ID" val="diagram20203404_1*f*1"/>
  <p:tag name="KSO_WM_TEMPLATE_CATEGORY" val="diagram"/>
  <p:tag name="KSO_WM_TEMPLATE_INDEX" val="20203404"/>
  <p:tag name="KSO_WM_UNIT_LAYERLEVEL" val="1"/>
  <p:tag name="KSO_WM_TAG_VERSION" val="1.0"/>
  <p:tag name="KSO_WM_BEAUTIFY_FLAG" val="#wm#"/>
  <p:tag name="KSO_WM_UNIT_DEFAULT_FONT" val="14;18;2"/>
  <p:tag name="KSO_WM_UNIT_BLOCK" val="0"/>
  <p:tag name="KSO_WM_UNIT_TEXT_FILL_FORE_SCHEMECOLOR_INDEX_BRIGHTNESS" val="0.25"/>
  <p:tag name="KSO_WM_UNIT_TEXT_FILL_FORE_SCHEMECOLOR_INDEX" val="13"/>
  <p:tag name="KSO_WM_UNIT_TEXT_FILL_TYPE" val="1"/>
</p:tagLst>
</file>

<file path=ppt/tags/tag316.xml><?xml version="1.0" encoding="utf-8"?>
<p:tagLst xmlns:p="http://schemas.openxmlformats.org/presentationml/2006/main">
  <p:tag name="KSO_WM_UNIT_ISCONTENTSTITLE" val="0"/>
  <p:tag name="KSO_WM_UNIT_PRESET_TEXT" val="点击此处添加大标题"/>
  <p:tag name="KSO_WM_UNIT_NOCLEAR" val="0"/>
  <p:tag name="KSO_WM_UNIT_VALUE" val="16"/>
  <p:tag name="KSO_WM_UNIT_HIGHLIGHT" val="0"/>
  <p:tag name="KSO_WM_UNIT_COMPATIBLE" val="0"/>
  <p:tag name="KSO_WM_UNIT_DIAGRAM_ISNUMVISUAL" val="0"/>
  <p:tag name="KSO_WM_UNIT_DIAGRAM_ISREFERUNIT" val="0"/>
  <p:tag name="KSO_WM_UNIT_TYPE" val="a"/>
  <p:tag name="KSO_WM_UNIT_INDEX" val="1"/>
  <p:tag name="KSO_WM_UNIT_ID" val="diagram20203404_1*a*1"/>
  <p:tag name="KSO_WM_TEMPLATE_CATEGORY" val="diagram"/>
  <p:tag name="KSO_WM_TEMPLATE_INDEX" val="20203404"/>
  <p:tag name="KSO_WM_UNIT_LAYERLEVEL" val="1"/>
  <p:tag name="KSO_WM_TAG_VERSION" val="1.0"/>
  <p:tag name="KSO_WM_BEAUTIFY_FLAG" val="#wm#"/>
  <p:tag name="KSO_WM_UNIT_DEFAULT_FONT" val="36;44;4"/>
  <p:tag name="KSO_WM_UNIT_BLOCK" val="0"/>
  <p:tag name="KSO_WM_UNIT_SMARTLAYOUT_COMPRESS_INFO" val="{&#10;    &quot;id&quot;: &quot;2020-05-14T15:46:04&quot;,&#10;    &quot;max&quot;: 2.2467716535433055,&#10;    &quot;topChanged&quot;: 0.0012102625818833277&#10;}&#10;"/>
  <p:tag name="KSO_WM_UNIT_TEXT_FILL_FORE_SCHEMECOLOR_INDEX_BRIGHTNESS" val="0"/>
  <p:tag name="KSO_WM_UNIT_TEXT_FILL_FORE_SCHEMECOLOR_INDEX" val="14"/>
  <p:tag name="KSO_WM_UNIT_TEXT_FILL_TYPE" val="1"/>
</p:tagLst>
</file>

<file path=ppt/tags/tag3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3404_1*i*4"/>
  <p:tag name="KSO_WM_TEMPLATE_CATEGORY" val="diagram"/>
  <p:tag name="KSO_WM_TEMPLATE_INDEX" val="20203404"/>
  <p:tag name="KSO_WM_UNIT_LAYERLEVEL" val="1"/>
  <p:tag name="KSO_WM_TAG_VERSION" val="1.0"/>
  <p:tag name="KSO_WM_BEAUTIFY_FLAG" val="#wm#"/>
  <p:tag name="KSO_WM_UNIT_BLOCK" val="0"/>
  <p:tag name="KSO_WM_UNIT_SM_LIMIT_TYPE" val="2"/>
  <p:tag name="KSO_WM_UNIT_DECORATE_INFO" val="{&quot;DecorateInfoX&quot;:{&quot;IsLeft&quot;:true,&quot;IsRight&quot;:false,&quot;IsAbs&quot;:true},&quot;DecorateInfoY&quot;:{&quot;IsTop&quot;:false,&quot;IsBottom&quot;:true,&quot;IsAbs&quot;:true}}"/>
</p:tagLst>
</file>

<file path=ppt/tags/tag31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717_4*l_h_i*1_1_1"/>
  <p:tag name="KSO_WM_TEMPLATE_CATEGORY" val="diagram"/>
  <p:tag name="KSO_WM_TEMPLATE_INDEX" val="717"/>
  <p:tag name="KSO_WM_UNIT_LAYERLEVEL" val="1_1_1"/>
  <p:tag name="KSO_WM_TAG_VERSION" val="1.0"/>
  <p:tag name="KSO_WM_BEAUTIFY_FLAG" val="#wm#"/>
  <p:tag name="KSO_WM_UNIT_LINE_FORE_SCHEMECOLOR_INDEX" val="5"/>
  <p:tag name="KSO_WM_UNIT_LINE_FILL_TYPE" val="2"/>
  <p:tag name="KSO_WM_UNIT_TEXT_FILL_FORE_SCHEMECOLOR_INDEX" val="2"/>
  <p:tag name="KSO_WM_UNIT_TEXT_FILL_TYPE" val="1"/>
  <p:tag name="KSO_WM_UNIT_USESOURCEFORMAT_APPLY" val="1"/>
</p:tagLst>
</file>

<file path=ppt/tags/tag31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717_4*l_h_i*1_2_1"/>
  <p:tag name="KSO_WM_TEMPLATE_CATEGORY" val="diagram"/>
  <p:tag name="KSO_WM_TEMPLATE_INDEX" val="717"/>
  <p:tag name="KSO_WM_UNIT_LAYERLEVEL" val="1_1_1"/>
  <p:tag name="KSO_WM_TAG_VERSION" val="1.0"/>
  <p:tag name="KSO_WM_BEAUTIFY_FLAG" val="#wm#"/>
  <p:tag name="KSO_WM_UNIT_LINE_FORE_SCHEMECOLOR_INDEX" val="6"/>
  <p:tag name="KSO_WM_UNIT_LINE_FILL_TYPE" val="2"/>
  <p:tag name="KSO_WM_UNIT_TEXT_FILL_FORE_SCHEMECOLOR_INDEX" val="2"/>
  <p:tag name="KSO_WM_UNIT_TEXT_FILL_TYPE" val="1"/>
  <p:tag name="KSO_WM_UNIT_USESOURCEFORMAT_APPLY" val="1"/>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717_4*l_h_i*1_3_1"/>
  <p:tag name="KSO_WM_TEMPLATE_CATEGORY" val="diagram"/>
  <p:tag name="KSO_WM_TEMPLATE_INDEX" val="717"/>
  <p:tag name="KSO_WM_UNIT_LAYERLEVEL" val="1_1_1"/>
  <p:tag name="KSO_WM_TAG_VERSION" val="1.0"/>
  <p:tag name="KSO_WM_BEAUTIFY_FLAG" val="#wm#"/>
  <p:tag name="KSO_WM_UNIT_LINE_FORE_SCHEMECOLOR_INDEX" val="7"/>
  <p:tag name="KSO_WM_UNIT_LINE_FILL_TYPE" val="2"/>
  <p:tag name="KSO_WM_UNIT_TEXT_FILL_FORE_SCHEMECOLOR_INDEX" val="2"/>
  <p:tag name="KSO_WM_UNIT_TEXT_FILL_TYPE" val="1"/>
  <p:tag name="KSO_WM_UNIT_USESOURCEFORMAT_APPLY" val="1"/>
</p:tagLst>
</file>

<file path=ppt/tags/tag32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2"/>
  <p:tag name="KSO_WM_UNIT_ID" val="diagram717_4*l_h_i*1_4_2"/>
  <p:tag name="KSO_WM_TEMPLATE_CATEGORY" val="diagram"/>
  <p:tag name="KSO_WM_TEMPLATE_INDEX" val="717"/>
  <p:tag name="KSO_WM_UNIT_LAYERLEVEL" val="1_1_1"/>
  <p:tag name="KSO_WM_TAG_VERSION" val="1.0"/>
  <p:tag name="KSO_WM_BEAUTIFY_FLAG" val="#wm#"/>
  <p:tag name="KSO_WM_UNIT_LINE_FORE_SCHEMECOLOR_INDEX" val="8"/>
  <p:tag name="KSO_WM_UNIT_LINE_FILL_TYPE" val="2"/>
  <p:tag name="KSO_WM_UNIT_TEXT_FILL_FORE_SCHEMECOLOR_INDEX" val="2"/>
  <p:tag name="KSO_WM_UNIT_TEXT_FILL_TYPE" val="1"/>
  <p:tag name="KSO_WM_UNIT_USESOURCEFORMAT_APPLY" val="1"/>
</p:tagLst>
</file>

<file path=ppt/tags/tag322.xml><?xml version="1.0" encoding="utf-8"?>
<p:tagLst xmlns:p="http://schemas.openxmlformats.org/presentationml/2006/main">
  <p:tag name="KSO_WM_UNIT_VALUE" val="131*131"/>
  <p:tag name="KSO_WM_UNIT_HIGHLIGHT" val="0"/>
  <p:tag name="KSO_WM_UNIT_COMPATIBLE" val="0"/>
  <p:tag name="KSO_WM_UNIT_DIAGRAM_ISNUMVISUAL" val="0"/>
  <p:tag name="KSO_WM_UNIT_DIAGRAM_ISREFERUNIT" val="0"/>
  <p:tag name="KSO_WM_DIAGRAM_GROUP_CODE" val="l1-1"/>
  <p:tag name="KSO_WM_UNIT_TYPE" val="l_h_x"/>
  <p:tag name="KSO_WM_UNIT_INDEX" val="1_1_1"/>
  <p:tag name="KSO_WM_UNIT_ID" val="diagram717_4*l_h_x*1_1_1"/>
  <p:tag name="KSO_WM_TEMPLATE_CATEGORY" val="diagram"/>
  <p:tag name="KSO_WM_TEMPLATE_INDEX" val="717"/>
  <p:tag name="KSO_WM_UNIT_LAYERLEVEL" val="1_1_1"/>
  <p:tag name="KSO_WM_TAG_VERSION" val="1.0"/>
  <p:tag name="KSO_WM_BEAUTIFY_FLAG" val="#wm#"/>
  <p:tag name="KSO_WM_UNIT_FILL_FORE_SCHEMECOLOR_INDEX" val="5"/>
  <p:tag name="KSO_WM_UNIT_FILL_TYPE" val="1"/>
  <p:tag name="KSO_WM_UNIT_USESOURCEFORMAT_APPLY" val="1"/>
</p:tagLst>
</file>

<file path=ppt/tags/tag323.xml><?xml version="1.0" encoding="utf-8"?>
<p:tagLst xmlns:p="http://schemas.openxmlformats.org/presentationml/2006/main">
  <p:tag name="KSO_WM_UNIT_VALUE" val="115*101"/>
  <p:tag name="KSO_WM_UNIT_HIGHLIGHT" val="0"/>
  <p:tag name="KSO_WM_UNIT_COMPATIBLE" val="0"/>
  <p:tag name="KSO_WM_UNIT_DIAGRAM_ISNUMVISUAL" val="0"/>
  <p:tag name="KSO_WM_UNIT_DIAGRAM_ISREFERUNIT" val="0"/>
  <p:tag name="KSO_WM_DIAGRAM_GROUP_CODE" val="l1-1"/>
  <p:tag name="KSO_WM_UNIT_TYPE" val="l_h_x"/>
  <p:tag name="KSO_WM_UNIT_INDEX" val="1_4_1"/>
  <p:tag name="KSO_WM_UNIT_ID" val="diagram717_4*l_h_x*1_4_1"/>
  <p:tag name="KSO_WM_TEMPLATE_CATEGORY" val="diagram"/>
  <p:tag name="KSO_WM_TEMPLATE_INDEX" val="717"/>
  <p:tag name="KSO_WM_UNIT_LAYERLEVEL" val="1_1_1"/>
  <p:tag name="KSO_WM_TAG_VERSION" val="1.0"/>
  <p:tag name="KSO_WM_BEAUTIFY_FLAG" val="#wm#"/>
  <p:tag name="KSO_WM_UNIT_FILL_FORE_SCHEMECOLOR_INDEX" val="8"/>
  <p:tag name="KSO_WM_UNIT_FILL_TYPE" val="1"/>
  <p:tag name="KSO_WM_UNIT_USESOURCEFORMAT_APPLY" val="1"/>
</p:tagLst>
</file>

<file path=ppt/tags/tag324.xml><?xml version="1.0" encoding="utf-8"?>
<p:tagLst xmlns:p="http://schemas.openxmlformats.org/presentationml/2006/main">
  <p:tag name="KSO_WM_UNIT_ISCONTENTSTITLE" val="0"/>
  <p:tag name="KSO_WM_UNIT_PRESET_TEXT" val="添加标题"/>
  <p:tag name="KSO_WM_UNIT_NOCLEAR" val="0"/>
  <p:tag name="KSO_WM_UNIT_VALUE" val="5"/>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717_4*l_h_a*1_1_1"/>
  <p:tag name="KSO_WM_TEMPLATE_CATEGORY" val="diagram"/>
  <p:tag name="KSO_WM_TEMPLATE_INDEX" val="717"/>
  <p:tag name="KSO_WM_UNIT_LAYERLEVEL" val="1_1_1"/>
  <p:tag name="KSO_WM_TAG_VERSION" val="1.0"/>
  <p:tag name="KSO_WM_BEAUTIFY_FLAG" val="#wm#"/>
  <p:tag name="KSO_WM_UNIT_TEXT_FILL_FORE_SCHEMECOLOR_INDEX" val="5"/>
  <p:tag name="KSO_WM_UNIT_TEXT_FILL_TYPE" val="1"/>
  <p:tag name="KSO_WM_UNIT_USESOURCEFORMAT_APPLY" val="1"/>
</p:tagLst>
</file>

<file path=ppt/tags/tag325.xml><?xml version="1.0" encoding="utf-8"?>
<p:tagLst xmlns:p="http://schemas.openxmlformats.org/presentationml/2006/main">
  <p:tag name="KSO_WM_UNIT_ISCONTENTSTITLE" val="0"/>
  <p:tag name="KSO_WM_UNIT_PRESET_TEXT" val="添加标题"/>
  <p:tag name="KSO_WM_UNIT_NOCLEAR" val="0"/>
  <p:tag name="KSO_WM_UNIT_VALUE" val="5"/>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717_4*l_h_a*1_2_1"/>
  <p:tag name="KSO_WM_TEMPLATE_CATEGORY" val="diagram"/>
  <p:tag name="KSO_WM_TEMPLATE_INDEX" val="717"/>
  <p:tag name="KSO_WM_UNIT_LAYERLEVEL" val="1_1_1"/>
  <p:tag name="KSO_WM_TAG_VERSION" val="1.0"/>
  <p:tag name="KSO_WM_BEAUTIFY_FLAG" val="#wm#"/>
  <p:tag name="KSO_WM_UNIT_TEXT_FILL_FORE_SCHEMECOLOR_INDEX" val="6"/>
  <p:tag name="KSO_WM_UNIT_TEXT_FILL_TYPE" val="1"/>
  <p:tag name="KSO_WM_UNIT_USESOURCEFORMAT_APPLY" val="1"/>
</p:tagLst>
</file>

<file path=ppt/tags/tag326.xml><?xml version="1.0" encoding="utf-8"?>
<p:tagLst xmlns:p="http://schemas.openxmlformats.org/presentationml/2006/main">
  <p:tag name="KSO_WM_UNIT_ISCONTENTSTITLE" val="0"/>
  <p:tag name="KSO_WM_UNIT_PRESET_TEXT" val="添加标题"/>
  <p:tag name="KSO_WM_UNIT_NOCLEAR" val="0"/>
  <p:tag name="KSO_WM_UNIT_VALUE" val="5"/>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diagram717_4*l_h_a*1_3_1"/>
  <p:tag name="KSO_WM_TEMPLATE_CATEGORY" val="diagram"/>
  <p:tag name="KSO_WM_TEMPLATE_INDEX" val="717"/>
  <p:tag name="KSO_WM_UNIT_LAYERLEVEL" val="1_1_1"/>
  <p:tag name="KSO_WM_TAG_VERSION" val="1.0"/>
  <p:tag name="KSO_WM_BEAUTIFY_FLAG" val="#wm#"/>
  <p:tag name="KSO_WM_UNIT_TEXT_FILL_FORE_SCHEMECOLOR_INDEX" val="7"/>
  <p:tag name="KSO_WM_UNIT_TEXT_FILL_TYPE" val="1"/>
  <p:tag name="KSO_WM_UNIT_USESOURCEFORMAT_APPLY" val="1"/>
</p:tagLst>
</file>

<file path=ppt/tags/tag327.xml><?xml version="1.0" encoding="utf-8"?>
<p:tagLst xmlns:p="http://schemas.openxmlformats.org/presentationml/2006/main">
  <p:tag name="KSO_WM_UNIT_ISCONTENTSTITLE" val="0"/>
  <p:tag name="KSO_WM_UNIT_PRESET_TEXT" val="添加标题"/>
  <p:tag name="KSO_WM_UNIT_NOCLEAR" val="0"/>
  <p:tag name="KSO_WM_UNIT_VALUE" val="5"/>
  <p:tag name="KSO_WM_UNIT_HIGHLIGHT" val="0"/>
  <p:tag name="KSO_WM_UNIT_COMPATIBLE" val="0"/>
  <p:tag name="KSO_WM_UNIT_DIAGRAM_ISNUMVISUAL" val="0"/>
  <p:tag name="KSO_WM_UNIT_DIAGRAM_ISREFERUNIT" val="0"/>
  <p:tag name="KSO_WM_DIAGRAM_GROUP_CODE" val="l1-1"/>
  <p:tag name="KSO_WM_UNIT_TYPE" val="l_h_a"/>
  <p:tag name="KSO_WM_UNIT_INDEX" val="1_4_1"/>
  <p:tag name="KSO_WM_UNIT_ID" val="diagram717_4*l_h_a*1_4_1"/>
  <p:tag name="KSO_WM_TEMPLATE_CATEGORY" val="diagram"/>
  <p:tag name="KSO_WM_TEMPLATE_INDEX" val="717"/>
  <p:tag name="KSO_WM_UNIT_LAYERLEVEL" val="1_1_1"/>
  <p:tag name="KSO_WM_TAG_VERSION" val="1.0"/>
  <p:tag name="KSO_WM_BEAUTIFY_FLAG" val="#wm#"/>
  <p:tag name="KSO_WM_UNIT_TEXT_FILL_FORE_SCHEMECOLOR_INDEX" val="8"/>
  <p:tag name="KSO_WM_UNIT_TEXT_FILL_TYPE" val="1"/>
  <p:tag name="KSO_WM_UNIT_USESOURCEFORMAT_APPLY" val="1"/>
</p:tagLst>
</file>

<file path=ppt/tags/tag328.xml><?xml version="1.0" encoding="utf-8"?>
<p:tagLst xmlns:p="http://schemas.openxmlformats.org/presentationml/2006/main">
  <p:tag name="KSO_WM_UNIT_VALUE" val="117*165"/>
  <p:tag name="KSO_WM_UNIT_HIGHLIGHT" val="0"/>
  <p:tag name="KSO_WM_UNIT_COMPATIBLE" val="0"/>
  <p:tag name="KSO_WM_UNIT_DIAGRAM_ISNUMVISUAL" val="0"/>
  <p:tag name="KSO_WM_UNIT_DIAGRAM_ISREFERUNIT" val="0"/>
  <p:tag name="KSO_WM_DIAGRAM_GROUP_CODE" val="l1-1"/>
  <p:tag name="KSO_WM_UNIT_TYPE" val="l_h_x"/>
  <p:tag name="KSO_WM_UNIT_INDEX" val="1_2_1"/>
  <p:tag name="KSO_WM_UNIT_ID" val="diagram717_4*l_h_x*1_2_1"/>
  <p:tag name="KSO_WM_TEMPLATE_CATEGORY" val="diagram"/>
  <p:tag name="KSO_WM_TEMPLATE_INDEX" val="717"/>
  <p:tag name="KSO_WM_UNIT_LAYERLEVEL" val="1_1_1"/>
  <p:tag name="KSO_WM_TAG_VERSION" val="1.0"/>
  <p:tag name="KSO_WM_BEAUTIFY_FLAG" val="#wm#"/>
  <p:tag name="KSO_WM_UNIT_FILL_FORE_SCHEMECOLOR_INDEX" val="6"/>
  <p:tag name="KSO_WM_UNIT_FILL_TYPE" val="1"/>
  <p:tag name="KSO_WM_UNIT_USESOURCEFORMAT_APPLY" val="1"/>
  <p:tag name="KSO_WM_UNIT_ICON_FILEID" val="3100863"/>
  <p:tag name="KSO_WM_UNIT_ICON_STYLE" val="1"/>
</p:tagLst>
</file>

<file path=ppt/tags/tag329.xml><?xml version="1.0" encoding="utf-8"?>
<p:tagLst xmlns:p="http://schemas.openxmlformats.org/presentationml/2006/main">
  <p:tag name="PA" val="v5.2.7"/>
  <p:tag name="PAMAINTYPE" val="4"/>
  <p:tag name="PATYPE" val="176"/>
  <p:tag name="PASUBTYPE" val="282"/>
  <p:tag name="RESOURCELIBID_SHAPE" val="487882"/>
  <p:tag name="RESOURCELIB_SHAPETYPE" val="4"/>
  <p:tag name="KSO_WM_UNIT_VALUE" val="143*113"/>
  <p:tag name="KSO_WM_UNIT_HIGHLIGHT" val="0"/>
  <p:tag name="KSO_WM_UNIT_COMPATIBLE" val="0"/>
  <p:tag name="KSO_WM_UNIT_DIAGRAM_ISNUMVISUAL" val="0"/>
  <p:tag name="KSO_WM_UNIT_DIAGRAM_ISREFERUNIT" val="0"/>
  <p:tag name="KSO_WM_DIAGRAM_GROUP_CODE" val="l1-1"/>
  <p:tag name="KSO_WM_UNIT_TYPE" val="l_h_x"/>
  <p:tag name="KSO_WM_UNIT_INDEX" val="1_3_1"/>
  <p:tag name="KSO_WM_UNIT_ID" val="diagram717_4*l_h_x*1_3_1"/>
  <p:tag name="KSO_WM_TEMPLATE_CATEGORY" val="diagram"/>
  <p:tag name="KSO_WM_TEMPLATE_INDEX" val="717"/>
  <p:tag name="KSO_WM_UNIT_LAYERLEVEL" val="1_1_1"/>
  <p:tag name="KSO_WM_TAG_VERSION" val="1.0"/>
  <p:tag name="KSO_WM_BEAUTIFY_FLAG" val="#wm#"/>
  <p:tag name="KSO_WM_UNIT_FILL_FORE_SCHEMECOLOR_INDEX" val="7"/>
  <p:tag name="KSO_WM_UNIT_FILL_TYPE" val="1"/>
  <p:tag name="KSO_WM_UNIT_USESOURCEFORMAT_APPLY" val="1"/>
  <p:tag name="KSO_WM_UNIT_ICON_FILEID" val="3140298"/>
  <p:tag name="KSO_WM_UNIT_ICON_STYLE" val="2"/>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0.xml><?xml version="1.0" encoding="utf-8"?>
<p:tagLst xmlns:p="http://schemas.openxmlformats.org/presentationml/2006/main">
  <p:tag name="PA" val="v5.2.7"/>
</p:tagLst>
</file>

<file path=ppt/tags/tag331.xml><?xml version="1.0" encoding="utf-8"?>
<p:tagLst xmlns:p="http://schemas.openxmlformats.org/presentationml/2006/main">
  <p:tag name="PA" val="v5.2.7"/>
</p:tagLst>
</file>

<file path=ppt/tags/tag332.xml><?xml version="1.0" encoding="utf-8"?>
<p:tagLst xmlns:p="http://schemas.openxmlformats.org/presentationml/2006/main">
  <p:tag name="PA" val="v5.2.7"/>
</p:tagLst>
</file>

<file path=ppt/tags/tag333.xml><?xml version="1.0" encoding="utf-8"?>
<p:tagLst xmlns:p="http://schemas.openxmlformats.org/presentationml/2006/main">
  <p:tag name="PA" val="v5.2.7"/>
</p:tagLst>
</file>

<file path=ppt/tags/tag334.xml><?xml version="1.0" encoding="utf-8"?>
<p:tagLst xmlns:p="http://schemas.openxmlformats.org/presentationml/2006/main">
  <p:tag name="KSO_WM_TEMPLATE_CATEGORY" val="diagram"/>
  <p:tag name="KSO_WM_TEMPLATE_INDEX" val="20203404"/>
  <p:tag name="KSO_WM_SLIDE_ID" val="diagram20203404_1"/>
  <p:tag name="KSO_WM_TEMPLATE_SUBCATEGORY" val="11"/>
  <p:tag name="KSO_WM_TEMPLATE_MASTER_TYPE" val="0"/>
  <p:tag name="KSO_WM_TEMPLATE_COLOR_TYPE" val="1"/>
  <p:tag name="KSO_WM_SLIDE_TYPE" val="text"/>
  <p:tag name="KSO_WM_SLIDE_SUBTYPE" val="picTxt"/>
  <p:tag name="KSO_WM_SLIDE_ITEM_CNT" val="0"/>
  <p:tag name="KSO_WM_SLIDE_INDEX" val="1"/>
  <p:tag name="KSO_WM_SLIDE_SIZE" val="900*540"/>
  <p:tag name="KSO_WM_SLIDE_POSITION" val="0*0"/>
  <p:tag name="KSO_WM_TAG_VERSION" val="1.0"/>
  <p:tag name="KSO_WM_BEAUTIFY_FLAG" val="#wm#"/>
  <p:tag name="KSO_WM_SLIDE_LAYOUT" val="a_d_f_i"/>
  <p:tag name="KSO_WM_SLIDE_LAYOUT_CNT" val="1_1_1_1"/>
  <p:tag name="KSO_WM_SLIDE_LAYOUT_INFO" val="{&#10;    &quot;backgroundInfo&quot;: [&#10;        {&#10;            &quot;bottom&quot;: 0,&#10;            &quot;bottomAbs&quot;: false,&#10;            &quot;left&quot;: 0,&#10;            &quot;leftAbs&quot;: false,&#10;            &quot;right&quot;: 0,&#10;            &quot;rightAbs&quot;: false,&#10;            &quot;top&quot;: 0,&#10;            &quot;topAbs&quot;: false,&#10;            &quot;type&quot;: &quot;general&quot;&#10;        },&#10;        {&#10;            &quot;bottom&quot;: 0,&#10;            &quot;bottomAbs&quot;: false,&#10;            &quot;left&quot;: 0,&#10;            &quot;leftAbs&quot;: false,&#10;            &quot;right&quot;: 0,&#10;            &quot;rightAbs&quot;: false,&#10;            &quot;top&quot;: 0,&#10;            &quot;topAbs&quot;: false,&#10;            &quot;type&quot;: &quot;frame&quot;&#10;        }&#10;    ],&#10;    &quot;direction&quot;: 1,&#10;    &quot;id&quot;: &quot;2020-05-14T15:46:04&quot;,&#10;    &quot;maxSize&quot;: {&#10;        &quot;size1&quot;: 33.399999999999999&#10;    },&#10;    &quot;minSize&quot;: {&#10;        &quot;size1&quot;: 33.399999999999999&#10;    },&#10;    &quot;normalSize&quot;: {&#10;        &quot;size1&quot;: 33.399999999999999&#10;    },&#10;    &quot;subLayout&quot;: [&#10;        {&#10;            &quot;backgroundInfo&quot;: [&#10;                {&#10;                    &quot;bottom&quot;: 0,&#10;                    &quot;bottomAbs&quot;: false,&#10;                    &quot;left&quot;: 0,&#10;                    &quot;leftAbs&quot;: false,&#10;                    &quot;right&quot;: 0,&#10;                    &quot;rightAbs&quot;: false,&#10;                    &quot;top&quot;: 0,&#10;                    &quot;topAbs&quot;: false,&#10;                    &quot;type&quot;: &quot;leftRight&quot;&#10;                }&#10;            ],&#10;            &quot;horizontalAlign&quot;: 1,&#10;            &quot;id&quot;: &quot;2020-05-14T15:46:04&quot;,&#10;            &quot;margin&quot;: {&#10;                &quot;bottom&quot;: 4.429999828338623,&#10;                &quot;left&quot;: 2.119999885559082,&#10;                &quot;right&quot;: 1.690000057220459,&#10;                &quot;top&quot;: 3.2699997425079346&#10;            },&#10;            &quot;type&quot;: 0,&#10;            &quot;verticalAlign&quot;: 1&#10;        },&#10;        {&#10;            &quot;id&quot;: &quot;2020-05-14T15:46:04&quot;,&#10;            &quot;maxSize&quot;: {&#10;                &quot;size1&quot;: 82.799999999999997&#10;            },&#10;            &quot;minSize&quot;: {&#10;                &quot;size1&quot;: 55&#10;            },&#10;            &quot;normalSize&quot;: {&#10;                &quot;size1&quot;: 70.599999999999994&#10;            },&#10;            &quot;subLayout&quot;: [&#10;                {&#10;                    &quot;id&quot;: &quot;2020-05-14T15:46:04&quot;,&#10;                    &quot;margin&quot;: {&#10;                        &quot;bottom&quot;: 1.0499999523162842,&#10;                        &quot;left&quot;: 2.0999999046325684,&#10;                        &quot;right&quot;: 2.5,&#10;                        &quot;top&quot;: 2.5&#10;                    },&#10;                    &quot;type&quot;: 0&#10;                },&#10;                {&#10;                    &quot;id&quot;: &quot;2020-05-14T15:46:04&quot;,&#10;                    &quot;margin&quot;: {&#10;                        &quot;bottom&quot;: 2.119999885559082,&#10;                        &quot;left&quot;: 1.690000057220459,&#10;                        &quot;right&quot;: 2.119999885559082,&#10;                        &quot;top&quot;: 0.026000002399086952&#10;                    },&#10;                    &quot;type&quot;: 0&#10;                }&#10;            ],&#10;            &quot;type&quot;: 0&#10;        }&#10;    ],&#10;    &quot;type&quot;: 0&#10;}&#10;"/>
  <p:tag name="KSO_WM_SLIDE_CAN_ADD_NAVIGATION" val="1"/>
  <p:tag name="KSO_WM_SLIDE_BACKGROUND" val="[&quot;general&quot;,&quot;frame&quot;,&quot;leftRight&quot;]"/>
  <p:tag name="KSO_WM_SLIDE_RATIO" val="1.777778"/>
  <p:tag name="KSO_WM_SLIDE_BK_DARK_LIGHT" val="2"/>
  <p:tag name="KSO_WM_SLIDE_BACKGROUND_TYPE" val="leftRight"/>
</p:tagLst>
</file>

<file path=ppt/tags/tag335.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4*i*0"/>
  <p:tag name="KSO_WM_UNIT_BK_DARK_LIGHT" val="2"/>
  <p:tag name="KSO_WM_UNIT_LAYERLEVEL" val="1"/>
  <p:tag name="KSO_WM_TAG_VERSION" val="1.0"/>
  <p:tag name="KSO_WM_BEAUTIFY_FLAG" val="#wm#"/>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336.xml><?xml version="1.0" encoding="utf-8"?>
<p:tagLst xmlns:p="http://schemas.openxmlformats.org/presentationml/2006/main">
  <p:tag name="KSO_WM_UNIT_ISCONTENTSTITLE" val="0"/>
  <p:tag name="KSO_WM_UNIT_PRESET_TEXT" val="我们是致力于研究AI智能创作PPT的一个团队;&#13;我们潜心钻研幻灯片的演示规律与创作思路，希望通过人工智能解放用户双手，不仅高效，且精准。…"/>
  <p:tag name="KSO_WM_UNIT_NOCLEAR" val="0"/>
  <p:tag name="KSO_WM_UNIT_VALUE" val="84"/>
  <p:tag name="KSO_WM_UNIT_HIGHLIGHT" val="0"/>
  <p:tag name="KSO_WM_UNIT_COMPATIBLE" val="0"/>
  <p:tag name="KSO_WM_UNIT_DIAGRAM_ISNUMVISUAL" val="0"/>
  <p:tag name="KSO_WM_UNIT_DIAGRAM_ISREFERUNIT" val="0"/>
  <p:tag name="KSO_WM_UNIT_TYPE" val="f"/>
  <p:tag name="KSO_WM_UNIT_INDEX" val="1"/>
  <p:tag name="KSO_WM_UNIT_ID" val="diagram20203404_1*f*1"/>
  <p:tag name="KSO_WM_TEMPLATE_CATEGORY" val="diagram"/>
  <p:tag name="KSO_WM_TEMPLATE_INDEX" val="20203404"/>
  <p:tag name="KSO_WM_UNIT_LAYERLEVEL" val="1"/>
  <p:tag name="KSO_WM_TAG_VERSION" val="1.0"/>
  <p:tag name="KSO_WM_BEAUTIFY_FLAG" val="#wm#"/>
  <p:tag name="KSO_WM_UNIT_DEFAULT_FONT" val="14;18;2"/>
  <p:tag name="KSO_WM_UNIT_BLOCK" val="0"/>
  <p:tag name="KSO_WM_UNIT_TEXT_FILL_FORE_SCHEMECOLOR_INDEX_BRIGHTNESS" val="0.25"/>
  <p:tag name="KSO_WM_UNIT_TEXT_FILL_FORE_SCHEMECOLOR_INDEX" val="13"/>
  <p:tag name="KSO_WM_UNIT_TEXT_FILL_TYPE" val="1"/>
</p:tagLst>
</file>

<file path=ppt/tags/tag3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3404_1*i*4"/>
  <p:tag name="KSO_WM_TEMPLATE_CATEGORY" val="diagram"/>
  <p:tag name="KSO_WM_TEMPLATE_INDEX" val="20203404"/>
  <p:tag name="KSO_WM_UNIT_LAYERLEVEL" val="1"/>
  <p:tag name="KSO_WM_TAG_VERSION" val="1.0"/>
  <p:tag name="KSO_WM_BEAUTIFY_FLAG" val="#wm#"/>
  <p:tag name="KSO_WM_UNIT_BLOCK" val="0"/>
  <p:tag name="KSO_WM_UNIT_SM_LIMIT_TYPE" val="2"/>
  <p:tag name="KSO_WM_UNIT_DECORATE_INFO" val="{&quot;DecorateInfoX&quot;:{&quot;IsLeft&quot;:true,&quot;IsRight&quot;:false,&quot;IsAbs&quot;:true},&quot;DecorateInfoY&quot;:{&quot;IsTop&quot;:false,&quot;IsBottom&quot;:true,&quot;IsAbs&quot;:true}}"/>
  <p:tag name="KSO_WM_UNIT_FILL_FORE_SCHEMECOLOR_INDEX_BRIGHTNESS" val="0"/>
  <p:tag name="KSO_WM_UNIT_FILL_FORE_SCHEMECOLOR_INDEX" val="16"/>
  <p:tag name="KSO_WM_UNIT_FILL_TYPE" val="1"/>
  <p:tag name="KSO_WM_UNIT_SHADOW_SCHEMECOLOR_INDEX_BRIGHTNESS" val="0.05"/>
  <p:tag name="KSO_WM_UNIT_SHADOW_SCHEMECOLOR_INDEX" val="13"/>
</p:tagLst>
</file>

<file path=ppt/tags/tag338.xml><?xml version="1.0" encoding="utf-8"?>
<p:tagLst xmlns:p="http://schemas.openxmlformats.org/presentationml/2006/main">
  <p:tag name="KSO_WM_UNIT_ISCONTENTSTITLE" val="0"/>
  <p:tag name="KSO_WM_UNIT_PRESET_TEXT" val="点击此处添加大标题"/>
  <p:tag name="KSO_WM_UNIT_NOCLEAR" val="0"/>
  <p:tag name="KSO_WM_UNIT_VALUE" val="16"/>
  <p:tag name="KSO_WM_UNIT_HIGHLIGHT" val="0"/>
  <p:tag name="KSO_WM_UNIT_COMPATIBLE" val="0"/>
  <p:tag name="KSO_WM_UNIT_DIAGRAM_ISNUMVISUAL" val="0"/>
  <p:tag name="KSO_WM_UNIT_DIAGRAM_ISREFERUNIT" val="0"/>
  <p:tag name="KSO_WM_UNIT_TYPE" val="a"/>
  <p:tag name="KSO_WM_UNIT_INDEX" val="1"/>
  <p:tag name="KSO_WM_UNIT_ID" val="diagram20203404_1*a*1"/>
  <p:tag name="KSO_WM_TEMPLATE_CATEGORY" val="diagram"/>
  <p:tag name="KSO_WM_TEMPLATE_INDEX" val="20203404"/>
  <p:tag name="KSO_WM_UNIT_LAYERLEVEL" val="1"/>
  <p:tag name="KSO_WM_TAG_VERSION" val="1.0"/>
  <p:tag name="KSO_WM_BEAUTIFY_FLAG" val="#wm#"/>
  <p:tag name="KSO_WM_UNIT_DEFAULT_FONT" val="36;44;4"/>
  <p:tag name="KSO_WM_UNIT_BLOCK" val="0"/>
  <p:tag name="KSO_WM_UNIT_SMARTLAYOUT_COMPRESS_INFO" val="{&#10;    &quot;id&quot;: &quot;2020-05-14T15:46:04&quot;,&#10;    &quot;max&quot;: 2.2467716535433055,&#10;    &quot;topChanged&quot;: 0.0012102625818833277&#10;}&#10;"/>
  <p:tag name="KSO_WM_UNIT_TEXT_FILL_FORE_SCHEMECOLOR_INDEX_BRIGHTNESS" val="0"/>
  <p:tag name="KSO_WM_UNIT_TEXT_FILL_FORE_SCHEMECOLOR_INDEX" val="14"/>
  <p:tag name="KSO_WM_UNIT_TEXT_FILL_TYPE" val="1"/>
</p:tagLst>
</file>

<file path=ppt/tags/tag339.xml><?xml version="1.0" encoding="utf-8"?>
<p:tagLst xmlns:p="http://schemas.openxmlformats.org/presentationml/2006/main">
  <p:tag name="KSO_WM_TEMPLATE_CATEGORY" val="diagram"/>
  <p:tag name="KSO_WM_TEMPLATE_INDEX" val="20203404"/>
  <p:tag name="KSO_WM_SLIDE_ID" val="diagram20203404_1"/>
  <p:tag name="KSO_WM_TEMPLATE_SUBCATEGORY" val="11"/>
  <p:tag name="KSO_WM_TEMPLATE_MASTER_TYPE" val="0"/>
  <p:tag name="KSO_WM_TEMPLATE_COLOR_TYPE" val="1"/>
  <p:tag name="KSO_WM_SLIDE_TYPE" val="text"/>
  <p:tag name="KSO_WM_SLIDE_SUBTYPE" val="picTxt"/>
  <p:tag name="KSO_WM_SLIDE_ITEM_CNT" val="0"/>
  <p:tag name="KSO_WM_SLIDE_INDEX" val="1"/>
  <p:tag name="KSO_WM_SLIDE_SIZE" val="900*540"/>
  <p:tag name="KSO_WM_SLIDE_POSITION" val="0*0"/>
  <p:tag name="KSO_WM_TAG_VERSION" val="1.0"/>
  <p:tag name="KSO_WM_BEAUTIFY_FLAG" val="#wm#"/>
  <p:tag name="KSO_WM_SLIDE_LAYOUT" val="a_d_f_i"/>
  <p:tag name="KSO_WM_SLIDE_LAYOUT_CNT" val="1_1_1_1"/>
  <p:tag name="KSO_WM_SLIDE_LAYOUT_INFO" val="{&#10;    &quot;backgroundInfo&quot;: [&#10;        {&#10;            &quot;bottom&quot;: 0,&#10;            &quot;bottomAbs&quot;: false,&#10;            &quot;left&quot;: 0,&#10;            &quot;leftAbs&quot;: false,&#10;            &quot;right&quot;: 0,&#10;            &quot;rightAbs&quot;: false,&#10;            &quot;top&quot;: 0,&#10;            &quot;topAbs&quot;: false,&#10;            &quot;type&quot;: &quot;general&quot;&#10;        },&#10;        {&#10;            &quot;bottom&quot;: 0,&#10;            &quot;bottomAbs&quot;: false,&#10;            &quot;left&quot;: 0,&#10;            &quot;leftAbs&quot;: false,&#10;            &quot;right&quot;: 0,&#10;            &quot;rightAbs&quot;: false,&#10;            &quot;top&quot;: 0,&#10;            &quot;topAbs&quot;: false,&#10;            &quot;type&quot;: &quot;frame&quot;&#10;        }&#10;    ],&#10;    &quot;direction&quot;: 1,&#10;    &quot;id&quot;: &quot;2020-05-14T15:46:04&quot;,&#10;    &quot;maxSize&quot;: {&#10;        &quot;size1&quot;: 33.399999999999999&#10;    },&#10;    &quot;minSize&quot;: {&#10;        &quot;size1&quot;: 33.399999999999999&#10;    },&#10;    &quot;normalSize&quot;: {&#10;        &quot;size1&quot;: 33.399999999999999&#10;    },&#10;    &quot;subLayout&quot;: [&#10;        {&#10;            &quot;backgroundInfo&quot;: [&#10;                {&#10;                    &quot;bottom&quot;: 0,&#10;                    &quot;bottomAbs&quot;: false,&#10;                    &quot;left&quot;: 0,&#10;                    &quot;leftAbs&quot;: false,&#10;                    &quot;right&quot;: 0,&#10;                    &quot;rightAbs&quot;: false,&#10;                    &quot;top&quot;: 0,&#10;                    &quot;topAbs&quot;: false,&#10;                    &quot;type&quot;: &quot;leftRight&quot;&#10;                }&#10;            ],&#10;            &quot;horizontalAlign&quot;: 1,&#10;            &quot;id&quot;: &quot;2020-05-14T15:46:04&quot;,&#10;            &quot;margin&quot;: {&#10;                &quot;bottom&quot;: 4.429999828338623,&#10;                &quot;left&quot;: 2.119999885559082,&#10;                &quot;right&quot;: 1.690000057220459,&#10;                &quot;top&quot;: 3.2699997425079346&#10;            },&#10;            &quot;type&quot;: 0,&#10;            &quot;verticalAlign&quot;: 1&#10;        },&#10;        {&#10;            &quot;id&quot;: &quot;2020-05-14T15:46:04&quot;,&#10;            &quot;maxSize&quot;: {&#10;                &quot;size1&quot;: 82.799999999999997&#10;            },&#10;            &quot;minSize&quot;: {&#10;                &quot;size1&quot;: 55&#10;            },&#10;            &quot;normalSize&quot;: {&#10;                &quot;size1&quot;: 70.599999999999994&#10;            },&#10;            &quot;subLayout&quot;: [&#10;                {&#10;                    &quot;id&quot;: &quot;2020-05-14T15:46:04&quot;,&#10;                    &quot;margin&quot;: {&#10;                        &quot;bottom&quot;: 1.0499999523162842,&#10;                        &quot;left&quot;: 2.0999999046325684,&#10;                        &quot;right&quot;: 2.5,&#10;                        &quot;top&quot;: 2.5&#10;                    },&#10;                    &quot;type&quot;: 0&#10;                },&#10;                {&#10;                    &quot;id&quot;: &quot;2020-05-14T15:46:04&quot;,&#10;                    &quot;margin&quot;: {&#10;                        &quot;bottom&quot;: 2.119999885559082,&#10;                        &quot;left&quot;: 1.690000057220459,&#10;                        &quot;right&quot;: 2.119999885559082,&#10;                        &quot;top&quot;: 0.026000002399086952&#10;                    },&#10;                    &quot;type&quot;: 0&#10;                }&#10;            ],&#10;            &quot;type&quot;: 0&#10;        }&#10;    ],&#10;    &quot;type&quot;: 0&#10;}&#10;"/>
  <p:tag name="KSO_WM_SLIDE_CAN_ADD_NAVIGATION" val="1"/>
  <p:tag name="KSO_WM_SLIDE_BACKGROUND" val="[&quot;general&quot;,&quot;frame&quot;,&quot;leftRight&quot;]"/>
  <p:tag name="KSO_WM_SLIDE_RATIO" val="1.777778"/>
  <p:tag name="KSO_WM_SLIDE_BK_DARK_LIGHT" val="2"/>
  <p:tag name="KSO_WM_SLIDE_BACKGROUND_TYPE" val="leftRight"/>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0.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4*i*0"/>
  <p:tag name="KSO_WM_UNIT_BK_DARK_LIGHT" val="2"/>
  <p:tag name="KSO_WM_UNIT_LAYERLEVEL" val="1"/>
  <p:tag name="KSO_WM_TAG_VERSION" val="1.0"/>
  <p:tag name="KSO_WM_BEAUTIFY_FLAG" val="#wm#"/>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341.xml><?xml version="1.0" encoding="utf-8"?>
<p:tagLst xmlns:p="http://schemas.openxmlformats.org/presentationml/2006/main">
  <p:tag name="KSO_WM_UNIT_ISCONTENTSTITLE" val="0"/>
  <p:tag name="KSO_WM_UNIT_PRESET_TEXT" val="点击此处添加大标题"/>
  <p:tag name="KSO_WM_UNIT_NOCLEAR" val="0"/>
  <p:tag name="KSO_WM_UNIT_VALUE" val="16"/>
  <p:tag name="KSO_WM_UNIT_HIGHLIGHT" val="0"/>
  <p:tag name="KSO_WM_UNIT_COMPATIBLE" val="0"/>
  <p:tag name="KSO_WM_UNIT_DIAGRAM_ISNUMVISUAL" val="0"/>
  <p:tag name="KSO_WM_UNIT_DIAGRAM_ISREFERUNIT" val="0"/>
  <p:tag name="KSO_WM_UNIT_TYPE" val="a"/>
  <p:tag name="KSO_WM_UNIT_INDEX" val="1"/>
  <p:tag name="KSO_WM_UNIT_ID" val="diagram20203404_1*a*1"/>
  <p:tag name="KSO_WM_TEMPLATE_CATEGORY" val="diagram"/>
  <p:tag name="KSO_WM_TEMPLATE_INDEX" val="20203404"/>
  <p:tag name="KSO_WM_UNIT_LAYERLEVEL" val="1"/>
  <p:tag name="KSO_WM_TAG_VERSION" val="1.0"/>
  <p:tag name="KSO_WM_BEAUTIFY_FLAG" val="#wm#"/>
  <p:tag name="KSO_WM_UNIT_DEFAULT_FONT" val="36;44;4"/>
  <p:tag name="KSO_WM_UNIT_BLOCK" val="0"/>
  <p:tag name="KSO_WM_UNIT_SMARTLAYOUT_COMPRESS_INFO" val="{&#10;    &quot;id&quot;: &quot;2020-05-14T15:46:04&quot;,&#10;    &quot;max&quot;: 2.2467716535433055,&#10;    &quot;topChanged&quot;: 0.0012102625818833277&#10;}&#10;"/>
  <p:tag name="KSO_WM_UNIT_TEXT_FILL_FORE_SCHEMECOLOR_INDEX_BRIGHTNESS" val="0"/>
  <p:tag name="KSO_WM_UNIT_TEXT_FILL_FORE_SCHEMECOLOR_INDEX" val="14"/>
  <p:tag name="KSO_WM_UNIT_TEXT_FILL_TYPE" val="1"/>
</p:tagLst>
</file>

<file path=ppt/tags/tag342.xml><?xml version="1.0" encoding="utf-8"?>
<p:tagLst xmlns:p="http://schemas.openxmlformats.org/presentationml/2006/main">
  <p:tag name="KSO_WM_UNIT_TEXT_SUBTYPE" val="a"/>
  <p:tag name="KSO_WM_UNIT_SUBTYPE" val="a"/>
  <p:tag name="KSO_WM_UNIT_PRESET_TEXT" val="点击此处添加正文，文字是您思想的提炼，为了演示发布的良好效果，请言简意赅的阐述您的观点。您的正文已经经简明扼要，字字珠玑。"/>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06177_1*f*1"/>
  <p:tag name="KSO_WM_TEMPLATE_CATEGORY" val="diagram"/>
  <p:tag name="KSO_WM_TEMPLATE_INDEX" val="20206177"/>
  <p:tag name="KSO_WM_UNIT_LAYERLEVEL" val="1"/>
  <p:tag name="KSO_WM_TAG_VERSION" val="1.0"/>
  <p:tag name="KSO_WM_BEAUTIFY_FLAG" val="#wm#"/>
  <p:tag name="KSO_WM_UNIT_DEFAULT_FONT" val="14;20;2"/>
  <p:tag name="KSO_WM_UNIT_BLOCK" val="0"/>
  <p:tag name="KSO_WM_CHIP_GROUPID" val="5e6b05596848fb12bee65ac8"/>
  <p:tag name="KSO_WM_CHIP_XID" val="5e6b05596848fb12bee65aca"/>
  <p:tag name="KSO_WM_ASSEMBLE_CHIP_INDEX" val="a58fdb91bcfd43aaa33e87f8a2fc873e"/>
  <p:tag name="KSO_WM_UNIT_TEXT_FILL_FORE_SCHEMECOLOR_INDEX_BRIGHTNESS" val="0.25"/>
  <p:tag name="KSO_WM_UNIT_TEXT_FILL_FORE_SCHEMECOLOR_INDEX" val="13"/>
  <p:tag name="KSO_WM_UNIT_TEXT_FILL_TYPE" val="1"/>
  <p:tag name="KSO_WM_UNIT_VALUE" val="65"/>
  <p:tag name="KSO_WM_TEMPLATE_ASSEMBLE_XID" val="5ea8dbcefcfa1b12955f231c"/>
  <p:tag name="KSO_WM_TEMPLATE_ASSEMBLE_GROUPID" val="5ea8dbcefcfa1b12955f231c"/>
  <p:tag name="KSO_WM_UNIT_SMARTLAYOUT_COMPRESS_INFO" val="{&#10;    &quot;id&quot;: &quot;2020-04-29T09:47:36&quot;,&#10;    &quot;max&quot;: 8.2388976377953043,&#10;    &quot;topChanged&quot;: 9.3562226023974857e-08&#10;}&#10;"/>
</p:tagLst>
</file>

<file path=ppt/tags/tag34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1"/>
  <p:tag name="KSO_WM_UNIT_ID" val="diagram633_2*l_i*1_1"/>
  <p:tag name="KSO_WM_TEMPLATE_CATEGORY" val="diagram"/>
  <p:tag name="KSO_WM_TEMPLATE_INDEX" val="633"/>
  <p:tag name="KSO_WM_UNIT_LAYERLEVEL" val="1_1"/>
  <p:tag name="KSO_WM_TAG_VERSION" val="1.0"/>
  <p:tag name="KSO_WM_BEAUTIFY_FLAG" val="#wm#"/>
  <p:tag name="KSO_WM_UNIT_LINE_FORE_SCHEMECOLOR_INDEX" val="14"/>
  <p:tag name="KSO_WM_UNIT_LINE_FILL_TYPE" val="2"/>
  <p:tag name="KSO_WM_UNIT_USESOURCEFORMAT_APPLY" val="1"/>
</p:tagLst>
</file>

<file path=ppt/tags/tag344.xml><?xml version="1.0" encoding="utf-8"?>
<p:tagLst xmlns:p="http://schemas.openxmlformats.org/presentationml/2006/main">
  <p:tag name="KSO_WM_UNIT_NOCLEAR" val="0"/>
  <p:tag name="KSO_WM_UNIT_VALUE" val="51"/>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633_2*l_h_f*1_1_1"/>
  <p:tag name="KSO_WM_TEMPLATE_CATEGORY" val="diagram"/>
  <p:tag name="KSO_WM_TEMPLATE_INDEX" val="633"/>
  <p:tag name="KSO_WM_UNIT_LAYERLEVEL" val="1_1_1"/>
  <p:tag name="KSO_WM_TAG_VERSION" val="1.0"/>
  <p:tag name="KSO_WM_BEAUTIFY_FLAG" val="#wm#"/>
  <p:tag name="KSO_WM_UNIT_PRESET_TEXT" val="单击此处添加文本具体内容，简明扼要的阐述您的观点。"/>
  <p:tag name="KSO_WM_UNIT_TEXT_FILL_FORE_SCHEMECOLOR_INDEX" val="13"/>
  <p:tag name="KSO_WM_UNIT_TEXT_FILL_TYPE" val="1"/>
  <p:tag name="KSO_WM_UNIT_USESOURCEFORMAT_APPLY" val="1"/>
</p:tagLst>
</file>

<file path=ppt/tags/tag345.xml><?xml version="1.0" encoding="utf-8"?>
<p:tagLst xmlns:p="http://schemas.openxmlformats.org/presentationml/2006/main">
  <p:tag name="KSO_WM_UNIT_ISCONTENTSTITLE" val="0"/>
  <p:tag name="KSO_WM_UNIT_NOCLEAR" val="0"/>
  <p:tag name="KSO_WM_UNIT_VALUE" val="10"/>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633_2*l_h_a*1_1_1"/>
  <p:tag name="KSO_WM_TEMPLATE_CATEGORY" val="diagram"/>
  <p:tag name="KSO_WM_TEMPLATE_INDEX" val="633"/>
  <p:tag name="KSO_WM_UNIT_LAYERLEVEL" val="1_1_1"/>
  <p:tag name="KSO_WM_TAG_VERSION" val="1.0"/>
  <p:tag name="KSO_WM_BEAUTIFY_FLAG" val="#wm#"/>
  <p:tag name="KSO_WM_UNIT_PRESET_TEXT" val="添加标题"/>
  <p:tag name="KSO_WM_UNIT_TEXT_FILL_FORE_SCHEMECOLOR_INDEX" val="13"/>
  <p:tag name="KSO_WM_UNIT_TEXT_FILL_TYPE" val="1"/>
  <p:tag name="KSO_WM_UNIT_USESOURCEFORMAT_APPLY" val="1"/>
</p:tagLst>
</file>

<file path=ppt/tags/tag346.xml><?xml version="1.0" encoding="utf-8"?>
<p:tagLst xmlns:p="http://schemas.openxmlformats.org/presentationml/2006/main">
  <p:tag name="KSO_WM_UNIT_NOCLEAR" val="0"/>
  <p:tag name="KSO_WM_UNIT_VALUE" val="51"/>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633_2*l_h_f*1_2_1"/>
  <p:tag name="KSO_WM_TEMPLATE_CATEGORY" val="diagram"/>
  <p:tag name="KSO_WM_TEMPLATE_INDEX" val="633"/>
  <p:tag name="KSO_WM_UNIT_LAYERLEVEL" val="1_1_1"/>
  <p:tag name="KSO_WM_TAG_VERSION" val="1.0"/>
  <p:tag name="KSO_WM_BEAUTIFY_FLAG" val="#wm#"/>
  <p:tag name="KSO_WM_UNIT_PRESET_TEXT" val="单击此处添加文本具体内容，简明扼要的阐述您的观点。"/>
  <p:tag name="KSO_WM_UNIT_TEXT_FILL_FORE_SCHEMECOLOR_INDEX" val="13"/>
  <p:tag name="KSO_WM_UNIT_TEXT_FILL_TYPE" val="1"/>
  <p:tag name="KSO_WM_UNIT_USESOURCEFORMAT_APPLY" val="1"/>
</p:tagLst>
</file>

<file path=ppt/tags/tag347.xml><?xml version="1.0" encoding="utf-8"?>
<p:tagLst xmlns:p="http://schemas.openxmlformats.org/presentationml/2006/main">
  <p:tag name="KSO_WM_UNIT_ISCONTENTSTITLE" val="0"/>
  <p:tag name="KSO_WM_UNIT_NOCLEAR" val="0"/>
  <p:tag name="KSO_WM_UNIT_VALUE" val="10"/>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633_2*l_h_a*1_2_1"/>
  <p:tag name="KSO_WM_TEMPLATE_CATEGORY" val="diagram"/>
  <p:tag name="KSO_WM_TEMPLATE_INDEX" val="633"/>
  <p:tag name="KSO_WM_UNIT_LAYERLEVEL" val="1_1_1"/>
  <p:tag name="KSO_WM_TAG_VERSION" val="1.0"/>
  <p:tag name="KSO_WM_BEAUTIFY_FLAG" val="#wm#"/>
  <p:tag name="KSO_WM_UNIT_PRESET_TEXT" val="添加标题"/>
  <p:tag name="KSO_WM_UNIT_TEXT_FILL_FORE_SCHEMECOLOR_INDEX" val="13"/>
  <p:tag name="KSO_WM_UNIT_TEXT_FILL_TYPE" val="1"/>
  <p:tag name="KSO_WM_UNIT_USESOURCEFORMAT_APPLY" val="1"/>
</p:tagLst>
</file>

<file path=ppt/tags/tag348.xml><?xml version="1.0" encoding="utf-8"?>
<p:tagLst xmlns:p="http://schemas.openxmlformats.org/presentationml/2006/main">
  <p:tag name="KSO_WM_TEMPLATE_CATEGORY" val="diagram"/>
  <p:tag name="KSO_WM_TEMPLATE_INDEX" val="20203404"/>
  <p:tag name="KSO_WM_SLIDE_ID" val="diagram20203404_1"/>
  <p:tag name="KSO_WM_TEMPLATE_SUBCATEGORY" val="11"/>
  <p:tag name="KSO_WM_TEMPLATE_MASTER_TYPE" val="0"/>
  <p:tag name="KSO_WM_TEMPLATE_COLOR_TYPE" val="1"/>
  <p:tag name="KSO_WM_SLIDE_TYPE" val="text"/>
  <p:tag name="KSO_WM_SLIDE_SUBTYPE" val="picTxt"/>
  <p:tag name="KSO_WM_SLIDE_ITEM_CNT" val="0"/>
  <p:tag name="KSO_WM_SLIDE_INDEX" val="1"/>
  <p:tag name="KSO_WM_SLIDE_SIZE" val="900*540"/>
  <p:tag name="KSO_WM_SLIDE_POSITION" val="0*0"/>
  <p:tag name="KSO_WM_TAG_VERSION" val="1.0"/>
  <p:tag name="KSO_WM_BEAUTIFY_FLAG" val="#wm#"/>
  <p:tag name="KSO_WM_SLIDE_LAYOUT" val="a_d_f_i"/>
  <p:tag name="KSO_WM_SLIDE_LAYOUT_CNT" val="1_1_1_1"/>
  <p:tag name="KSO_WM_SLIDE_LAYOUT_INFO" val="{&#10;    &quot;backgroundInfo&quot;: [&#10;        {&#10;            &quot;bottom&quot;: 0,&#10;            &quot;bottomAbs&quot;: false,&#10;            &quot;left&quot;: 0,&#10;            &quot;leftAbs&quot;: false,&#10;            &quot;right&quot;: 0,&#10;            &quot;rightAbs&quot;: false,&#10;            &quot;top&quot;: 0,&#10;            &quot;topAbs&quot;: false,&#10;            &quot;type&quot;: &quot;general&quot;&#10;        },&#10;        {&#10;            &quot;bottom&quot;: 0,&#10;            &quot;bottomAbs&quot;: false,&#10;            &quot;left&quot;: 0,&#10;            &quot;leftAbs&quot;: false,&#10;            &quot;right&quot;: 0,&#10;            &quot;rightAbs&quot;: false,&#10;            &quot;top&quot;: 0,&#10;            &quot;topAbs&quot;: false,&#10;            &quot;type&quot;: &quot;frame&quot;&#10;        }&#10;    ],&#10;    &quot;direction&quot;: 1,&#10;    &quot;id&quot;: &quot;2020-05-14T15:46:04&quot;,&#10;    &quot;maxSize&quot;: {&#10;        &quot;size1&quot;: 33.399999999999999&#10;    },&#10;    &quot;minSize&quot;: {&#10;        &quot;size1&quot;: 33.399999999999999&#10;    },&#10;    &quot;normalSize&quot;: {&#10;        &quot;size1&quot;: 33.399999999999999&#10;    },&#10;    &quot;subLayout&quot;: [&#10;        {&#10;            &quot;backgroundInfo&quot;: [&#10;                {&#10;                    &quot;bottom&quot;: 0,&#10;                    &quot;bottomAbs&quot;: false,&#10;                    &quot;left&quot;: 0,&#10;                    &quot;leftAbs&quot;: false,&#10;                    &quot;right&quot;: 0,&#10;                    &quot;rightAbs&quot;: false,&#10;                    &quot;top&quot;: 0,&#10;                    &quot;topAbs&quot;: false,&#10;                    &quot;type&quot;: &quot;leftRight&quot;&#10;                }&#10;            ],&#10;            &quot;horizontalAlign&quot;: 1,&#10;            &quot;id&quot;: &quot;2020-05-14T15:46:04&quot;,&#10;            &quot;margin&quot;: {&#10;                &quot;bottom&quot;: 4.429999828338623,&#10;                &quot;left&quot;: 2.119999885559082,&#10;                &quot;right&quot;: 1.690000057220459,&#10;                &quot;top&quot;: 3.2699997425079346&#10;            },&#10;            &quot;type&quot;: 0,&#10;            &quot;verticalAlign&quot;: 1&#10;        },&#10;        {&#10;            &quot;id&quot;: &quot;2020-05-14T15:46:04&quot;,&#10;            &quot;maxSize&quot;: {&#10;                &quot;size1&quot;: 82.799999999999997&#10;            },&#10;            &quot;minSize&quot;: {&#10;                &quot;size1&quot;: 55&#10;            },&#10;            &quot;normalSize&quot;: {&#10;                &quot;size1&quot;: 70.599999999999994&#10;            },&#10;            &quot;subLayout&quot;: [&#10;                {&#10;                    &quot;id&quot;: &quot;2020-05-14T15:46:04&quot;,&#10;                    &quot;margin&quot;: {&#10;                        &quot;bottom&quot;: 1.0499999523162842,&#10;                        &quot;left&quot;: 2.0999999046325684,&#10;                        &quot;right&quot;: 2.5,&#10;                        &quot;top&quot;: 2.5&#10;                    },&#10;                    &quot;type&quot;: 0&#10;                },&#10;                {&#10;                    &quot;id&quot;: &quot;2020-05-14T15:46:04&quot;,&#10;                    &quot;margin&quot;: {&#10;                        &quot;bottom&quot;: 2.119999885559082,&#10;                        &quot;left&quot;: 1.690000057220459,&#10;                        &quot;right&quot;: 2.119999885559082,&#10;                        &quot;top&quot;: 0.026000002399086952&#10;                    },&#10;                    &quot;type&quot;: 0&#10;                }&#10;            ],&#10;            &quot;type&quot;: 0&#10;        }&#10;    ],&#10;    &quot;type&quot;: 0&#10;}&#10;"/>
  <p:tag name="KSO_WM_SLIDE_CAN_ADD_NAVIGATION" val="1"/>
  <p:tag name="KSO_WM_SLIDE_BACKGROUND" val="[&quot;general&quot;,&quot;frame&quot;,&quot;leftRight&quot;]"/>
  <p:tag name="KSO_WM_SLIDE_RATIO" val="1.777778"/>
  <p:tag name="KSO_WM_SLIDE_BK_DARK_LIGHT" val="2"/>
  <p:tag name="KSO_WM_SLIDE_BACKGROUND_TYPE" val="leftRight"/>
</p:tagLst>
</file>

<file path=ppt/tags/tag349.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4*i*0"/>
  <p:tag name="KSO_WM_UNIT_BK_DARK_LIGHT" val="2"/>
  <p:tag name="KSO_WM_UNIT_LAYERLEVEL" val="1"/>
  <p:tag name="KSO_WM_TAG_VERSION" val="1.0"/>
  <p:tag name="KSO_WM_BEAUTIFY_FLAG" val="#wm#"/>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0.xml><?xml version="1.0" encoding="utf-8"?>
<p:tagLst xmlns:p="http://schemas.openxmlformats.org/presentationml/2006/main">
  <p:tag name="KSO_WM_UNIT_ISCONTENTSTITLE" val="0"/>
  <p:tag name="KSO_WM_UNIT_PRESET_TEXT" val="我们是致力于研究AI智能创作PPT的一个团队;&#13;我们潜心钻研幻灯片的演示规律与创作思路，希望通过人工智能解放用户双手，不仅高效，且精准。…"/>
  <p:tag name="KSO_WM_UNIT_NOCLEAR" val="0"/>
  <p:tag name="KSO_WM_UNIT_VALUE" val="84"/>
  <p:tag name="KSO_WM_UNIT_HIGHLIGHT" val="0"/>
  <p:tag name="KSO_WM_UNIT_COMPATIBLE" val="0"/>
  <p:tag name="KSO_WM_UNIT_DIAGRAM_ISNUMVISUAL" val="0"/>
  <p:tag name="KSO_WM_UNIT_DIAGRAM_ISREFERUNIT" val="0"/>
  <p:tag name="KSO_WM_UNIT_TYPE" val="f"/>
  <p:tag name="KSO_WM_UNIT_INDEX" val="1"/>
  <p:tag name="KSO_WM_UNIT_ID" val="diagram20203404_1*f*1"/>
  <p:tag name="KSO_WM_TEMPLATE_CATEGORY" val="diagram"/>
  <p:tag name="KSO_WM_TEMPLATE_INDEX" val="20203404"/>
  <p:tag name="KSO_WM_UNIT_LAYERLEVEL" val="1"/>
  <p:tag name="KSO_WM_TAG_VERSION" val="1.0"/>
  <p:tag name="KSO_WM_BEAUTIFY_FLAG" val="#wm#"/>
  <p:tag name="KSO_WM_UNIT_DEFAULT_FONT" val="14;18;2"/>
  <p:tag name="KSO_WM_UNIT_BLOCK" val="0"/>
  <p:tag name="KSO_WM_UNIT_TEXT_FILL_FORE_SCHEMECOLOR_INDEX_BRIGHTNESS" val="0.25"/>
  <p:tag name="KSO_WM_UNIT_TEXT_FILL_FORE_SCHEMECOLOR_INDEX" val="13"/>
  <p:tag name="KSO_WM_UNIT_TEXT_FILL_TYPE" val="1"/>
</p:tagLst>
</file>

<file path=ppt/tags/tag3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3404_1*i*4"/>
  <p:tag name="KSO_WM_TEMPLATE_CATEGORY" val="diagram"/>
  <p:tag name="KSO_WM_TEMPLATE_INDEX" val="20203404"/>
  <p:tag name="KSO_WM_UNIT_LAYERLEVEL" val="1"/>
  <p:tag name="KSO_WM_TAG_VERSION" val="1.0"/>
  <p:tag name="KSO_WM_BEAUTIFY_FLAG" val="#wm#"/>
  <p:tag name="KSO_WM_UNIT_BLOCK" val="0"/>
  <p:tag name="KSO_WM_UNIT_SM_LIMIT_TYPE" val="2"/>
  <p:tag name="KSO_WM_UNIT_DECORATE_INFO" val="{&quot;DecorateInfoX&quot;:{&quot;IsLeft&quot;:true,&quot;IsRight&quot;:false,&quot;IsAbs&quot;:true},&quot;DecorateInfoY&quot;:{&quot;IsTop&quot;:false,&quot;IsBottom&quot;:true,&quot;IsAbs&quot;:true}}"/>
  <p:tag name="KSO_WM_UNIT_FILL_FORE_SCHEMECOLOR_INDEX_BRIGHTNESS" val="0"/>
  <p:tag name="KSO_WM_UNIT_FILL_FORE_SCHEMECOLOR_INDEX" val="16"/>
  <p:tag name="KSO_WM_UNIT_FILL_TYPE" val="1"/>
  <p:tag name="KSO_WM_UNIT_SHADOW_SCHEMECOLOR_INDEX_BRIGHTNESS" val="0.05"/>
  <p:tag name="KSO_WM_UNIT_SHADOW_SCHEMECOLOR_INDEX" val="13"/>
</p:tagLst>
</file>

<file path=ppt/tags/tag352.xml><?xml version="1.0" encoding="utf-8"?>
<p:tagLst xmlns:p="http://schemas.openxmlformats.org/presentationml/2006/main">
  <p:tag name="KSO_WM_UNIT_ISCONTENTSTITLE" val="0"/>
  <p:tag name="KSO_WM_UNIT_PRESET_TEXT" val="点击此处添加大标题"/>
  <p:tag name="KSO_WM_UNIT_NOCLEAR" val="0"/>
  <p:tag name="KSO_WM_UNIT_VALUE" val="16"/>
  <p:tag name="KSO_WM_UNIT_HIGHLIGHT" val="0"/>
  <p:tag name="KSO_WM_UNIT_COMPATIBLE" val="0"/>
  <p:tag name="KSO_WM_UNIT_DIAGRAM_ISNUMVISUAL" val="0"/>
  <p:tag name="KSO_WM_UNIT_DIAGRAM_ISREFERUNIT" val="0"/>
  <p:tag name="KSO_WM_UNIT_TYPE" val="a"/>
  <p:tag name="KSO_WM_UNIT_INDEX" val="1"/>
  <p:tag name="KSO_WM_UNIT_ID" val="diagram20203404_1*a*1"/>
  <p:tag name="KSO_WM_TEMPLATE_CATEGORY" val="diagram"/>
  <p:tag name="KSO_WM_TEMPLATE_INDEX" val="20203404"/>
  <p:tag name="KSO_WM_UNIT_LAYERLEVEL" val="1"/>
  <p:tag name="KSO_WM_TAG_VERSION" val="1.0"/>
  <p:tag name="KSO_WM_BEAUTIFY_FLAG" val="#wm#"/>
  <p:tag name="KSO_WM_UNIT_DEFAULT_FONT" val="36;44;4"/>
  <p:tag name="KSO_WM_UNIT_BLOCK" val="0"/>
  <p:tag name="KSO_WM_UNIT_SMARTLAYOUT_COMPRESS_INFO" val="{&#10;    &quot;id&quot;: &quot;2020-05-14T15:46:04&quot;,&#10;    &quot;max&quot;: 2.2467716535433055,&#10;    &quot;topChanged&quot;: 0.0012102625818833277&#10;}&#10;"/>
  <p:tag name="KSO_WM_UNIT_TEXT_FILL_FORE_SCHEMECOLOR_INDEX_BRIGHTNESS" val="0"/>
  <p:tag name="KSO_WM_UNIT_TEXT_FILL_FORE_SCHEMECOLOR_INDEX" val="14"/>
  <p:tag name="KSO_WM_UNIT_TEXT_FILL_TYPE" val="1"/>
</p:tagLst>
</file>

<file path=ppt/tags/tag353.xml><?xml version="1.0" encoding="utf-8"?>
<p:tagLst xmlns:p="http://schemas.openxmlformats.org/presentationml/2006/main">
  <p:tag name="KSO_WM_TEMPLATE_CATEGORY" val="diagram"/>
  <p:tag name="KSO_WM_TEMPLATE_INDEX" val="20203404"/>
  <p:tag name="KSO_WM_SLIDE_ID" val="diagram20203404_1"/>
  <p:tag name="KSO_WM_TEMPLATE_SUBCATEGORY" val="11"/>
  <p:tag name="KSO_WM_TEMPLATE_MASTER_TYPE" val="0"/>
  <p:tag name="KSO_WM_TEMPLATE_COLOR_TYPE" val="1"/>
  <p:tag name="KSO_WM_SLIDE_TYPE" val="text"/>
  <p:tag name="KSO_WM_SLIDE_SUBTYPE" val="picTxt"/>
  <p:tag name="KSO_WM_SLIDE_ITEM_CNT" val="0"/>
  <p:tag name="KSO_WM_SLIDE_INDEX" val="1"/>
  <p:tag name="KSO_WM_SLIDE_SIZE" val="900*540"/>
  <p:tag name="KSO_WM_SLIDE_POSITION" val="0*0"/>
  <p:tag name="KSO_WM_TAG_VERSION" val="1.0"/>
  <p:tag name="KSO_WM_BEAUTIFY_FLAG" val="#wm#"/>
  <p:tag name="KSO_WM_SLIDE_LAYOUT" val="a_d_f_i"/>
  <p:tag name="KSO_WM_SLIDE_LAYOUT_CNT" val="1_1_1_1"/>
  <p:tag name="KSO_WM_SLIDE_LAYOUT_INFO" val="{&#10;    &quot;backgroundInfo&quot;: [&#10;        {&#10;            &quot;bottom&quot;: 0,&#10;            &quot;bottomAbs&quot;: false,&#10;            &quot;left&quot;: 0,&#10;            &quot;leftAbs&quot;: false,&#10;            &quot;right&quot;: 0,&#10;            &quot;rightAbs&quot;: false,&#10;            &quot;top&quot;: 0,&#10;            &quot;topAbs&quot;: false,&#10;            &quot;type&quot;: &quot;general&quot;&#10;        },&#10;        {&#10;            &quot;bottom&quot;: 0,&#10;            &quot;bottomAbs&quot;: false,&#10;            &quot;left&quot;: 0,&#10;            &quot;leftAbs&quot;: false,&#10;            &quot;right&quot;: 0,&#10;            &quot;rightAbs&quot;: false,&#10;            &quot;top&quot;: 0,&#10;            &quot;topAbs&quot;: false,&#10;            &quot;type&quot;: &quot;frame&quot;&#10;        }&#10;    ],&#10;    &quot;direction&quot;: 1,&#10;    &quot;id&quot;: &quot;2020-05-14T15:46:04&quot;,&#10;    &quot;maxSize&quot;: {&#10;        &quot;size1&quot;: 33.399999999999999&#10;    },&#10;    &quot;minSize&quot;: {&#10;        &quot;size1&quot;: 33.399999999999999&#10;    },&#10;    &quot;normalSize&quot;: {&#10;        &quot;size1&quot;: 33.399999999999999&#10;    },&#10;    &quot;subLayout&quot;: [&#10;        {&#10;            &quot;backgroundInfo&quot;: [&#10;                {&#10;                    &quot;bottom&quot;: 0,&#10;                    &quot;bottomAbs&quot;: false,&#10;                    &quot;left&quot;: 0,&#10;                    &quot;leftAbs&quot;: false,&#10;                    &quot;right&quot;: 0,&#10;                    &quot;rightAbs&quot;: false,&#10;                    &quot;top&quot;: 0,&#10;                    &quot;topAbs&quot;: false,&#10;                    &quot;type&quot;: &quot;leftRight&quot;&#10;                }&#10;            ],&#10;            &quot;horizontalAlign&quot;: 1,&#10;            &quot;id&quot;: &quot;2020-05-14T15:46:04&quot;,&#10;            &quot;margin&quot;: {&#10;                &quot;bottom&quot;: 4.429999828338623,&#10;                &quot;left&quot;: 2.119999885559082,&#10;                &quot;right&quot;: 1.690000057220459,&#10;                &quot;top&quot;: 3.2699997425079346&#10;            },&#10;            &quot;type&quot;: 0,&#10;            &quot;verticalAlign&quot;: 1&#10;        },&#10;        {&#10;            &quot;id&quot;: &quot;2020-05-14T15:46:04&quot;,&#10;            &quot;maxSize&quot;: {&#10;                &quot;size1&quot;: 82.799999999999997&#10;            },&#10;            &quot;minSize&quot;: {&#10;                &quot;size1&quot;: 55&#10;            },&#10;            &quot;normalSize&quot;: {&#10;                &quot;size1&quot;: 70.599999999999994&#10;            },&#10;            &quot;subLayout&quot;: [&#10;                {&#10;                    &quot;id&quot;: &quot;2020-05-14T15:46:04&quot;,&#10;                    &quot;margin&quot;: {&#10;                        &quot;bottom&quot;: 1.0499999523162842,&#10;                        &quot;left&quot;: 2.0999999046325684,&#10;                        &quot;right&quot;: 2.5,&#10;                        &quot;top&quot;: 2.5&#10;                    },&#10;                    &quot;type&quot;: 0&#10;                },&#10;                {&#10;                    &quot;id&quot;: &quot;2020-05-14T15:46:04&quot;,&#10;                    &quot;margin&quot;: {&#10;                        &quot;bottom&quot;: 2.119999885559082,&#10;                        &quot;left&quot;: 1.690000057220459,&#10;                        &quot;right&quot;: 2.119999885559082,&#10;                        &quot;top&quot;: 0.026000002399086952&#10;                    },&#10;                    &quot;type&quot;: 0&#10;                }&#10;            ],&#10;            &quot;type&quot;: 0&#10;        }&#10;    ],&#10;    &quot;type&quot;: 0&#10;}&#10;"/>
  <p:tag name="KSO_WM_SLIDE_CAN_ADD_NAVIGATION" val="1"/>
  <p:tag name="KSO_WM_SLIDE_BACKGROUND" val="[&quot;general&quot;,&quot;frame&quot;,&quot;leftRight&quot;]"/>
  <p:tag name="KSO_WM_SLIDE_RATIO" val="1.777778"/>
  <p:tag name="KSO_WM_SLIDE_BK_DARK_LIGHT" val="2"/>
  <p:tag name="KSO_WM_SLIDE_BACKGROUND_TYPE" val="leftRight"/>
</p:tagLst>
</file>

<file path=ppt/tags/tag354.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4*i*0"/>
  <p:tag name="KSO_WM_UNIT_BK_DARK_LIGHT" val="2"/>
  <p:tag name="KSO_WM_UNIT_LAYERLEVEL" val="1"/>
  <p:tag name="KSO_WM_TAG_VERSION" val="1.0"/>
  <p:tag name="KSO_WM_BEAUTIFY_FLAG" val="#wm#"/>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355.xml><?xml version="1.0" encoding="utf-8"?>
<p:tagLst xmlns:p="http://schemas.openxmlformats.org/presentationml/2006/main">
  <p:tag name="KSO_WM_UNIT_ISCONTENTSTITLE" val="0"/>
  <p:tag name="KSO_WM_UNIT_PRESET_TEXT" val="点击此处添加大标题"/>
  <p:tag name="KSO_WM_UNIT_NOCLEAR" val="0"/>
  <p:tag name="KSO_WM_UNIT_VALUE" val="16"/>
  <p:tag name="KSO_WM_UNIT_HIGHLIGHT" val="0"/>
  <p:tag name="KSO_WM_UNIT_COMPATIBLE" val="0"/>
  <p:tag name="KSO_WM_UNIT_DIAGRAM_ISNUMVISUAL" val="0"/>
  <p:tag name="KSO_WM_UNIT_DIAGRAM_ISREFERUNIT" val="0"/>
  <p:tag name="KSO_WM_UNIT_TYPE" val="a"/>
  <p:tag name="KSO_WM_UNIT_INDEX" val="1"/>
  <p:tag name="KSO_WM_UNIT_ID" val="diagram20203404_1*a*1"/>
  <p:tag name="KSO_WM_TEMPLATE_CATEGORY" val="diagram"/>
  <p:tag name="KSO_WM_TEMPLATE_INDEX" val="20203404"/>
  <p:tag name="KSO_WM_UNIT_LAYERLEVEL" val="1"/>
  <p:tag name="KSO_WM_TAG_VERSION" val="1.0"/>
  <p:tag name="KSO_WM_BEAUTIFY_FLAG" val="#wm#"/>
  <p:tag name="KSO_WM_UNIT_DEFAULT_FONT" val="36;44;4"/>
  <p:tag name="KSO_WM_UNIT_BLOCK" val="0"/>
  <p:tag name="KSO_WM_UNIT_SMARTLAYOUT_COMPRESS_INFO" val="{&#10;    &quot;id&quot;: &quot;2020-05-14T15:46:04&quot;,&#10;    &quot;max&quot;: 2.2467716535433055,&#10;    &quot;topChanged&quot;: 0.0012102625818833277&#10;}&#10;"/>
  <p:tag name="KSO_WM_UNIT_TEXT_FILL_FORE_SCHEMECOLOR_INDEX_BRIGHTNESS" val="0"/>
  <p:tag name="KSO_WM_UNIT_TEXT_FILL_FORE_SCHEMECOLOR_INDEX" val="14"/>
  <p:tag name="KSO_WM_UNIT_TEXT_FILL_TYPE" val="1"/>
</p:tagLst>
</file>

<file path=ppt/tags/tag356.xml><?xml version="1.0" encoding="utf-8"?>
<p:tagLst xmlns:p="http://schemas.openxmlformats.org/presentationml/2006/main">
  <p:tag name="KSO_WM_UNIT_TEXT_SUBTYPE" val="a"/>
  <p:tag name="KSO_WM_UNIT_SUBTYPE" val="a"/>
  <p:tag name="KSO_WM_UNIT_PRESET_TEXT" val="点击此处添加正文，文字是您思想的提炼，为了演示发布的良好效果，请言简意赅的阐述您的观点。您的正文已经经简明扼要，字字珠玑。"/>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06177_1*f*1"/>
  <p:tag name="KSO_WM_TEMPLATE_CATEGORY" val="diagram"/>
  <p:tag name="KSO_WM_TEMPLATE_INDEX" val="20206177"/>
  <p:tag name="KSO_WM_UNIT_LAYERLEVEL" val="1"/>
  <p:tag name="KSO_WM_TAG_VERSION" val="1.0"/>
  <p:tag name="KSO_WM_BEAUTIFY_FLAG" val="#wm#"/>
  <p:tag name="KSO_WM_UNIT_DEFAULT_FONT" val="14;20;2"/>
  <p:tag name="KSO_WM_UNIT_BLOCK" val="0"/>
  <p:tag name="KSO_WM_CHIP_GROUPID" val="5e6b05596848fb12bee65ac8"/>
  <p:tag name="KSO_WM_CHIP_XID" val="5e6b05596848fb12bee65aca"/>
  <p:tag name="KSO_WM_ASSEMBLE_CHIP_INDEX" val="a58fdb91bcfd43aaa33e87f8a2fc873e"/>
  <p:tag name="KSO_WM_UNIT_TEXT_FILL_FORE_SCHEMECOLOR_INDEX_BRIGHTNESS" val="0.25"/>
  <p:tag name="KSO_WM_UNIT_TEXT_FILL_FORE_SCHEMECOLOR_INDEX" val="13"/>
  <p:tag name="KSO_WM_UNIT_TEXT_FILL_TYPE" val="1"/>
  <p:tag name="KSO_WM_UNIT_VALUE" val="65"/>
  <p:tag name="KSO_WM_TEMPLATE_ASSEMBLE_XID" val="5ea8dbcefcfa1b12955f231c"/>
  <p:tag name="KSO_WM_TEMPLATE_ASSEMBLE_GROUPID" val="5ea8dbcefcfa1b12955f231c"/>
  <p:tag name="KSO_WM_UNIT_SMARTLAYOUT_COMPRESS_INFO" val="{&#10;    &quot;id&quot;: &quot;2020-04-29T09:47:36&quot;,&#10;    &quot;max&quot;: 8.2388976377953043,&#10;    &quot;topChanged&quot;: 9.3562226023974857e-08&#10;}&#10;"/>
</p:tagLst>
</file>

<file path=ppt/tags/tag35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1"/>
  <p:tag name="KSO_WM_UNIT_ID" val="diagram633_2*l_i*1_1"/>
  <p:tag name="KSO_WM_TEMPLATE_CATEGORY" val="diagram"/>
  <p:tag name="KSO_WM_TEMPLATE_INDEX" val="633"/>
  <p:tag name="KSO_WM_UNIT_LAYERLEVEL" val="1_1"/>
  <p:tag name="KSO_WM_TAG_VERSION" val="1.0"/>
  <p:tag name="KSO_WM_BEAUTIFY_FLAG" val="#wm#"/>
  <p:tag name="KSO_WM_UNIT_LINE_FORE_SCHEMECOLOR_INDEX" val="14"/>
  <p:tag name="KSO_WM_UNIT_LINE_FILL_TYPE" val="2"/>
  <p:tag name="KSO_WM_UNIT_USESOURCEFORMAT_APPLY" val="1"/>
</p:tagLst>
</file>

<file path=ppt/tags/tag35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633_2*l_h_i*1_2_1"/>
  <p:tag name="KSO_WM_TEMPLATE_CATEGORY" val="diagram"/>
  <p:tag name="KSO_WM_TEMPLATE_INDEX" val="633"/>
  <p:tag name="KSO_WM_UNIT_LAYERLEVEL" val="1_1_1"/>
  <p:tag name="KSO_WM_TAG_VERSION" val="1.0"/>
  <p:tag name="KSO_WM_BEAUTIFY_FLAG" val="#wm#"/>
  <p:tag name="KSO_WM_UNIT_LINE_FORE_SCHEMECOLOR_INDEX" val="6"/>
  <p:tag name="KSO_WM_UNIT_LINE_FILL_TYPE" val="2"/>
  <p:tag name="KSO_WM_UNIT_TEXT_FILL_FORE_SCHEMECOLOR_INDEX" val="13"/>
  <p:tag name="KSO_WM_UNIT_TEXT_FILL_TYPE" val="1"/>
  <p:tag name="KSO_WM_UNIT_USESOURCEFORMAT_APPLY" val="1"/>
</p:tagLst>
</file>

<file path=ppt/tags/tag35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633_2*l_h_i*1_2_2"/>
  <p:tag name="KSO_WM_TEMPLATE_CATEGORY" val="diagram"/>
  <p:tag name="KSO_WM_TEMPLATE_INDEX" val="633"/>
  <p:tag name="KSO_WM_UNIT_LAYERLEVEL" val="1_1_1"/>
  <p:tag name="KSO_WM_TAG_VERSION" val="1.0"/>
  <p:tag name="KSO_WM_BEAUTIFY_FLAG" val="#wm#"/>
  <p:tag name="KSO_WM_UNIT_LINE_FORE_SCHEMECOLOR_INDEX" val="6"/>
  <p:tag name="KSO_WM_UNIT_LINE_FILL_TYPE" val="2"/>
  <p:tag name="KSO_WM_UNIT_TEXT_FILL_FORE_SCHEMECOLOR_INDEX" val="13"/>
  <p:tag name="KSO_WM_UNIT_TEXT_FILL_TYPE" val="1"/>
  <p:tag name="KSO_WM_UNIT_USESOURCEFORMAT_APPLY" val="1"/>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633_2*l_h_i*1_2_3"/>
  <p:tag name="KSO_WM_TEMPLATE_CATEGORY" val="diagram"/>
  <p:tag name="KSO_WM_TEMPLATE_INDEX" val="633"/>
  <p:tag name="KSO_WM_UNIT_LAYERLEVEL" val="1_1_1"/>
  <p:tag name="KSO_WM_TAG_VERSION" val="1.0"/>
  <p:tag name="KSO_WM_BEAUTIFY_FLAG" val="#wm#"/>
  <p:tag name="KSO_WM_UNIT_LINE_FORE_SCHEMECOLOR_INDEX" val="6"/>
  <p:tag name="KSO_WM_UNIT_LINE_FILL_TYPE" val="2"/>
  <p:tag name="KSO_WM_UNIT_TEXT_FILL_FORE_SCHEMECOLOR_INDEX" val="13"/>
  <p:tag name="KSO_WM_UNIT_TEXT_FILL_TYPE" val="1"/>
  <p:tag name="KSO_WM_UNIT_USESOURCEFORMAT_APPLY" val="1"/>
</p:tagLst>
</file>

<file path=ppt/tags/tag361.xml><?xml version="1.0" encoding="utf-8"?>
<p:tagLst xmlns:p="http://schemas.openxmlformats.org/presentationml/2006/main">
  <p:tag name="KSO_WM_UNIT_NOCLEAR" val="0"/>
  <p:tag name="KSO_WM_UNIT_VALUE" val="51"/>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633_2*l_h_f*1_1_1"/>
  <p:tag name="KSO_WM_TEMPLATE_CATEGORY" val="diagram"/>
  <p:tag name="KSO_WM_TEMPLATE_INDEX" val="633"/>
  <p:tag name="KSO_WM_UNIT_LAYERLEVEL" val="1_1_1"/>
  <p:tag name="KSO_WM_TAG_VERSION" val="1.0"/>
  <p:tag name="KSO_WM_BEAUTIFY_FLAG" val="#wm#"/>
  <p:tag name="KSO_WM_UNIT_PRESET_TEXT" val="单击此处添加文本具体内容，简明扼要的阐述您的观点。"/>
  <p:tag name="KSO_WM_UNIT_TEXT_FILL_FORE_SCHEMECOLOR_INDEX" val="13"/>
  <p:tag name="KSO_WM_UNIT_TEXT_FILL_TYPE" val="1"/>
  <p:tag name="KSO_WM_UNIT_USESOURCEFORMAT_APPLY" val="1"/>
</p:tagLst>
</file>

<file path=ppt/tags/tag362.xml><?xml version="1.0" encoding="utf-8"?>
<p:tagLst xmlns:p="http://schemas.openxmlformats.org/presentationml/2006/main">
  <p:tag name="KSO_WM_UNIT_NOCLEAR" val="0"/>
  <p:tag name="KSO_WM_UNIT_VALUE" val="51"/>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633_2*l_h_f*1_2_1"/>
  <p:tag name="KSO_WM_TEMPLATE_CATEGORY" val="diagram"/>
  <p:tag name="KSO_WM_TEMPLATE_INDEX" val="633"/>
  <p:tag name="KSO_WM_UNIT_LAYERLEVEL" val="1_1_1"/>
  <p:tag name="KSO_WM_TAG_VERSION" val="1.0"/>
  <p:tag name="KSO_WM_BEAUTIFY_FLAG" val="#wm#"/>
  <p:tag name="KSO_WM_UNIT_PRESET_TEXT" val="单击此处添加文本具体内容，简明扼要的阐述您的观点。"/>
  <p:tag name="KSO_WM_UNIT_TEXT_FILL_FORE_SCHEMECOLOR_INDEX" val="13"/>
  <p:tag name="KSO_WM_UNIT_TEXT_FILL_TYPE" val="1"/>
  <p:tag name="KSO_WM_UNIT_USESOURCEFORMAT_APPLY" val="1"/>
</p:tagLst>
</file>

<file path=ppt/tags/tag363.xml><?xml version="1.0" encoding="utf-8"?>
<p:tagLst xmlns:p="http://schemas.openxmlformats.org/presentationml/2006/main">
  <p:tag name="KSO_WM_UNIT_VALUE" val="117*165"/>
  <p:tag name="KSO_WM_UNIT_HIGHLIGHT" val="0"/>
  <p:tag name="KSO_WM_UNIT_COMPATIBLE" val="0"/>
  <p:tag name="KSO_WM_UNIT_DIAGRAM_ISNUMVISUAL" val="0"/>
  <p:tag name="KSO_WM_UNIT_DIAGRAM_ISREFERUNIT" val="0"/>
  <p:tag name="KSO_WM_DIAGRAM_GROUP_CODE" val="l1-1"/>
  <p:tag name="KSO_WM_UNIT_TYPE" val="l_h_x"/>
  <p:tag name="KSO_WM_UNIT_INDEX" val="1_2_1"/>
  <p:tag name="KSO_WM_UNIT_ID" val="diagram717_4*l_h_x*1_2_1"/>
  <p:tag name="KSO_WM_TEMPLATE_CATEGORY" val="diagram"/>
  <p:tag name="KSO_WM_TEMPLATE_INDEX" val="717"/>
  <p:tag name="KSO_WM_UNIT_LAYERLEVEL" val="1_1_1"/>
  <p:tag name="KSO_WM_TAG_VERSION" val="1.0"/>
  <p:tag name="KSO_WM_BEAUTIFY_FLAG" val="#wm#"/>
  <p:tag name="KSO_WM_UNIT_FILL_FORE_SCHEMECOLOR_INDEX" val="6"/>
  <p:tag name="KSO_WM_UNIT_FILL_TYPE" val="1"/>
  <p:tag name="KSO_WM_UNIT_USESOURCEFORMAT_APPLY" val="1"/>
  <p:tag name="KSO_WM_UNIT_ICON_FILEID" val="3100863"/>
  <p:tag name="KSO_WM_UNIT_ICON_STYLE" val="1"/>
</p:tagLst>
</file>

<file path=ppt/tags/tag364.xml><?xml version="1.0" encoding="utf-8"?>
<p:tagLst xmlns:p="http://schemas.openxmlformats.org/presentationml/2006/main">
  <p:tag name="KSO_WM_TEMPLATE_CATEGORY" val="diagram"/>
  <p:tag name="KSO_WM_TEMPLATE_INDEX" val="20203404"/>
  <p:tag name="KSO_WM_SLIDE_ID" val="diagram20203404_1"/>
  <p:tag name="KSO_WM_TEMPLATE_SUBCATEGORY" val="11"/>
  <p:tag name="KSO_WM_TEMPLATE_MASTER_TYPE" val="0"/>
  <p:tag name="KSO_WM_TEMPLATE_COLOR_TYPE" val="1"/>
  <p:tag name="KSO_WM_SLIDE_TYPE" val="text"/>
  <p:tag name="KSO_WM_SLIDE_SUBTYPE" val="picTxt"/>
  <p:tag name="KSO_WM_SLIDE_ITEM_CNT" val="0"/>
  <p:tag name="KSO_WM_SLIDE_INDEX" val="1"/>
  <p:tag name="KSO_WM_SLIDE_SIZE" val="900*540"/>
  <p:tag name="KSO_WM_SLIDE_POSITION" val="0*0"/>
  <p:tag name="KSO_WM_TAG_VERSION" val="1.0"/>
  <p:tag name="KSO_WM_BEAUTIFY_FLAG" val="#wm#"/>
  <p:tag name="KSO_WM_SLIDE_LAYOUT" val="a_d_f_i"/>
  <p:tag name="KSO_WM_SLIDE_LAYOUT_CNT" val="1_1_1_1"/>
  <p:tag name="KSO_WM_SLIDE_LAYOUT_INFO" val="{&#10;    &quot;backgroundInfo&quot;: [&#10;        {&#10;            &quot;bottom&quot;: 0,&#10;            &quot;bottomAbs&quot;: false,&#10;            &quot;left&quot;: 0,&#10;            &quot;leftAbs&quot;: false,&#10;            &quot;right&quot;: 0,&#10;            &quot;rightAbs&quot;: false,&#10;            &quot;top&quot;: 0,&#10;            &quot;topAbs&quot;: false,&#10;            &quot;type&quot;: &quot;general&quot;&#10;        },&#10;        {&#10;            &quot;bottom&quot;: 0,&#10;            &quot;bottomAbs&quot;: false,&#10;            &quot;left&quot;: 0,&#10;            &quot;leftAbs&quot;: false,&#10;            &quot;right&quot;: 0,&#10;            &quot;rightAbs&quot;: false,&#10;            &quot;top&quot;: 0,&#10;            &quot;topAbs&quot;: false,&#10;            &quot;type&quot;: &quot;frame&quot;&#10;        }&#10;    ],&#10;    &quot;direction&quot;: 1,&#10;    &quot;id&quot;: &quot;2020-05-14T15:46:04&quot;,&#10;    &quot;maxSize&quot;: {&#10;        &quot;size1&quot;: 33.399999999999999&#10;    },&#10;    &quot;minSize&quot;: {&#10;        &quot;size1&quot;: 33.399999999999999&#10;    },&#10;    &quot;normalSize&quot;: {&#10;        &quot;size1&quot;: 33.399999999999999&#10;    },&#10;    &quot;subLayout&quot;: [&#10;        {&#10;            &quot;backgroundInfo&quot;: [&#10;                {&#10;                    &quot;bottom&quot;: 0,&#10;                    &quot;bottomAbs&quot;: false,&#10;                    &quot;left&quot;: 0,&#10;                    &quot;leftAbs&quot;: false,&#10;                    &quot;right&quot;: 0,&#10;                    &quot;rightAbs&quot;: false,&#10;                    &quot;top&quot;: 0,&#10;                    &quot;topAbs&quot;: false,&#10;                    &quot;type&quot;: &quot;leftRight&quot;&#10;                }&#10;            ],&#10;            &quot;horizontalAlign&quot;: 1,&#10;            &quot;id&quot;: &quot;2020-05-14T15:46:04&quot;,&#10;            &quot;margin&quot;: {&#10;                &quot;bottom&quot;: 4.429999828338623,&#10;                &quot;left&quot;: 2.119999885559082,&#10;                &quot;right&quot;: 1.690000057220459,&#10;                &quot;top&quot;: 3.2699997425079346&#10;            },&#10;            &quot;type&quot;: 0,&#10;            &quot;verticalAlign&quot;: 1&#10;        },&#10;        {&#10;            &quot;id&quot;: &quot;2020-05-14T15:46:04&quot;,&#10;            &quot;maxSize&quot;: {&#10;                &quot;size1&quot;: 82.799999999999997&#10;            },&#10;            &quot;minSize&quot;: {&#10;                &quot;size1&quot;: 55&#10;            },&#10;            &quot;normalSize&quot;: {&#10;                &quot;size1&quot;: 70.599999999999994&#10;            },&#10;            &quot;subLayout&quot;: [&#10;                {&#10;                    &quot;id&quot;: &quot;2020-05-14T15:46:04&quot;,&#10;                    &quot;margin&quot;: {&#10;                        &quot;bottom&quot;: 1.0499999523162842,&#10;                        &quot;left&quot;: 2.0999999046325684,&#10;                        &quot;right&quot;: 2.5,&#10;                        &quot;top&quot;: 2.5&#10;                    },&#10;                    &quot;type&quot;: 0&#10;                },&#10;                {&#10;                    &quot;id&quot;: &quot;2020-05-14T15:46:04&quot;,&#10;                    &quot;margin&quot;: {&#10;                        &quot;bottom&quot;: 2.119999885559082,&#10;                        &quot;left&quot;: 1.690000057220459,&#10;                        &quot;right&quot;: 2.119999885559082,&#10;                        &quot;top&quot;: 0.026000002399086952&#10;                    },&#10;                    &quot;type&quot;: 0&#10;                }&#10;            ],&#10;            &quot;type&quot;: 0&#10;        }&#10;    ],&#10;    &quot;type&quot;: 0&#10;}&#10;"/>
  <p:tag name="KSO_WM_SLIDE_CAN_ADD_NAVIGATION" val="1"/>
  <p:tag name="KSO_WM_SLIDE_BACKGROUND" val="[&quot;general&quot;,&quot;frame&quot;,&quot;leftRight&quot;]"/>
  <p:tag name="KSO_WM_SLIDE_RATIO" val="1.777778"/>
  <p:tag name="KSO_WM_SLIDE_BK_DARK_LIGHT" val="2"/>
  <p:tag name="KSO_WM_SLIDE_BACKGROUND_TYPE" val="leftRight"/>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4.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5.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6.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7.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8.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9.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3*i*0"/>
  <p:tag name="KSO_WM_UNIT_BK_DARK_LIGHT" val="2"/>
  <p:tag name="KSO_WM_UNIT_LAYERLEVEL" val="1"/>
  <p:tag name="KSO_WM_TAG_VERSION" val="1.0"/>
  <p:tag name="KSO_WM_BEAUTIFY_FLAG" val="#wm#"/>
</p:tagLst>
</file>

<file path=ppt/tags/tag8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4.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5.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6.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7.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4*i*0"/>
  <p:tag name="KSO_WM_UNIT_BK_DARK_LIGHT" val="2"/>
  <p:tag name="KSO_WM_UNIT_LAYERLEVEL" val="1"/>
  <p:tag name="KSO_WM_TAG_VERSION" val="1.0"/>
  <p:tag name="KSO_WM_BEAUTIFY_FLAG" val="#wm#"/>
</p:tagLst>
</file>

<file path=ppt/tags/tag89.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2.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3.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4.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5.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5*i*0"/>
  <p:tag name="KSO_WM_UNIT_BK_DARK_LIGHT" val="2"/>
  <p:tag name="KSO_WM_UNIT_LAYERLEVEL" val="1"/>
  <p:tag name="KSO_WM_TAG_VERSION" val="1.0"/>
  <p:tag name="KSO_WM_BEAUTIFY_FLAG" val="#wm#"/>
</p:tagLst>
</file>

<file path=ppt/tags/tag9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8.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WPS主题色">
      <a:dk1>
        <a:srgbClr val="000000"/>
      </a:dk1>
      <a:lt1>
        <a:srgbClr val="FFFFFF"/>
      </a:lt1>
      <a:dk2>
        <a:srgbClr val="EAEDEF"/>
      </a:dk2>
      <a:lt2>
        <a:srgbClr val="FBFCFC"/>
      </a:lt2>
      <a:accent1>
        <a:srgbClr val="5B9BD4"/>
      </a:accent1>
      <a:accent2>
        <a:srgbClr val="3F9FA7"/>
      </a:accent2>
      <a:accent3>
        <a:srgbClr val="50986B"/>
      </a:accent3>
      <a:accent4>
        <a:srgbClr val="808545"/>
      </a:accent4>
      <a:accent5>
        <a:srgbClr val="B96D41"/>
      </a:accent5>
      <a:accent6>
        <a:srgbClr val="D35B5F"/>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主题​​">
  <a:themeElements>
    <a:clrScheme name="">
      <a:dk1>
        <a:sysClr val="windowText" lastClr="000000"/>
      </a:dk1>
      <a:lt1>
        <a:sysClr val="window" lastClr="FFFFFF"/>
      </a:lt1>
      <a:dk2>
        <a:srgbClr val="373F4C"/>
      </a:dk2>
      <a:lt2>
        <a:srgbClr val="FFFFFF"/>
      </a:lt2>
      <a:accent1>
        <a:srgbClr val="FBB613"/>
      </a:accent1>
      <a:accent2>
        <a:srgbClr val="CDBA41"/>
      </a:accent2>
      <a:accent3>
        <a:srgbClr val="9EBF70"/>
      </a:accent3>
      <a:accent4>
        <a:srgbClr val="70C39E"/>
      </a:accent4>
      <a:accent5>
        <a:srgbClr val="41C8CD"/>
      </a:accent5>
      <a:accent6>
        <a:srgbClr val="13CCFB"/>
      </a:accent6>
      <a:hlink>
        <a:srgbClr val="658BD5"/>
      </a:hlink>
      <a:folHlink>
        <a:srgbClr val="A16AA5"/>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893</Words>
  <Application>WPS 文字</Application>
  <PresentationFormat>宽屏</PresentationFormat>
  <Paragraphs>55</Paragraphs>
  <Slides>8</Slides>
  <Notes>0</Notes>
  <HiddenSlides>0</HiddenSlides>
  <MMClips>0</MMClips>
  <ScaleCrop>false</ScaleCrop>
  <HeadingPairs>
    <vt:vector size="6" baseType="variant">
      <vt:variant>
        <vt:lpstr>已用的字体</vt:lpstr>
      </vt:variant>
      <vt:variant>
        <vt:i4>14</vt:i4>
      </vt:variant>
      <vt:variant>
        <vt:lpstr>主题</vt:lpstr>
      </vt:variant>
      <vt:variant>
        <vt:i4>2</vt:i4>
      </vt:variant>
      <vt:variant>
        <vt:lpstr>幻灯片标题</vt:lpstr>
      </vt:variant>
      <vt:variant>
        <vt:i4>8</vt:i4>
      </vt:variant>
    </vt:vector>
  </HeadingPairs>
  <TitlesOfParts>
    <vt:vector size="24" baseType="lpstr">
      <vt:lpstr>Arial</vt:lpstr>
      <vt:lpstr>方正书宋_GBK</vt:lpstr>
      <vt:lpstr>Wingdings</vt:lpstr>
      <vt:lpstr>微软雅黑</vt:lpstr>
      <vt:lpstr>汉仪旗黑KW</vt:lpstr>
      <vt:lpstr>汉仪旗黑-85S</vt:lpstr>
      <vt:lpstr>苹方-简</vt:lpstr>
      <vt:lpstr>Wingdings</vt:lpstr>
      <vt:lpstr>Segoe UI</vt:lpstr>
      <vt:lpstr>宋体</vt:lpstr>
      <vt:lpstr>Arial Unicode MS</vt:lpstr>
      <vt:lpstr>汉仪书宋二KW</vt:lpstr>
      <vt:lpstr>Calibri</vt:lpstr>
      <vt:lpstr>Helvetica Neue</vt:lpstr>
      <vt:lpstr>Office 主题​​</vt:lpstr>
      <vt:lpstr>2_Office 主题​​</vt:lpstr>
      <vt:lpstr>第一章  网络新闻编辑学概说</vt:lpstr>
      <vt:lpstr>网络新闻的起源</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liangyingyin</dc:creator>
  <cp:lastModifiedBy>liangyingyin</cp:lastModifiedBy>
  <cp:revision>46</cp:revision>
  <dcterms:created xsi:type="dcterms:W3CDTF">2020-05-19T08:36:34Z</dcterms:created>
  <dcterms:modified xsi:type="dcterms:W3CDTF">2020-05-19T08:36:34Z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2052-2.2.0.3563</vt:lpwstr>
  </property>
</Properties>
</file>