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16"/>
  </p:notesMasterIdLst>
  <p:sldIdLst>
    <p:sldId id="256" r:id="rId4"/>
    <p:sldId id="258" r:id="rId5"/>
    <p:sldId id="321" r:id="rId6"/>
    <p:sldId id="356" r:id="rId7"/>
    <p:sldId id="358" r:id="rId8"/>
    <p:sldId id="359" r:id="rId9"/>
    <p:sldId id="360" r:id="rId10"/>
    <p:sldId id="362" r:id="rId11"/>
    <p:sldId id="363" r:id="rId12"/>
    <p:sldId id="365" r:id="rId13"/>
    <p:sldId id="364" r:id="rId14"/>
    <p:sldId id="361" r:id="rId15"/>
  </p:sldIdLst>
  <p:sldSz cx="12192000" cy="6858000"/>
  <p:notesSz cx="6858000" cy="9144000"/>
  <p:embeddedFontLst>
    <p:embeddedFont>
      <p:font typeface="微软雅黑" panose="020B0503020204020204" pitchFamily="34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等线" panose="02010600030101010101" charset="-122"/>
      <p:regular r:id="rId26"/>
    </p:embeddedFont>
    <p:embeddedFont>
      <p:font typeface="等线 Light" panose="02010600030101010101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5FF"/>
    <a:srgbClr val="4886D0"/>
    <a:srgbClr val="84B4FE"/>
    <a:srgbClr val="F7C869"/>
    <a:srgbClr val="00C0CD"/>
    <a:srgbClr val="538DD3"/>
    <a:srgbClr val="072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6" y="403"/>
      </p:cViewPr>
      <p:guideLst>
        <p:guide orient="horz" pos="2140"/>
        <p:guide pos="37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" y="6104339"/>
            <a:ext cx="12191999" cy="753661"/>
            <a:chOff x="1" y="6104338"/>
            <a:chExt cx="12191999" cy="75366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/>
            <a:srcRect b="49496"/>
            <a:stretch>
              <a:fillRect/>
            </a:stretch>
          </p:blipFill>
          <p:spPr>
            <a:xfrm>
              <a:off x="1" y="6104338"/>
              <a:ext cx="6096000" cy="75366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/>
            <a:srcRect b="49496"/>
            <a:stretch>
              <a:fillRect/>
            </a:stretch>
          </p:blipFill>
          <p:spPr>
            <a:xfrm flipH="1">
              <a:off x="6096000" y="6104338"/>
              <a:ext cx="6096000" cy="753661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 rot="10800000">
            <a:off x="0" y="-9145"/>
            <a:ext cx="12191999" cy="753661"/>
            <a:chOff x="1" y="6104338"/>
            <a:chExt cx="12191999" cy="75366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/>
            <a:srcRect b="49496"/>
            <a:stretch>
              <a:fillRect/>
            </a:stretch>
          </p:blipFill>
          <p:spPr>
            <a:xfrm>
              <a:off x="1" y="6104338"/>
              <a:ext cx="6096000" cy="75366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/>
            <a:srcRect b="49496"/>
            <a:stretch>
              <a:fillRect/>
            </a:stretch>
          </p:blipFill>
          <p:spPr>
            <a:xfrm flipH="1">
              <a:off x="6096000" y="6104338"/>
              <a:ext cx="6096000" cy="75366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44517"/>
            <a:ext cx="10515600" cy="946171"/>
          </a:xfrm>
        </p:spPr>
        <p:txBody>
          <a:bodyPr anchor="b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75.xml"/><Relationship Id="rId1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9" Type="http://schemas.openxmlformats.org/officeDocument/2006/relationships/tags" Target="../tags/tag95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2" Type="http://schemas.openxmlformats.org/officeDocument/2006/relationships/slideLayout" Target="../slideLayouts/slideLayout12.xml"/><Relationship Id="rId21" Type="http://schemas.openxmlformats.org/officeDocument/2006/relationships/tags" Target="../tags/tag51.xml"/><Relationship Id="rId20" Type="http://schemas.openxmlformats.org/officeDocument/2006/relationships/tags" Target="../tags/tag50.xml"/><Relationship Id="rId2" Type="http://schemas.openxmlformats.org/officeDocument/2006/relationships/tags" Target="../tags/tag32.xml"/><Relationship Id="rId19" Type="http://schemas.openxmlformats.org/officeDocument/2006/relationships/tags" Target="../tags/tag49.xml"/><Relationship Id="rId18" Type="http://schemas.openxmlformats.org/officeDocument/2006/relationships/tags" Target="../tags/tag48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image" Target="../media/image4.jpeg"/><Relationship Id="rId6" Type="http://schemas.openxmlformats.org/officeDocument/2006/relationships/tags" Target="../tags/tag55.xml"/><Relationship Id="rId5" Type="http://schemas.openxmlformats.org/officeDocument/2006/relationships/image" Target="../media/image3.jpeg"/><Relationship Id="rId4" Type="http://schemas.openxmlformats.org/officeDocument/2006/relationships/tags" Target="../tags/tag54.xml"/><Relationship Id="rId3" Type="http://schemas.openxmlformats.org/officeDocument/2006/relationships/image" Target="../media/image2.jpeg"/><Relationship Id="rId2" Type="http://schemas.openxmlformats.org/officeDocument/2006/relationships/tags" Target="../tags/tag53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58.xml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4230688" y="1588"/>
            <a:ext cx="7961313" cy="6856412"/>
          </a:xfrm>
          <a:custGeom>
            <a:avLst/>
            <a:gdLst>
              <a:gd name="T0" fmla="*/ 2557 w 4493"/>
              <a:gd name="T1" fmla="*/ 0 h 3867"/>
              <a:gd name="T2" fmla="*/ 1587 w 4493"/>
              <a:gd name="T3" fmla="*/ 1203 h 3867"/>
              <a:gd name="T4" fmla="*/ 843 w 4493"/>
              <a:gd name="T5" fmla="*/ 2605 h 3867"/>
              <a:gd name="T6" fmla="*/ 85 w 4493"/>
              <a:gd name="T7" fmla="*/ 3867 h 3867"/>
              <a:gd name="T8" fmla="*/ 4493 w 4493"/>
              <a:gd name="T9" fmla="*/ 3867 h 3867"/>
              <a:gd name="T10" fmla="*/ 4493 w 4493"/>
              <a:gd name="T11" fmla="*/ 0 h 3867"/>
              <a:gd name="T12" fmla="*/ 2557 w 4493"/>
              <a:gd name="T13" fmla="*/ 0 h 3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93" h="3867">
                <a:moveTo>
                  <a:pt x="2557" y="0"/>
                </a:moveTo>
                <a:cubicBezTo>
                  <a:pt x="2557" y="0"/>
                  <a:pt x="1527" y="213"/>
                  <a:pt x="1587" y="1203"/>
                </a:cubicBezTo>
                <a:cubicBezTo>
                  <a:pt x="1648" y="2194"/>
                  <a:pt x="1322" y="2384"/>
                  <a:pt x="843" y="2605"/>
                </a:cubicBezTo>
                <a:cubicBezTo>
                  <a:pt x="382" y="2817"/>
                  <a:pt x="0" y="3122"/>
                  <a:pt x="85" y="3867"/>
                </a:cubicBezTo>
                <a:cubicBezTo>
                  <a:pt x="4493" y="3867"/>
                  <a:pt x="4493" y="3867"/>
                  <a:pt x="4493" y="3867"/>
                </a:cubicBezTo>
                <a:cubicBezTo>
                  <a:pt x="4493" y="0"/>
                  <a:pt x="4493" y="0"/>
                  <a:pt x="4493" y="0"/>
                </a:cubicBezTo>
                <a:lnTo>
                  <a:pt x="2557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6619875" y="4297363"/>
            <a:ext cx="4040188" cy="407987"/>
          </a:xfrm>
          <a:custGeom>
            <a:avLst/>
            <a:gdLst>
              <a:gd name="T0" fmla="*/ 2129 w 2280"/>
              <a:gd name="T1" fmla="*/ 230 h 230"/>
              <a:gd name="T2" fmla="*/ 151 w 2280"/>
              <a:gd name="T3" fmla="*/ 230 h 230"/>
              <a:gd name="T4" fmla="*/ 0 w 2280"/>
              <a:gd name="T5" fmla="*/ 79 h 230"/>
              <a:gd name="T6" fmla="*/ 0 w 2280"/>
              <a:gd name="T7" fmla="*/ 0 h 230"/>
              <a:gd name="T8" fmla="*/ 2280 w 2280"/>
              <a:gd name="T9" fmla="*/ 0 h 230"/>
              <a:gd name="T10" fmla="*/ 2280 w 2280"/>
              <a:gd name="T11" fmla="*/ 79 h 230"/>
              <a:gd name="T12" fmla="*/ 2129 w 2280"/>
              <a:gd name="T13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0" h="230">
                <a:moveTo>
                  <a:pt x="2129" y="230"/>
                </a:moveTo>
                <a:cubicBezTo>
                  <a:pt x="151" y="230"/>
                  <a:pt x="151" y="230"/>
                  <a:pt x="151" y="230"/>
                </a:cubicBezTo>
                <a:cubicBezTo>
                  <a:pt x="68" y="230"/>
                  <a:pt x="0" y="163"/>
                  <a:pt x="0" y="79"/>
                </a:cubicBezTo>
                <a:cubicBezTo>
                  <a:pt x="0" y="0"/>
                  <a:pt x="0" y="0"/>
                  <a:pt x="0" y="0"/>
                </a:cubicBezTo>
                <a:cubicBezTo>
                  <a:pt x="2280" y="0"/>
                  <a:pt x="2280" y="0"/>
                  <a:pt x="2280" y="0"/>
                </a:cubicBezTo>
                <a:cubicBezTo>
                  <a:pt x="2280" y="79"/>
                  <a:pt x="2280" y="79"/>
                  <a:pt x="2280" y="79"/>
                </a:cubicBezTo>
                <a:cubicBezTo>
                  <a:pt x="2280" y="163"/>
                  <a:pt x="2212" y="230"/>
                  <a:pt x="2129" y="230"/>
                </a:cubicBezTo>
                <a:close/>
              </a:path>
            </a:pathLst>
          </a:custGeom>
          <a:solidFill>
            <a:srgbClr val="C1DD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232775" y="4705350"/>
            <a:ext cx="828675" cy="358775"/>
          </a:xfrm>
          <a:prstGeom prst="rect">
            <a:avLst/>
          </a:prstGeom>
          <a:solidFill>
            <a:srgbClr val="71A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6619875" y="1941513"/>
            <a:ext cx="4040188" cy="2363787"/>
          </a:xfrm>
          <a:custGeom>
            <a:avLst/>
            <a:gdLst>
              <a:gd name="T0" fmla="*/ 2280 w 2280"/>
              <a:gd name="T1" fmla="*/ 1333 h 1333"/>
              <a:gd name="T2" fmla="*/ 0 w 2280"/>
              <a:gd name="T3" fmla="*/ 1333 h 1333"/>
              <a:gd name="T4" fmla="*/ 0 w 2280"/>
              <a:gd name="T5" fmla="*/ 140 h 1333"/>
              <a:gd name="T6" fmla="*/ 139 w 2280"/>
              <a:gd name="T7" fmla="*/ 0 h 1333"/>
              <a:gd name="T8" fmla="*/ 2140 w 2280"/>
              <a:gd name="T9" fmla="*/ 0 h 1333"/>
              <a:gd name="T10" fmla="*/ 2280 w 2280"/>
              <a:gd name="T11" fmla="*/ 140 h 1333"/>
              <a:gd name="T12" fmla="*/ 2280 w 2280"/>
              <a:gd name="T13" fmla="*/ 1333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0" h="1333">
                <a:moveTo>
                  <a:pt x="2280" y="1333"/>
                </a:moveTo>
                <a:cubicBezTo>
                  <a:pt x="0" y="1333"/>
                  <a:pt x="0" y="1333"/>
                  <a:pt x="0" y="133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63"/>
                  <a:pt x="62" y="0"/>
                  <a:pt x="139" y="0"/>
                </a:cubicBezTo>
                <a:cubicBezTo>
                  <a:pt x="2140" y="0"/>
                  <a:pt x="2140" y="0"/>
                  <a:pt x="2140" y="0"/>
                </a:cubicBezTo>
                <a:cubicBezTo>
                  <a:pt x="2217" y="0"/>
                  <a:pt x="2280" y="63"/>
                  <a:pt x="2280" y="140"/>
                </a:cubicBezTo>
                <a:lnTo>
                  <a:pt x="2280" y="1333"/>
                </a:lnTo>
                <a:close/>
              </a:path>
            </a:pathLst>
          </a:custGeom>
          <a:solidFill>
            <a:srgbClr val="214A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784975" y="2111375"/>
            <a:ext cx="3733800" cy="2046287"/>
          </a:xfrm>
          <a:prstGeom prst="rect">
            <a:avLst/>
          </a:prstGeom>
          <a:solidFill>
            <a:srgbClr val="D7E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547100" y="4391025"/>
            <a:ext cx="182563" cy="1825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"/>
          <p:cNvSpPr/>
          <p:nvPr/>
        </p:nvSpPr>
        <p:spPr bwMode="auto">
          <a:xfrm>
            <a:off x="8451850" y="2297113"/>
            <a:ext cx="1838325" cy="1654175"/>
          </a:xfrm>
          <a:custGeom>
            <a:avLst/>
            <a:gdLst>
              <a:gd name="T0" fmla="*/ 996 w 1038"/>
              <a:gd name="T1" fmla="*/ 933 h 933"/>
              <a:gd name="T2" fmla="*/ 43 w 1038"/>
              <a:gd name="T3" fmla="*/ 933 h 933"/>
              <a:gd name="T4" fmla="*/ 0 w 1038"/>
              <a:gd name="T5" fmla="*/ 891 h 933"/>
              <a:gd name="T6" fmla="*/ 0 w 1038"/>
              <a:gd name="T7" fmla="*/ 43 h 933"/>
              <a:gd name="T8" fmla="*/ 43 w 1038"/>
              <a:gd name="T9" fmla="*/ 0 h 933"/>
              <a:gd name="T10" fmla="*/ 996 w 1038"/>
              <a:gd name="T11" fmla="*/ 0 h 933"/>
              <a:gd name="T12" fmla="*/ 1038 w 1038"/>
              <a:gd name="T13" fmla="*/ 43 h 933"/>
              <a:gd name="T14" fmla="*/ 1038 w 1038"/>
              <a:gd name="T15" fmla="*/ 891 h 933"/>
              <a:gd name="T16" fmla="*/ 996 w 1038"/>
              <a:gd name="T17" fmla="*/ 933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8" h="933">
                <a:moveTo>
                  <a:pt x="996" y="933"/>
                </a:moveTo>
                <a:cubicBezTo>
                  <a:pt x="43" y="933"/>
                  <a:pt x="43" y="933"/>
                  <a:pt x="43" y="933"/>
                </a:cubicBezTo>
                <a:cubicBezTo>
                  <a:pt x="19" y="933"/>
                  <a:pt x="0" y="914"/>
                  <a:pt x="0" y="891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996" y="0"/>
                  <a:pt x="996" y="0"/>
                  <a:pt x="996" y="0"/>
                </a:cubicBezTo>
                <a:cubicBezTo>
                  <a:pt x="1019" y="0"/>
                  <a:pt x="1038" y="19"/>
                  <a:pt x="1038" y="43"/>
                </a:cubicBezTo>
                <a:cubicBezTo>
                  <a:pt x="1038" y="891"/>
                  <a:pt x="1038" y="891"/>
                  <a:pt x="1038" y="891"/>
                </a:cubicBezTo>
                <a:cubicBezTo>
                  <a:pt x="1038" y="914"/>
                  <a:pt x="1019" y="933"/>
                  <a:pt x="996" y="9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2"/>
          <p:cNvSpPr/>
          <p:nvPr/>
        </p:nvSpPr>
        <p:spPr bwMode="auto">
          <a:xfrm>
            <a:off x="7032625" y="3060700"/>
            <a:ext cx="1231900" cy="890587"/>
          </a:xfrm>
          <a:custGeom>
            <a:avLst/>
            <a:gdLst>
              <a:gd name="T0" fmla="*/ 652 w 695"/>
              <a:gd name="T1" fmla="*/ 503 h 503"/>
              <a:gd name="T2" fmla="*/ 42 w 695"/>
              <a:gd name="T3" fmla="*/ 503 h 503"/>
              <a:gd name="T4" fmla="*/ 0 w 695"/>
              <a:gd name="T5" fmla="*/ 461 h 503"/>
              <a:gd name="T6" fmla="*/ 0 w 695"/>
              <a:gd name="T7" fmla="*/ 43 h 503"/>
              <a:gd name="T8" fmla="*/ 42 w 695"/>
              <a:gd name="T9" fmla="*/ 0 h 503"/>
              <a:gd name="T10" fmla="*/ 652 w 695"/>
              <a:gd name="T11" fmla="*/ 0 h 503"/>
              <a:gd name="T12" fmla="*/ 695 w 695"/>
              <a:gd name="T13" fmla="*/ 43 h 503"/>
              <a:gd name="T14" fmla="*/ 695 w 695"/>
              <a:gd name="T15" fmla="*/ 461 h 503"/>
              <a:gd name="T16" fmla="*/ 652 w 695"/>
              <a:gd name="T17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" h="503">
                <a:moveTo>
                  <a:pt x="652" y="503"/>
                </a:moveTo>
                <a:cubicBezTo>
                  <a:pt x="42" y="503"/>
                  <a:pt x="42" y="503"/>
                  <a:pt x="42" y="503"/>
                </a:cubicBezTo>
                <a:cubicBezTo>
                  <a:pt x="19" y="503"/>
                  <a:pt x="0" y="484"/>
                  <a:pt x="0" y="461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52" y="0"/>
                  <a:pt x="652" y="0"/>
                  <a:pt x="652" y="0"/>
                </a:cubicBezTo>
                <a:cubicBezTo>
                  <a:pt x="676" y="0"/>
                  <a:pt x="695" y="19"/>
                  <a:pt x="695" y="43"/>
                </a:cubicBezTo>
                <a:cubicBezTo>
                  <a:pt x="695" y="461"/>
                  <a:pt x="695" y="461"/>
                  <a:pt x="695" y="461"/>
                </a:cubicBezTo>
                <a:cubicBezTo>
                  <a:pt x="695" y="484"/>
                  <a:pt x="676" y="503"/>
                  <a:pt x="652" y="5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11045825" y="2670175"/>
            <a:ext cx="627063" cy="1698625"/>
            <a:chOff x="11045825" y="2670175"/>
            <a:chExt cx="627063" cy="1698625"/>
          </a:xfrm>
        </p:grpSpPr>
        <p:sp>
          <p:nvSpPr>
            <p:cNvPr id="15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Freeform 16"/>
          <p:cNvSpPr/>
          <p:nvPr/>
        </p:nvSpPr>
        <p:spPr bwMode="auto">
          <a:xfrm>
            <a:off x="7172325" y="3638550"/>
            <a:ext cx="949325" cy="52387"/>
          </a:xfrm>
          <a:custGeom>
            <a:avLst/>
            <a:gdLst>
              <a:gd name="T0" fmla="*/ 522 w 536"/>
              <a:gd name="T1" fmla="*/ 30 h 30"/>
              <a:gd name="T2" fmla="*/ 14 w 536"/>
              <a:gd name="T3" fmla="*/ 30 h 30"/>
              <a:gd name="T4" fmla="*/ 0 w 536"/>
              <a:gd name="T5" fmla="*/ 16 h 30"/>
              <a:gd name="T6" fmla="*/ 0 w 536"/>
              <a:gd name="T7" fmla="*/ 14 h 30"/>
              <a:gd name="T8" fmla="*/ 14 w 536"/>
              <a:gd name="T9" fmla="*/ 0 h 30"/>
              <a:gd name="T10" fmla="*/ 522 w 536"/>
              <a:gd name="T11" fmla="*/ 0 h 30"/>
              <a:gd name="T12" fmla="*/ 536 w 536"/>
              <a:gd name="T13" fmla="*/ 14 h 30"/>
              <a:gd name="T14" fmla="*/ 536 w 536"/>
              <a:gd name="T15" fmla="*/ 16 h 30"/>
              <a:gd name="T16" fmla="*/ 522 w 536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6" h="30">
                <a:moveTo>
                  <a:pt x="522" y="30"/>
                </a:moveTo>
                <a:cubicBezTo>
                  <a:pt x="14" y="30"/>
                  <a:pt x="14" y="30"/>
                  <a:pt x="14" y="30"/>
                </a:cubicBezTo>
                <a:cubicBezTo>
                  <a:pt x="6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30" y="0"/>
                  <a:pt x="536" y="6"/>
                  <a:pt x="536" y="14"/>
                </a:cubicBezTo>
                <a:cubicBezTo>
                  <a:pt x="536" y="16"/>
                  <a:pt x="536" y="16"/>
                  <a:pt x="536" y="16"/>
                </a:cubicBezTo>
                <a:cubicBezTo>
                  <a:pt x="536" y="24"/>
                  <a:pt x="530" y="30"/>
                  <a:pt x="522" y="30"/>
                </a:cubicBezTo>
                <a:close/>
              </a:path>
            </a:pathLst>
          </a:custGeom>
          <a:solidFill>
            <a:srgbClr val="D7E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7"/>
          <p:cNvSpPr/>
          <p:nvPr/>
        </p:nvSpPr>
        <p:spPr bwMode="auto">
          <a:xfrm>
            <a:off x="7172325" y="3763963"/>
            <a:ext cx="563563" cy="53975"/>
          </a:xfrm>
          <a:custGeom>
            <a:avLst/>
            <a:gdLst>
              <a:gd name="T0" fmla="*/ 303 w 318"/>
              <a:gd name="T1" fmla="*/ 30 h 30"/>
              <a:gd name="T2" fmla="*/ 14 w 318"/>
              <a:gd name="T3" fmla="*/ 30 h 30"/>
              <a:gd name="T4" fmla="*/ 0 w 318"/>
              <a:gd name="T5" fmla="*/ 15 h 30"/>
              <a:gd name="T6" fmla="*/ 0 w 318"/>
              <a:gd name="T7" fmla="*/ 14 h 30"/>
              <a:gd name="T8" fmla="*/ 14 w 318"/>
              <a:gd name="T9" fmla="*/ 0 h 30"/>
              <a:gd name="T10" fmla="*/ 303 w 318"/>
              <a:gd name="T11" fmla="*/ 0 h 30"/>
              <a:gd name="T12" fmla="*/ 318 w 318"/>
              <a:gd name="T13" fmla="*/ 14 h 30"/>
              <a:gd name="T14" fmla="*/ 318 w 318"/>
              <a:gd name="T15" fmla="*/ 15 h 30"/>
              <a:gd name="T16" fmla="*/ 303 w 318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8" h="30">
                <a:moveTo>
                  <a:pt x="303" y="30"/>
                </a:moveTo>
                <a:cubicBezTo>
                  <a:pt x="14" y="30"/>
                  <a:pt x="14" y="30"/>
                  <a:pt x="14" y="30"/>
                </a:cubicBezTo>
                <a:cubicBezTo>
                  <a:pt x="6" y="30"/>
                  <a:pt x="0" y="23"/>
                  <a:pt x="0" y="1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303" y="0"/>
                  <a:pt x="303" y="0"/>
                  <a:pt x="303" y="0"/>
                </a:cubicBezTo>
                <a:cubicBezTo>
                  <a:pt x="311" y="0"/>
                  <a:pt x="318" y="6"/>
                  <a:pt x="318" y="14"/>
                </a:cubicBezTo>
                <a:cubicBezTo>
                  <a:pt x="318" y="15"/>
                  <a:pt x="318" y="15"/>
                  <a:pt x="318" y="15"/>
                </a:cubicBezTo>
                <a:cubicBezTo>
                  <a:pt x="318" y="23"/>
                  <a:pt x="311" y="30"/>
                  <a:pt x="303" y="30"/>
                </a:cubicBezTo>
                <a:close/>
              </a:path>
            </a:pathLst>
          </a:custGeom>
          <a:solidFill>
            <a:srgbClr val="D7E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7140575" y="3162300"/>
            <a:ext cx="338138" cy="339725"/>
          </a:xfrm>
          <a:prstGeom prst="ellipse">
            <a:avLst/>
          </a:prstGeom>
          <a:solidFill>
            <a:srgbClr val="D7E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9"/>
          <p:cNvSpPr/>
          <p:nvPr/>
        </p:nvSpPr>
        <p:spPr bwMode="auto">
          <a:xfrm>
            <a:off x="6145213" y="5177896"/>
            <a:ext cx="5049838" cy="23812"/>
          </a:xfrm>
          <a:custGeom>
            <a:avLst/>
            <a:gdLst>
              <a:gd name="T0" fmla="*/ 2843 w 2850"/>
              <a:gd name="T1" fmla="*/ 14 h 14"/>
              <a:gd name="T2" fmla="*/ 7 w 2850"/>
              <a:gd name="T3" fmla="*/ 14 h 14"/>
              <a:gd name="T4" fmla="*/ 0 w 2850"/>
              <a:gd name="T5" fmla="*/ 7 h 14"/>
              <a:gd name="T6" fmla="*/ 7 w 2850"/>
              <a:gd name="T7" fmla="*/ 0 h 14"/>
              <a:gd name="T8" fmla="*/ 2843 w 2850"/>
              <a:gd name="T9" fmla="*/ 0 h 14"/>
              <a:gd name="T10" fmla="*/ 2850 w 2850"/>
              <a:gd name="T11" fmla="*/ 7 h 14"/>
              <a:gd name="T12" fmla="*/ 2843 w 2850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50" h="14">
                <a:moveTo>
                  <a:pt x="2843" y="14"/>
                </a:moveTo>
                <a:cubicBezTo>
                  <a:pt x="7" y="14"/>
                  <a:pt x="7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843" y="0"/>
                  <a:pt x="2843" y="0"/>
                  <a:pt x="2843" y="0"/>
                </a:cubicBezTo>
                <a:cubicBezTo>
                  <a:pt x="2847" y="0"/>
                  <a:pt x="2850" y="3"/>
                  <a:pt x="2850" y="7"/>
                </a:cubicBezTo>
                <a:cubicBezTo>
                  <a:pt x="2850" y="11"/>
                  <a:pt x="2847" y="14"/>
                  <a:pt x="2843" y="14"/>
                </a:cubicBezTo>
                <a:close/>
              </a:path>
            </a:pathLst>
          </a:custGeom>
          <a:solidFill>
            <a:srgbClr val="CAD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0"/>
          <p:cNvSpPr/>
          <p:nvPr/>
        </p:nvSpPr>
        <p:spPr bwMode="auto">
          <a:xfrm>
            <a:off x="9424988" y="3181350"/>
            <a:ext cx="612775" cy="612775"/>
          </a:xfrm>
          <a:custGeom>
            <a:avLst/>
            <a:gdLst>
              <a:gd name="T0" fmla="*/ 284 w 346"/>
              <a:gd name="T1" fmla="*/ 346 h 346"/>
              <a:gd name="T2" fmla="*/ 63 w 346"/>
              <a:gd name="T3" fmla="*/ 346 h 346"/>
              <a:gd name="T4" fmla="*/ 0 w 346"/>
              <a:gd name="T5" fmla="*/ 284 h 346"/>
              <a:gd name="T6" fmla="*/ 0 w 346"/>
              <a:gd name="T7" fmla="*/ 63 h 346"/>
              <a:gd name="T8" fmla="*/ 63 w 346"/>
              <a:gd name="T9" fmla="*/ 0 h 346"/>
              <a:gd name="T10" fmla="*/ 284 w 346"/>
              <a:gd name="T11" fmla="*/ 0 h 346"/>
              <a:gd name="T12" fmla="*/ 346 w 346"/>
              <a:gd name="T13" fmla="*/ 63 h 346"/>
              <a:gd name="T14" fmla="*/ 346 w 346"/>
              <a:gd name="T15" fmla="*/ 284 h 346"/>
              <a:gd name="T16" fmla="*/ 284 w 346"/>
              <a:gd name="T17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6" h="346">
                <a:moveTo>
                  <a:pt x="284" y="346"/>
                </a:moveTo>
                <a:cubicBezTo>
                  <a:pt x="63" y="346"/>
                  <a:pt x="63" y="346"/>
                  <a:pt x="63" y="346"/>
                </a:cubicBezTo>
                <a:cubicBezTo>
                  <a:pt x="28" y="346"/>
                  <a:pt x="0" y="318"/>
                  <a:pt x="0" y="284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28"/>
                  <a:pt x="28" y="0"/>
                  <a:pt x="63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318" y="0"/>
                  <a:pt x="346" y="28"/>
                  <a:pt x="346" y="63"/>
                </a:cubicBezTo>
                <a:cubicBezTo>
                  <a:pt x="346" y="284"/>
                  <a:pt x="346" y="284"/>
                  <a:pt x="346" y="284"/>
                </a:cubicBezTo>
                <a:cubicBezTo>
                  <a:pt x="346" y="318"/>
                  <a:pt x="318" y="346"/>
                  <a:pt x="284" y="346"/>
                </a:cubicBezTo>
                <a:close/>
              </a:path>
            </a:pathLst>
          </a:custGeom>
          <a:solidFill>
            <a:srgbClr val="84B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1"/>
          <p:cNvSpPr/>
          <p:nvPr/>
        </p:nvSpPr>
        <p:spPr bwMode="auto">
          <a:xfrm>
            <a:off x="8975725" y="5467350"/>
            <a:ext cx="647700" cy="298450"/>
          </a:xfrm>
          <a:custGeom>
            <a:avLst/>
            <a:gdLst>
              <a:gd name="T0" fmla="*/ 321 w 365"/>
              <a:gd name="T1" fmla="*/ 168 h 168"/>
              <a:gd name="T2" fmla="*/ 45 w 365"/>
              <a:gd name="T3" fmla="*/ 168 h 168"/>
              <a:gd name="T4" fmla="*/ 0 w 365"/>
              <a:gd name="T5" fmla="*/ 124 h 168"/>
              <a:gd name="T6" fmla="*/ 0 w 365"/>
              <a:gd name="T7" fmla="*/ 45 h 168"/>
              <a:gd name="T8" fmla="*/ 45 w 365"/>
              <a:gd name="T9" fmla="*/ 0 h 168"/>
              <a:gd name="T10" fmla="*/ 321 w 365"/>
              <a:gd name="T11" fmla="*/ 0 h 168"/>
              <a:gd name="T12" fmla="*/ 365 w 365"/>
              <a:gd name="T13" fmla="*/ 45 h 168"/>
              <a:gd name="T14" fmla="*/ 365 w 365"/>
              <a:gd name="T15" fmla="*/ 124 h 168"/>
              <a:gd name="T16" fmla="*/ 321 w 365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5" h="168">
                <a:moveTo>
                  <a:pt x="321" y="168"/>
                </a:moveTo>
                <a:cubicBezTo>
                  <a:pt x="45" y="168"/>
                  <a:pt x="45" y="168"/>
                  <a:pt x="45" y="168"/>
                </a:cubicBezTo>
                <a:cubicBezTo>
                  <a:pt x="20" y="168"/>
                  <a:pt x="0" y="148"/>
                  <a:pt x="0" y="12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321" y="0"/>
                  <a:pt x="321" y="0"/>
                  <a:pt x="321" y="0"/>
                </a:cubicBezTo>
                <a:cubicBezTo>
                  <a:pt x="345" y="0"/>
                  <a:pt x="365" y="20"/>
                  <a:pt x="365" y="45"/>
                </a:cubicBezTo>
                <a:cubicBezTo>
                  <a:pt x="365" y="124"/>
                  <a:pt x="365" y="124"/>
                  <a:pt x="365" y="124"/>
                </a:cubicBezTo>
                <a:cubicBezTo>
                  <a:pt x="365" y="148"/>
                  <a:pt x="345" y="168"/>
                  <a:pt x="321" y="168"/>
                </a:cubicBezTo>
                <a:close/>
              </a:path>
            </a:pathLst>
          </a:custGeom>
          <a:solidFill>
            <a:srgbClr val="538D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2"/>
          <p:cNvSpPr/>
          <p:nvPr/>
        </p:nvSpPr>
        <p:spPr bwMode="auto">
          <a:xfrm>
            <a:off x="8975725" y="5387975"/>
            <a:ext cx="647700" cy="300037"/>
          </a:xfrm>
          <a:custGeom>
            <a:avLst/>
            <a:gdLst>
              <a:gd name="T0" fmla="*/ 321 w 365"/>
              <a:gd name="T1" fmla="*/ 169 h 169"/>
              <a:gd name="T2" fmla="*/ 45 w 365"/>
              <a:gd name="T3" fmla="*/ 169 h 169"/>
              <a:gd name="T4" fmla="*/ 0 w 365"/>
              <a:gd name="T5" fmla="*/ 124 h 169"/>
              <a:gd name="T6" fmla="*/ 0 w 365"/>
              <a:gd name="T7" fmla="*/ 45 h 169"/>
              <a:gd name="T8" fmla="*/ 45 w 365"/>
              <a:gd name="T9" fmla="*/ 0 h 169"/>
              <a:gd name="T10" fmla="*/ 321 w 365"/>
              <a:gd name="T11" fmla="*/ 0 h 169"/>
              <a:gd name="T12" fmla="*/ 365 w 365"/>
              <a:gd name="T13" fmla="*/ 45 h 169"/>
              <a:gd name="T14" fmla="*/ 365 w 365"/>
              <a:gd name="T15" fmla="*/ 124 h 169"/>
              <a:gd name="T16" fmla="*/ 321 w 365"/>
              <a:gd name="T1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5" h="169">
                <a:moveTo>
                  <a:pt x="321" y="169"/>
                </a:moveTo>
                <a:cubicBezTo>
                  <a:pt x="45" y="169"/>
                  <a:pt x="45" y="169"/>
                  <a:pt x="45" y="169"/>
                </a:cubicBezTo>
                <a:cubicBezTo>
                  <a:pt x="20" y="169"/>
                  <a:pt x="0" y="149"/>
                  <a:pt x="0" y="12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321" y="0"/>
                  <a:pt x="321" y="0"/>
                  <a:pt x="321" y="0"/>
                </a:cubicBezTo>
                <a:cubicBezTo>
                  <a:pt x="345" y="0"/>
                  <a:pt x="365" y="20"/>
                  <a:pt x="365" y="45"/>
                </a:cubicBezTo>
                <a:cubicBezTo>
                  <a:pt x="365" y="124"/>
                  <a:pt x="365" y="124"/>
                  <a:pt x="365" y="124"/>
                </a:cubicBezTo>
                <a:cubicBezTo>
                  <a:pt x="365" y="149"/>
                  <a:pt x="345" y="169"/>
                  <a:pt x="321" y="169"/>
                </a:cubicBezTo>
                <a:close/>
              </a:path>
            </a:pathLst>
          </a:custGeom>
          <a:solidFill>
            <a:srgbClr val="84B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0" name="组合 89"/>
          <p:cNvGrpSpPr/>
          <p:nvPr/>
        </p:nvGrpSpPr>
        <p:grpSpPr>
          <a:xfrm>
            <a:off x="9744075" y="3648075"/>
            <a:ext cx="1117600" cy="1898650"/>
            <a:chOff x="9744075" y="3648075"/>
            <a:chExt cx="1117600" cy="1898650"/>
          </a:xfrm>
        </p:grpSpPr>
        <p:sp>
          <p:nvSpPr>
            <p:cNvPr id="25" name="Freeform 23"/>
            <p:cNvSpPr/>
            <p:nvPr/>
          </p:nvSpPr>
          <p:spPr bwMode="auto">
            <a:xfrm>
              <a:off x="9744075" y="3648075"/>
              <a:ext cx="109538" cy="114300"/>
            </a:xfrm>
            <a:custGeom>
              <a:avLst/>
              <a:gdLst>
                <a:gd name="T0" fmla="*/ 31 w 62"/>
                <a:gd name="T1" fmla="*/ 0 h 64"/>
                <a:gd name="T2" fmla="*/ 62 w 62"/>
                <a:gd name="T3" fmla="*/ 32 h 64"/>
                <a:gd name="T4" fmla="*/ 31 w 62"/>
                <a:gd name="T5" fmla="*/ 64 h 64"/>
                <a:gd name="T6" fmla="*/ 0 w 62"/>
                <a:gd name="T7" fmla="*/ 31 h 64"/>
                <a:gd name="T8" fmla="*/ 31 w 6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4">
                  <a:moveTo>
                    <a:pt x="31" y="0"/>
                  </a:moveTo>
                  <a:cubicBezTo>
                    <a:pt x="48" y="0"/>
                    <a:pt x="62" y="15"/>
                    <a:pt x="62" y="32"/>
                  </a:cubicBezTo>
                  <a:cubicBezTo>
                    <a:pt x="62" y="50"/>
                    <a:pt x="48" y="64"/>
                    <a:pt x="31" y="64"/>
                  </a:cubicBezTo>
                  <a:cubicBezTo>
                    <a:pt x="14" y="64"/>
                    <a:pt x="0" y="49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10753725" y="4037013"/>
              <a:ext cx="107950" cy="115887"/>
            </a:xfrm>
            <a:custGeom>
              <a:avLst/>
              <a:gdLst>
                <a:gd name="T0" fmla="*/ 51 w 61"/>
                <a:gd name="T1" fmla="*/ 11 h 65"/>
                <a:gd name="T2" fmla="*/ 12 w 61"/>
                <a:gd name="T3" fmla="*/ 11 h 65"/>
                <a:gd name="T4" fmla="*/ 10 w 61"/>
                <a:gd name="T5" fmla="*/ 53 h 65"/>
                <a:gd name="T6" fmla="*/ 49 w 61"/>
                <a:gd name="T7" fmla="*/ 53 h 65"/>
                <a:gd name="T8" fmla="*/ 51 w 61"/>
                <a:gd name="T9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5">
                  <a:moveTo>
                    <a:pt x="51" y="11"/>
                  </a:moveTo>
                  <a:cubicBezTo>
                    <a:pt x="41" y="0"/>
                    <a:pt x="23" y="0"/>
                    <a:pt x="12" y="11"/>
                  </a:cubicBezTo>
                  <a:cubicBezTo>
                    <a:pt x="1" y="23"/>
                    <a:pt x="0" y="41"/>
                    <a:pt x="10" y="53"/>
                  </a:cubicBezTo>
                  <a:cubicBezTo>
                    <a:pt x="20" y="64"/>
                    <a:pt x="38" y="65"/>
                    <a:pt x="49" y="53"/>
                  </a:cubicBezTo>
                  <a:cubicBezTo>
                    <a:pt x="60" y="42"/>
                    <a:pt x="61" y="23"/>
                    <a:pt x="51" y="11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10347325" y="4095750"/>
              <a:ext cx="469900" cy="293687"/>
            </a:xfrm>
            <a:custGeom>
              <a:avLst/>
              <a:gdLst>
                <a:gd name="T0" fmla="*/ 142 w 265"/>
                <a:gd name="T1" fmla="*/ 102 h 166"/>
                <a:gd name="T2" fmla="*/ 41 w 265"/>
                <a:gd name="T3" fmla="*/ 15 h 166"/>
                <a:gd name="T4" fmla="*/ 7 w 265"/>
                <a:gd name="T5" fmla="*/ 26 h 166"/>
                <a:gd name="T6" fmla="*/ 18 w 265"/>
                <a:gd name="T7" fmla="*/ 66 h 166"/>
                <a:gd name="T8" fmla="*/ 119 w 265"/>
                <a:gd name="T9" fmla="*/ 153 h 166"/>
                <a:gd name="T10" fmla="*/ 180 w 265"/>
                <a:gd name="T11" fmla="*/ 144 h 166"/>
                <a:gd name="T12" fmla="*/ 265 w 265"/>
                <a:gd name="T13" fmla="*/ 39 h 166"/>
                <a:gd name="T14" fmla="*/ 224 w 265"/>
                <a:gd name="T15" fmla="*/ 0 h 166"/>
                <a:gd name="T16" fmla="*/ 142 w 265"/>
                <a:gd name="T1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166">
                  <a:moveTo>
                    <a:pt x="142" y="102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28" y="7"/>
                    <a:pt x="13" y="12"/>
                    <a:pt x="7" y="26"/>
                  </a:cubicBezTo>
                  <a:cubicBezTo>
                    <a:pt x="0" y="40"/>
                    <a:pt x="6" y="58"/>
                    <a:pt x="18" y="66"/>
                  </a:cubicBezTo>
                  <a:cubicBezTo>
                    <a:pt x="119" y="153"/>
                    <a:pt x="119" y="153"/>
                    <a:pt x="119" y="153"/>
                  </a:cubicBezTo>
                  <a:cubicBezTo>
                    <a:pt x="140" y="166"/>
                    <a:pt x="165" y="163"/>
                    <a:pt x="180" y="144"/>
                  </a:cubicBezTo>
                  <a:cubicBezTo>
                    <a:pt x="265" y="39"/>
                    <a:pt x="265" y="39"/>
                    <a:pt x="265" y="39"/>
                  </a:cubicBezTo>
                  <a:cubicBezTo>
                    <a:pt x="224" y="0"/>
                    <a:pt x="224" y="0"/>
                    <a:pt x="224" y="0"/>
                  </a:cubicBezTo>
                  <a:lnTo>
                    <a:pt x="142" y="102"/>
                  </a:ln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10183813" y="5357813"/>
              <a:ext cx="74613" cy="130175"/>
            </a:xfrm>
            <a:custGeom>
              <a:avLst/>
              <a:gdLst>
                <a:gd name="T0" fmla="*/ 3 w 47"/>
                <a:gd name="T1" fmla="*/ 82 h 82"/>
                <a:gd name="T2" fmla="*/ 47 w 47"/>
                <a:gd name="T3" fmla="*/ 79 h 82"/>
                <a:gd name="T4" fmla="*/ 47 w 47"/>
                <a:gd name="T5" fmla="*/ 0 h 82"/>
                <a:gd name="T6" fmla="*/ 0 w 47"/>
                <a:gd name="T7" fmla="*/ 2 h 82"/>
                <a:gd name="T8" fmla="*/ 3 w 47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2">
                  <a:moveTo>
                    <a:pt x="3" y="82"/>
                  </a:moveTo>
                  <a:lnTo>
                    <a:pt x="47" y="79"/>
                  </a:lnTo>
                  <a:lnTo>
                    <a:pt x="47" y="0"/>
                  </a:lnTo>
                  <a:lnTo>
                    <a:pt x="0" y="2"/>
                  </a:lnTo>
                  <a:lnTo>
                    <a:pt x="3" y="82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10071100" y="5461000"/>
              <a:ext cx="188913" cy="85725"/>
            </a:xfrm>
            <a:custGeom>
              <a:avLst/>
              <a:gdLst>
                <a:gd name="T0" fmla="*/ 0 w 107"/>
                <a:gd name="T1" fmla="*/ 48 h 48"/>
                <a:gd name="T2" fmla="*/ 107 w 107"/>
                <a:gd name="T3" fmla="*/ 47 h 48"/>
                <a:gd name="T4" fmla="*/ 106 w 107"/>
                <a:gd name="T5" fmla="*/ 0 h 48"/>
                <a:gd name="T6" fmla="*/ 42 w 107"/>
                <a:gd name="T7" fmla="*/ 1 h 48"/>
                <a:gd name="T8" fmla="*/ 0 w 10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48">
                  <a:moveTo>
                    <a:pt x="0" y="48"/>
                  </a:moveTo>
                  <a:cubicBezTo>
                    <a:pt x="107" y="47"/>
                    <a:pt x="107" y="47"/>
                    <a:pt x="107" y="47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18" y="1"/>
                    <a:pt x="0" y="22"/>
                    <a:pt x="0" y="48"/>
                  </a:cubicBezTo>
                  <a:close/>
                </a:path>
              </a:pathLst>
            </a:custGeom>
            <a:solidFill>
              <a:srgbClr val="24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10420350" y="5357813"/>
              <a:ext cx="87313" cy="130175"/>
            </a:xfrm>
            <a:custGeom>
              <a:avLst/>
              <a:gdLst>
                <a:gd name="T0" fmla="*/ 55 w 55"/>
                <a:gd name="T1" fmla="*/ 82 h 82"/>
                <a:gd name="T2" fmla="*/ 10 w 55"/>
                <a:gd name="T3" fmla="*/ 79 h 82"/>
                <a:gd name="T4" fmla="*/ 0 w 55"/>
                <a:gd name="T5" fmla="*/ 0 h 82"/>
                <a:gd name="T6" fmla="*/ 46 w 55"/>
                <a:gd name="T7" fmla="*/ 2 h 82"/>
                <a:gd name="T8" fmla="*/ 55 w 55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2">
                  <a:moveTo>
                    <a:pt x="55" y="82"/>
                  </a:moveTo>
                  <a:lnTo>
                    <a:pt x="10" y="79"/>
                  </a:lnTo>
                  <a:lnTo>
                    <a:pt x="0" y="0"/>
                  </a:lnTo>
                  <a:lnTo>
                    <a:pt x="46" y="2"/>
                  </a:lnTo>
                  <a:lnTo>
                    <a:pt x="55" y="82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10433050" y="5461000"/>
              <a:ext cx="190500" cy="85725"/>
            </a:xfrm>
            <a:custGeom>
              <a:avLst/>
              <a:gdLst>
                <a:gd name="T0" fmla="*/ 108 w 108"/>
                <a:gd name="T1" fmla="*/ 48 h 48"/>
                <a:gd name="T2" fmla="*/ 5 w 108"/>
                <a:gd name="T3" fmla="*/ 47 h 48"/>
                <a:gd name="T4" fmla="*/ 0 w 108"/>
                <a:gd name="T5" fmla="*/ 0 h 48"/>
                <a:gd name="T6" fmla="*/ 66 w 108"/>
                <a:gd name="T7" fmla="*/ 1 h 48"/>
                <a:gd name="T8" fmla="*/ 108 w 10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48">
                  <a:moveTo>
                    <a:pt x="108" y="48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90" y="1"/>
                    <a:pt x="108" y="22"/>
                    <a:pt x="108" y="48"/>
                  </a:cubicBezTo>
                  <a:close/>
                </a:path>
              </a:pathLst>
            </a:custGeom>
            <a:solidFill>
              <a:srgbClr val="24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10182225" y="4494213"/>
              <a:ext cx="265113" cy="192087"/>
            </a:xfrm>
            <a:custGeom>
              <a:avLst/>
              <a:gdLst>
                <a:gd name="T0" fmla="*/ 0 w 167"/>
                <a:gd name="T1" fmla="*/ 6 h 121"/>
                <a:gd name="T2" fmla="*/ 80 w 167"/>
                <a:gd name="T3" fmla="*/ 4 h 121"/>
                <a:gd name="T4" fmla="*/ 87 w 167"/>
                <a:gd name="T5" fmla="*/ 4 h 121"/>
                <a:gd name="T6" fmla="*/ 166 w 167"/>
                <a:gd name="T7" fmla="*/ 0 h 121"/>
                <a:gd name="T8" fmla="*/ 167 w 167"/>
                <a:gd name="T9" fmla="*/ 115 h 121"/>
                <a:gd name="T10" fmla="*/ 6 w 167"/>
                <a:gd name="T11" fmla="*/ 121 h 121"/>
                <a:gd name="T12" fmla="*/ 0 w 167"/>
                <a:gd name="T13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21">
                  <a:moveTo>
                    <a:pt x="0" y="6"/>
                  </a:moveTo>
                  <a:lnTo>
                    <a:pt x="80" y="4"/>
                  </a:lnTo>
                  <a:lnTo>
                    <a:pt x="87" y="4"/>
                  </a:lnTo>
                  <a:lnTo>
                    <a:pt x="166" y="0"/>
                  </a:lnTo>
                  <a:lnTo>
                    <a:pt x="167" y="115"/>
                  </a:lnTo>
                  <a:lnTo>
                    <a:pt x="6" y="12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10325100" y="4494213"/>
              <a:ext cx="200025" cy="923925"/>
            </a:xfrm>
            <a:custGeom>
              <a:avLst/>
              <a:gdLst>
                <a:gd name="T0" fmla="*/ 49 w 113"/>
                <a:gd name="T1" fmla="*/ 521 h 521"/>
                <a:gd name="T2" fmla="*/ 113 w 113"/>
                <a:gd name="T3" fmla="*/ 521 h 521"/>
                <a:gd name="T4" fmla="*/ 79 w 113"/>
                <a:gd name="T5" fmla="*/ 255 h 521"/>
                <a:gd name="T6" fmla="*/ 68 w 113"/>
                <a:gd name="T7" fmla="*/ 0 h 521"/>
                <a:gd name="T8" fmla="*/ 0 w 113"/>
                <a:gd name="T9" fmla="*/ 11 h 521"/>
                <a:gd name="T10" fmla="*/ 10 w 113"/>
                <a:gd name="T11" fmla="*/ 258 h 521"/>
                <a:gd name="T12" fmla="*/ 10 w 113"/>
                <a:gd name="T13" fmla="*/ 266 h 521"/>
                <a:gd name="T14" fmla="*/ 49 w 113"/>
                <a:gd name="T15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521">
                  <a:moveTo>
                    <a:pt x="49" y="521"/>
                  </a:moveTo>
                  <a:cubicBezTo>
                    <a:pt x="113" y="521"/>
                    <a:pt x="113" y="521"/>
                    <a:pt x="113" y="521"/>
                  </a:cubicBezTo>
                  <a:cubicBezTo>
                    <a:pt x="79" y="255"/>
                    <a:pt x="79" y="255"/>
                    <a:pt x="79" y="255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" y="258"/>
                    <a:pt x="10" y="258"/>
                    <a:pt x="10" y="258"/>
                  </a:cubicBezTo>
                  <a:cubicBezTo>
                    <a:pt x="9" y="260"/>
                    <a:pt x="10" y="263"/>
                    <a:pt x="10" y="266"/>
                  </a:cubicBezTo>
                  <a:lnTo>
                    <a:pt x="49" y="521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10131425" y="4503738"/>
              <a:ext cx="184150" cy="911225"/>
            </a:xfrm>
            <a:custGeom>
              <a:avLst/>
              <a:gdLst>
                <a:gd name="T0" fmla="*/ 18 w 104"/>
                <a:gd name="T1" fmla="*/ 513 h 514"/>
                <a:gd name="T2" fmla="*/ 79 w 104"/>
                <a:gd name="T3" fmla="*/ 514 h 514"/>
                <a:gd name="T4" fmla="*/ 70 w 104"/>
                <a:gd name="T5" fmla="*/ 261 h 514"/>
                <a:gd name="T6" fmla="*/ 104 w 104"/>
                <a:gd name="T7" fmla="*/ 8 h 514"/>
                <a:gd name="T8" fmla="*/ 29 w 104"/>
                <a:gd name="T9" fmla="*/ 0 h 514"/>
                <a:gd name="T10" fmla="*/ 0 w 104"/>
                <a:gd name="T11" fmla="*/ 256 h 514"/>
                <a:gd name="T12" fmla="*/ 0 w 104"/>
                <a:gd name="T13" fmla="*/ 264 h 514"/>
                <a:gd name="T14" fmla="*/ 18 w 104"/>
                <a:gd name="T15" fmla="*/ 51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514">
                  <a:moveTo>
                    <a:pt x="18" y="513"/>
                  </a:moveTo>
                  <a:cubicBezTo>
                    <a:pt x="79" y="514"/>
                    <a:pt x="79" y="514"/>
                    <a:pt x="79" y="514"/>
                  </a:cubicBezTo>
                  <a:cubicBezTo>
                    <a:pt x="70" y="261"/>
                    <a:pt x="70" y="261"/>
                    <a:pt x="70" y="261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9"/>
                    <a:pt x="0" y="261"/>
                    <a:pt x="0" y="264"/>
                  </a:cubicBezTo>
                  <a:lnTo>
                    <a:pt x="18" y="513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0279063" y="4041775"/>
              <a:ext cx="71438" cy="98425"/>
            </a:xfrm>
            <a:prstGeom prst="rect">
              <a:avLst/>
            </a:pr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10193338" y="3957638"/>
              <a:ext cx="47625" cy="49212"/>
            </a:xfrm>
            <a:prstGeom prst="ellipse">
              <a:avLst/>
            </a:pr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10390188" y="3957638"/>
              <a:ext cx="47625" cy="49212"/>
            </a:xfrm>
            <a:prstGeom prst="ellipse">
              <a:avLst/>
            </a:pr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10213975" y="3860800"/>
              <a:ext cx="203200" cy="201612"/>
            </a:xfrm>
            <a:prstGeom prst="ellipse">
              <a:avLst/>
            </a:prstGeom>
            <a:solidFill>
              <a:srgbClr val="072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10171113" y="4110038"/>
              <a:ext cx="284163" cy="406400"/>
            </a:xfrm>
            <a:custGeom>
              <a:avLst/>
              <a:gdLst>
                <a:gd name="T0" fmla="*/ 155 w 161"/>
                <a:gd name="T1" fmla="*/ 229 h 229"/>
                <a:gd name="T2" fmla="*/ 6 w 161"/>
                <a:gd name="T3" fmla="*/ 229 h 229"/>
                <a:gd name="T4" fmla="*/ 0 w 161"/>
                <a:gd name="T5" fmla="*/ 53 h 229"/>
                <a:gd name="T6" fmla="*/ 46 w 161"/>
                <a:gd name="T7" fmla="*/ 0 h 229"/>
                <a:gd name="T8" fmla="*/ 115 w 161"/>
                <a:gd name="T9" fmla="*/ 0 h 229"/>
                <a:gd name="T10" fmla="*/ 161 w 161"/>
                <a:gd name="T11" fmla="*/ 53 h 229"/>
                <a:gd name="T12" fmla="*/ 155 w 161"/>
                <a:gd name="T1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229">
                  <a:moveTo>
                    <a:pt x="155" y="229"/>
                  </a:moveTo>
                  <a:cubicBezTo>
                    <a:pt x="6" y="229"/>
                    <a:pt x="6" y="229"/>
                    <a:pt x="6" y="22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18" y="0"/>
                    <a:pt x="4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3" y="0"/>
                    <a:pt x="161" y="24"/>
                    <a:pt x="161" y="53"/>
                  </a:cubicBezTo>
                  <a:lnTo>
                    <a:pt x="155" y="229"/>
                  </a:ln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9786938" y="3708400"/>
              <a:ext cx="476250" cy="515937"/>
            </a:xfrm>
            <a:custGeom>
              <a:avLst/>
              <a:gdLst>
                <a:gd name="T0" fmla="*/ 225 w 268"/>
                <a:gd name="T1" fmla="*/ 291 h 291"/>
                <a:gd name="T2" fmla="*/ 112 w 268"/>
                <a:gd name="T3" fmla="*/ 174 h 291"/>
                <a:gd name="T4" fmla="*/ 111 w 268"/>
                <a:gd name="T5" fmla="*/ 172 h 291"/>
                <a:gd name="T6" fmla="*/ 0 w 268"/>
                <a:gd name="T7" fmla="*/ 39 h 291"/>
                <a:gd name="T8" fmla="*/ 47 w 268"/>
                <a:gd name="T9" fmla="*/ 0 h 291"/>
                <a:gd name="T10" fmla="*/ 157 w 268"/>
                <a:gd name="T11" fmla="*/ 132 h 291"/>
                <a:gd name="T12" fmla="*/ 268 w 268"/>
                <a:gd name="T13" fmla="*/ 248 h 291"/>
                <a:gd name="T14" fmla="*/ 225 w 268"/>
                <a:gd name="T15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291">
                  <a:moveTo>
                    <a:pt x="225" y="291"/>
                  </a:moveTo>
                  <a:cubicBezTo>
                    <a:pt x="112" y="174"/>
                    <a:pt x="112" y="174"/>
                    <a:pt x="112" y="174"/>
                  </a:cubicBezTo>
                  <a:cubicBezTo>
                    <a:pt x="112" y="173"/>
                    <a:pt x="111" y="173"/>
                    <a:pt x="111" y="17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57" y="132"/>
                    <a:pt x="157" y="132"/>
                    <a:pt x="157" y="132"/>
                  </a:cubicBezTo>
                  <a:cubicBezTo>
                    <a:pt x="268" y="248"/>
                    <a:pt x="268" y="248"/>
                    <a:pt x="268" y="248"/>
                  </a:cubicBezTo>
                  <a:lnTo>
                    <a:pt x="225" y="291"/>
                  </a:ln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59"/>
          <p:cNvSpPr/>
          <p:nvPr/>
        </p:nvSpPr>
        <p:spPr bwMode="auto">
          <a:xfrm>
            <a:off x="7862888" y="5064125"/>
            <a:ext cx="1554163" cy="119062"/>
          </a:xfrm>
          <a:custGeom>
            <a:avLst/>
            <a:gdLst>
              <a:gd name="T0" fmla="*/ 877 w 877"/>
              <a:gd name="T1" fmla="*/ 67 h 67"/>
              <a:gd name="T2" fmla="*/ 0 w 877"/>
              <a:gd name="T3" fmla="*/ 67 h 67"/>
              <a:gd name="T4" fmla="*/ 0 w 877"/>
              <a:gd name="T5" fmla="*/ 67 h 67"/>
              <a:gd name="T6" fmla="*/ 67 w 877"/>
              <a:gd name="T7" fmla="*/ 0 h 67"/>
              <a:gd name="T8" fmla="*/ 809 w 877"/>
              <a:gd name="T9" fmla="*/ 0 h 67"/>
              <a:gd name="T10" fmla="*/ 877 w 877"/>
              <a:gd name="T11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7" h="67">
                <a:moveTo>
                  <a:pt x="877" y="67"/>
                </a:moveTo>
                <a:cubicBezTo>
                  <a:pt x="0" y="67"/>
                  <a:pt x="0" y="67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30"/>
                  <a:pt x="30" y="0"/>
                  <a:pt x="67" y="0"/>
                </a:cubicBezTo>
                <a:cubicBezTo>
                  <a:pt x="809" y="0"/>
                  <a:pt x="809" y="0"/>
                  <a:pt x="809" y="0"/>
                </a:cubicBezTo>
                <a:cubicBezTo>
                  <a:pt x="846" y="0"/>
                  <a:pt x="877" y="30"/>
                  <a:pt x="877" y="67"/>
                </a:cubicBezTo>
                <a:close/>
              </a:path>
            </a:pathLst>
          </a:custGeom>
          <a:solidFill>
            <a:srgbClr val="C1DD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6148388" y="4359275"/>
            <a:ext cx="1019175" cy="1544637"/>
            <a:chOff x="6148388" y="4359275"/>
            <a:chExt cx="1019175" cy="1544637"/>
          </a:xfrm>
        </p:grpSpPr>
        <p:sp>
          <p:nvSpPr>
            <p:cNvPr id="62" name="Freeform 60"/>
            <p:cNvSpPr/>
            <p:nvPr/>
          </p:nvSpPr>
          <p:spPr bwMode="auto">
            <a:xfrm>
              <a:off x="6848475" y="5580063"/>
              <a:ext cx="88900" cy="165100"/>
            </a:xfrm>
            <a:custGeom>
              <a:avLst/>
              <a:gdLst>
                <a:gd name="T0" fmla="*/ 7 w 50"/>
                <a:gd name="T1" fmla="*/ 93 h 93"/>
                <a:gd name="T2" fmla="*/ 0 w 50"/>
                <a:gd name="T3" fmla="*/ 9 h 93"/>
                <a:gd name="T4" fmla="*/ 42 w 50"/>
                <a:gd name="T5" fmla="*/ 0 h 93"/>
                <a:gd name="T6" fmla="*/ 50 w 50"/>
                <a:gd name="T7" fmla="*/ 85 h 93"/>
                <a:gd name="T8" fmla="*/ 7 w 5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7" y="93"/>
                  </a:moveTo>
                  <a:cubicBezTo>
                    <a:pt x="7" y="90"/>
                    <a:pt x="0" y="9"/>
                    <a:pt x="0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85"/>
                    <a:pt x="50" y="85"/>
                    <a:pt x="50" y="85"/>
                  </a:cubicBezTo>
                  <a:lnTo>
                    <a:pt x="7" y="93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6854825" y="5675313"/>
              <a:ext cx="222250" cy="101600"/>
            </a:xfrm>
            <a:custGeom>
              <a:avLst/>
              <a:gdLst>
                <a:gd name="T0" fmla="*/ 125 w 125"/>
                <a:gd name="T1" fmla="*/ 33 h 57"/>
                <a:gd name="T2" fmla="*/ 7 w 125"/>
                <a:gd name="T3" fmla="*/ 57 h 57"/>
                <a:gd name="T4" fmla="*/ 0 w 125"/>
                <a:gd name="T5" fmla="*/ 21 h 57"/>
                <a:gd name="T6" fmla="*/ 81 w 125"/>
                <a:gd name="T7" fmla="*/ 5 h 57"/>
                <a:gd name="T8" fmla="*/ 125 w 125"/>
                <a:gd name="T9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57">
                  <a:moveTo>
                    <a:pt x="125" y="33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101" y="0"/>
                    <a:pt x="120" y="13"/>
                    <a:pt x="125" y="33"/>
                  </a:cubicBez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6464300" y="4935538"/>
              <a:ext cx="482600" cy="708025"/>
            </a:xfrm>
            <a:custGeom>
              <a:avLst/>
              <a:gdLst>
                <a:gd name="T0" fmla="*/ 68 w 273"/>
                <a:gd name="T1" fmla="*/ 0 h 399"/>
                <a:gd name="T2" fmla="*/ 233 w 273"/>
                <a:gd name="T3" fmla="*/ 126 h 399"/>
                <a:gd name="T4" fmla="*/ 238 w 273"/>
                <a:gd name="T5" fmla="*/ 130 h 399"/>
                <a:gd name="T6" fmla="*/ 253 w 273"/>
                <a:gd name="T7" fmla="*/ 158 h 399"/>
                <a:gd name="T8" fmla="*/ 273 w 273"/>
                <a:gd name="T9" fmla="*/ 390 h 399"/>
                <a:gd name="T10" fmla="*/ 215 w 273"/>
                <a:gd name="T11" fmla="*/ 399 h 399"/>
                <a:gd name="T12" fmla="*/ 175 w 273"/>
                <a:gd name="T13" fmla="*/ 160 h 399"/>
                <a:gd name="T14" fmla="*/ 196 w 273"/>
                <a:gd name="T15" fmla="*/ 191 h 399"/>
                <a:gd name="T16" fmla="*/ 0 w 273"/>
                <a:gd name="T17" fmla="*/ 110 h 399"/>
                <a:gd name="T18" fmla="*/ 68 w 273"/>
                <a:gd name="T1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399">
                  <a:moveTo>
                    <a:pt x="68" y="0"/>
                  </a:moveTo>
                  <a:cubicBezTo>
                    <a:pt x="233" y="126"/>
                    <a:pt x="233" y="126"/>
                    <a:pt x="233" y="126"/>
                  </a:cubicBezTo>
                  <a:cubicBezTo>
                    <a:pt x="238" y="130"/>
                    <a:pt x="238" y="130"/>
                    <a:pt x="238" y="130"/>
                  </a:cubicBezTo>
                  <a:cubicBezTo>
                    <a:pt x="247" y="137"/>
                    <a:pt x="252" y="147"/>
                    <a:pt x="253" y="158"/>
                  </a:cubicBezTo>
                  <a:cubicBezTo>
                    <a:pt x="273" y="390"/>
                    <a:pt x="273" y="390"/>
                    <a:pt x="273" y="390"/>
                  </a:cubicBezTo>
                  <a:cubicBezTo>
                    <a:pt x="215" y="399"/>
                    <a:pt x="215" y="399"/>
                    <a:pt x="215" y="399"/>
                  </a:cubicBezTo>
                  <a:cubicBezTo>
                    <a:pt x="175" y="160"/>
                    <a:pt x="175" y="160"/>
                    <a:pt x="175" y="16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52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6253163" y="4583113"/>
              <a:ext cx="428625" cy="485775"/>
            </a:xfrm>
            <a:custGeom>
              <a:avLst/>
              <a:gdLst>
                <a:gd name="T0" fmla="*/ 81 w 242"/>
                <a:gd name="T1" fmla="*/ 274 h 274"/>
                <a:gd name="T2" fmla="*/ 223 w 242"/>
                <a:gd name="T3" fmla="*/ 224 h 274"/>
                <a:gd name="T4" fmla="*/ 238 w 242"/>
                <a:gd name="T5" fmla="*/ 196 h 274"/>
                <a:gd name="T6" fmla="*/ 178 w 242"/>
                <a:gd name="T7" fmla="*/ 0 h 274"/>
                <a:gd name="T8" fmla="*/ 64 w 242"/>
                <a:gd name="T9" fmla="*/ 36 h 274"/>
                <a:gd name="T10" fmla="*/ 13 w 242"/>
                <a:gd name="T11" fmla="*/ 132 h 274"/>
                <a:gd name="T12" fmla="*/ 81 w 242"/>
                <a:gd name="T1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74">
                  <a:moveTo>
                    <a:pt x="81" y="274"/>
                  </a:moveTo>
                  <a:cubicBezTo>
                    <a:pt x="223" y="224"/>
                    <a:pt x="223" y="224"/>
                    <a:pt x="223" y="224"/>
                  </a:cubicBezTo>
                  <a:cubicBezTo>
                    <a:pt x="235" y="220"/>
                    <a:pt x="242" y="207"/>
                    <a:pt x="238" y="196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23" y="48"/>
                    <a:pt x="0" y="92"/>
                    <a:pt x="13" y="132"/>
                  </a:cubicBezTo>
                  <a:lnTo>
                    <a:pt x="81" y="274"/>
                  </a:lnTo>
                  <a:close/>
                </a:path>
              </a:pathLst>
            </a:custGeom>
            <a:solidFill>
              <a:srgbClr val="F7C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6508750" y="4443413"/>
              <a:ext cx="658813" cy="658812"/>
            </a:xfrm>
            <a:custGeom>
              <a:avLst/>
              <a:gdLst>
                <a:gd name="T0" fmla="*/ 323 w 372"/>
                <a:gd name="T1" fmla="*/ 315 h 372"/>
                <a:gd name="T2" fmla="*/ 127 w 372"/>
                <a:gd name="T3" fmla="*/ 364 h 372"/>
                <a:gd name="T4" fmla="*/ 57 w 372"/>
                <a:gd name="T5" fmla="*/ 323 h 372"/>
                <a:gd name="T6" fmla="*/ 8 w 372"/>
                <a:gd name="T7" fmla="*/ 127 h 372"/>
                <a:gd name="T8" fmla="*/ 50 w 372"/>
                <a:gd name="T9" fmla="*/ 57 h 372"/>
                <a:gd name="T10" fmla="*/ 246 w 372"/>
                <a:gd name="T11" fmla="*/ 8 h 372"/>
                <a:gd name="T12" fmla="*/ 315 w 372"/>
                <a:gd name="T13" fmla="*/ 49 h 372"/>
                <a:gd name="T14" fmla="*/ 365 w 372"/>
                <a:gd name="T15" fmla="*/ 246 h 372"/>
                <a:gd name="T16" fmla="*/ 323 w 372"/>
                <a:gd name="T17" fmla="*/ 31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372">
                  <a:moveTo>
                    <a:pt x="323" y="315"/>
                  </a:moveTo>
                  <a:cubicBezTo>
                    <a:pt x="127" y="364"/>
                    <a:pt x="127" y="364"/>
                    <a:pt x="127" y="364"/>
                  </a:cubicBezTo>
                  <a:cubicBezTo>
                    <a:pt x="96" y="372"/>
                    <a:pt x="65" y="354"/>
                    <a:pt x="57" y="323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0" y="96"/>
                    <a:pt x="19" y="65"/>
                    <a:pt x="50" y="57"/>
                  </a:cubicBezTo>
                  <a:cubicBezTo>
                    <a:pt x="246" y="8"/>
                    <a:pt x="246" y="8"/>
                    <a:pt x="246" y="8"/>
                  </a:cubicBezTo>
                  <a:cubicBezTo>
                    <a:pt x="277" y="0"/>
                    <a:pt x="308" y="19"/>
                    <a:pt x="315" y="49"/>
                  </a:cubicBezTo>
                  <a:cubicBezTo>
                    <a:pt x="365" y="246"/>
                    <a:pt x="365" y="246"/>
                    <a:pt x="365" y="246"/>
                  </a:cubicBezTo>
                  <a:cubicBezTo>
                    <a:pt x="372" y="276"/>
                    <a:pt x="354" y="307"/>
                    <a:pt x="323" y="315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6394450" y="5716588"/>
              <a:ext cx="98425" cy="153987"/>
            </a:xfrm>
            <a:custGeom>
              <a:avLst/>
              <a:gdLst>
                <a:gd name="T0" fmla="*/ 0 w 55"/>
                <a:gd name="T1" fmla="*/ 84 h 87"/>
                <a:gd name="T2" fmla="*/ 12 w 55"/>
                <a:gd name="T3" fmla="*/ 0 h 87"/>
                <a:gd name="T4" fmla="*/ 55 w 55"/>
                <a:gd name="T5" fmla="*/ 3 h 87"/>
                <a:gd name="T6" fmla="*/ 43 w 55"/>
                <a:gd name="T7" fmla="*/ 87 h 87"/>
                <a:gd name="T8" fmla="*/ 0 w 55"/>
                <a:gd name="T9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7">
                  <a:moveTo>
                    <a:pt x="0" y="84"/>
                  </a:moveTo>
                  <a:cubicBezTo>
                    <a:pt x="1" y="80"/>
                    <a:pt x="12" y="0"/>
                    <a:pt x="12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43" y="87"/>
                    <a:pt x="43" y="87"/>
                    <a:pt x="43" y="87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6394450" y="5838825"/>
              <a:ext cx="211138" cy="65087"/>
            </a:xfrm>
            <a:custGeom>
              <a:avLst/>
              <a:gdLst>
                <a:gd name="T0" fmla="*/ 119 w 119"/>
                <a:gd name="T1" fmla="*/ 37 h 37"/>
                <a:gd name="T2" fmla="*/ 0 w 119"/>
                <a:gd name="T3" fmla="*/ 37 h 37"/>
                <a:gd name="T4" fmla="*/ 0 w 119"/>
                <a:gd name="T5" fmla="*/ 0 h 37"/>
                <a:gd name="T6" fmla="*/ 83 w 119"/>
                <a:gd name="T7" fmla="*/ 0 h 37"/>
                <a:gd name="T8" fmla="*/ 119 w 11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7">
                  <a:moveTo>
                    <a:pt x="119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03" y="0"/>
                    <a:pt x="119" y="17"/>
                    <a:pt x="119" y="37"/>
                  </a:cubicBezTo>
                  <a:close/>
                </a:path>
              </a:pathLst>
            </a:custGeom>
            <a:solidFill>
              <a:srgbClr val="24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6394450" y="4992688"/>
              <a:ext cx="215900" cy="788987"/>
            </a:xfrm>
            <a:custGeom>
              <a:avLst/>
              <a:gdLst>
                <a:gd name="T0" fmla="*/ 99 w 122"/>
                <a:gd name="T1" fmla="*/ 0 h 445"/>
                <a:gd name="T2" fmla="*/ 120 w 122"/>
                <a:gd name="T3" fmla="*/ 167 h 445"/>
                <a:gd name="T4" fmla="*/ 122 w 122"/>
                <a:gd name="T5" fmla="*/ 175 h 445"/>
                <a:gd name="T6" fmla="*/ 121 w 122"/>
                <a:gd name="T7" fmla="*/ 187 h 445"/>
                <a:gd name="T8" fmla="*/ 67 w 122"/>
                <a:gd name="T9" fmla="*/ 445 h 445"/>
                <a:gd name="T10" fmla="*/ 3 w 122"/>
                <a:gd name="T11" fmla="*/ 441 h 445"/>
                <a:gd name="T12" fmla="*/ 38 w 122"/>
                <a:gd name="T13" fmla="*/ 179 h 445"/>
                <a:gd name="T14" fmla="*/ 40 w 122"/>
                <a:gd name="T15" fmla="*/ 200 h 445"/>
                <a:gd name="T16" fmla="*/ 0 w 122"/>
                <a:gd name="T17" fmla="*/ 37 h 445"/>
                <a:gd name="T18" fmla="*/ 99 w 122"/>
                <a:gd name="T1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445">
                  <a:moveTo>
                    <a:pt x="99" y="0"/>
                  </a:moveTo>
                  <a:cubicBezTo>
                    <a:pt x="120" y="167"/>
                    <a:pt x="120" y="167"/>
                    <a:pt x="120" y="167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9"/>
                    <a:pt x="122" y="184"/>
                    <a:pt x="121" y="187"/>
                  </a:cubicBezTo>
                  <a:cubicBezTo>
                    <a:pt x="67" y="445"/>
                    <a:pt x="67" y="445"/>
                    <a:pt x="67" y="445"/>
                  </a:cubicBezTo>
                  <a:cubicBezTo>
                    <a:pt x="3" y="441"/>
                    <a:pt x="3" y="441"/>
                    <a:pt x="3" y="441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6783388" y="4778375"/>
              <a:ext cx="109538" cy="109537"/>
            </a:xfrm>
            <a:custGeom>
              <a:avLst/>
              <a:gdLst>
                <a:gd name="T0" fmla="*/ 59 w 62"/>
                <a:gd name="T1" fmla="*/ 37 h 62"/>
                <a:gd name="T2" fmla="*/ 25 w 62"/>
                <a:gd name="T3" fmla="*/ 58 h 62"/>
                <a:gd name="T4" fmla="*/ 4 w 62"/>
                <a:gd name="T5" fmla="*/ 24 h 62"/>
                <a:gd name="T6" fmla="*/ 38 w 62"/>
                <a:gd name="T7" fmla="*/ 3 h 62"/>
                <a:gd name="T8" fmla="*/ 59 w 62"/>
                <a:gd name="T9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59" y="37"/>
                  </a:moveTo>
                  <a:cubicBezTo>
                    <a:pt x="55" y="52"/>
                    <a:pt x="40" y="62"/>
                    <a:pt x="25" y="58"/>
                  </a:cubicBezTo>
                  <a:cubicBezTo>
                    <a:pt x="10" y="54"/>
                    <a:pt x="0" y="39"/>
                    <a:pt x="4" y="24"/>
                  </a:cubicBezTo>
                  <a:cubicBezTo>
                    <a:pt x="8" y="9"/>
                    <a:pt x="23" y="0"/>
                    <a:pt x="38" y="3"/>
                  </a:cubicBezTo>
                  <a:cubicBezTo>
                    <a:pt x="53" y="7"/>
                    <a:pt x="62" y="22"/>
                    <a:pt x="59" y="37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9"/>
            <p:cNvSpPr/>
            <p:nvPr/>
          </p:nvSpPr>
          <p:spPr bwMode="auto">
            <a:xfrm>
              <a:off x="6708775" y="4805363"/>
              <a:ext cx="147638" cy="100012"/>
            </a:xfrm>
            <a:custGeom>
              <a:avLst/>
              <a:gdLst>
                <a:gd name="T0" fmla="*/ 63 w 93"/>
                <a:gd name="T1" fmla="*/ 0 h 63"/>
                <a:gd name="T2" fmla="*/ 0 w 93"/>
                <a:gd name="T3" fmla="*/ 34 h 63"/>
                <a:gd name="T4" fmla="*/ 20 w 93"/>
                <a:gd name="T5" fmla="*/ 63 h 63"/>
                <a:gd name="T6" fmla="*/ 93 w 93"/>
                <a:gd name="T7" fmla="*/ 30 h 63"/>
                <a:gd name="T8" fmla="*/ 63 w 9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3">
                  <a:moveTo>
                    <a:pt x="63" y="0"/>
                  </a:moveTo>
                  <a:lnTo>
                    <a:pt x="0" y="34"/>
                  </a:lnTo>
                  <a:lnTo>
                    <a:pt x="20" y="63"/>
                  </a:lnTo>
                  <a:lnTo>
                    <a:pt x="93" y="3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0"/>
            <p:cNvSpPr/>
            <p:nvPr/>
          </p:nvSpPr>
          <p:spPr bwMode="auto">
            <a:xfrm>
              <a:off x="6492875" y="4427538"/>
              <a:ext cx="41275" cy="34925"/>
            </a:xfrm>
            <a:custGeom>
              <a:avLst/>
              <a:gdLst>
                <a:gd name="T0" fmla="*/ 19 w 24"/>
                <a:gd name="T1" fmla="*/ 5 h 20"/>
                <a:gd name="T2" fmla="*/ 6 w 24"/>
                <a:gd name="T3" fmla="*/ 0 h 20"/>
                <a:gd name="T4" fmla="*/ 0 w 24"/>
                <a:gd name="T5" fmla="*/ 18 h 20"/>
                <a:gd name="T6" fmla="*/ 13 w 24"/>
                <a:gd name="T7" fmla="*/ 20 h 20"/>
                <a:gd name="T8" fmla="*/ 21 w 24"/>
                <a:gd name="T9" fmla="*/ 14 h 20"/>
                <a:gd name="T10" fmla="*/ 19 w 24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9" y="5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2"/>
                    <a:pt x="24" y="6"/>
                    <a:pt x="19" y="5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1"/>
            <p:cNvSpPr/>
            <p:nvPr/>
          </p:nvSpPr>
          <p:spPr bwMode="auto">
            <a:xfrm>
              <a:off x="6307138" y="4359275"/>
              <a:ext cx="219075" cy="219075"/>
            </a:xfrm>
            <a:custGeom>
              <a:avLst/>
              <a:gdLst>
                <a:gd name="T0" fmla="*/ 118 w 123"/>
                <a:gd name="T1" fmla="*/ 71 h 123"/>
                <a:gd name="T2" fmla="*/ 52 w 123"/>
                <a:gd name="T3" fmla="*/ 118 h 123"/>
                <a:gd name="T4" fmla="*/ 5 w 123"/>
                <a:gd name="T5" fmla="*/ 52 h 123"/>
                <a:gd name="T6" fmla="*/ 71 w 123"/>
                <a:gd name="T7" fmla="*/ 5 h 123"/>
                <a:gd name="T8" fmla="*/ 118 w 123"/>
                <a:gd name="T9" fmla="*/ 7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18" y="71"/>
                  </a:moveTo>
                  <a:cubicBezTo>
                    <a:pt x="112" y="102"/>
                    <a:pt x="83" y="123"/>
                    <a:pt x="52" y="118"/>
                  </a:cubicBezTo>
                  <a:cubicBezTo>
                    <a:pt x="21" y="113"/>
                    <a:pt x="0" y="83"/>
                    <a:pt x="5" y="52"/>
                  </a:cubicBezTo>
                  <a:cubicBezTo>
                    <a:pt x="10" y="21"/>
                    <a:pt x="39" y="0"/>
                    <a:pt x="71" y="5"/>
                  </a:cubicBezTo>
                  <a:cubicBezTo>
                    <a:pt x="102" y="10"/>
                    <a:pt x="123" y="40"/>
                    <a:pt x="118" y="71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 bwMode="auto">
            <a:xfrm>
              <a:off x="6308942" y="4364038"/>
              <a:ext cx="117373" cy="183064"/>
            </a:xfrm>
            <a:custGeom>
              <a:avLst/>
              <a:gdLst>
                <a:gd name="connsiteX0" fmla="*/ 117373 w 117373"/>
                <a:gd name="connsiteY0" fmla="*/ 0 h 183064"/>
                <a:gd name="connsiteX1" fmla="*/ 43443 w 117373"/>
                <a:gd name="connsiteY1" fmla="*/ 183064 h 183064"/>
                <a:gd name="connsiteX2" fmla="*/ 19123 w 117373"/>
                <a:gd name="connsiteY2" fmla="*/ 159797 h 183064"/>
                <a:gd name="connsiteX3" fmla="*/ 1312 w 117373"/>
                <a:gd name="connsiteY3" fmla="*/ 83655 h 183064"/>
                <a:gd name="connsiteX4" fmla="*/ 77704 w 117373"/>
                <a:gd name="connsiteY4" fmla="*/ 1502 h 18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73" h="183064">
                  <a:moveTo>
                    <a:pt x="117373" y="0"/>
                  </a:moveTo>
                  <a:lnTo>
                    <a:pt x="43443" y="183064"/>
                  </a:lnTo>
                  <a:lnTo>
                    <a:pt x="19123" y="159797"/>
                  </a:lnTo>
                  <a:cubicBezTo>
                    <a:pt x="3983" y="138424"/>
                    <a:pt x="-3141" y="111262"/>
                    <a:pt x="1312" y="83655"/>
                  </a:cubicBezTo>
                  <a:cubicBezTo>
                    <a:pt x="7991" y="42245"/>
                    <a:pt x="38715" y="10853"/>
                    <a:pt x="77704" y="1502"/>
                  </a:cubicBezTo>
                  <a:close/>
                </a:path>
              </a:pathLst>
            </a:custGeom>
            <a:solidFill>
              <a:srgbClr val="072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76" name="Freeform 74"/>
            <p:cNvSpPr/>
            <p:nvPr/>
          </p:nvSpPr>
          <p:spPr bwMode="auto">
            <a:xfrm>
              <a:off x="6342063" y="4440238"/>
              <a:ext cx="60325" cy="61912"/>
            </a:xfrm>
            <a:custGeom>
              <a:avLst/>
              <a:gdLst>
                <a:gd name="T0" fmla="*/ 33 w 34"/>
                <a:gd name="T1" fmla="*/ 20 h 35"/>
                <a:gd name="T2" fmla="*/ 15 w 34"/>
                <a:gd name="T3" fmla="*/ 33 h 35"/>
                <a:gd name="T4" fmla="*/ 1 w 34"/>
                <a:gd name="T5" fmla="*/ 15 h 35"/>
                <a:gd name="T6" fmla="*/ 20 w 34"/>
                <a:gd name="T7" fmla="*/ 2 h 35"/>
                <a:gd name="T8" fmla="*/ 33 w 34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3" y="20"/>
                  </a:moveTo>
                  <a:cubicBezTo>
                    <a:pt x="32" y="29"/>
                    <a:pt x="23" y="35"/>
                    <a:pt x="15" y="33"/>
                  </a:cubicBezTo>
                  <a:cubicBezTo>
                    <a:pt x="6" y="32"/>
                    <a:pt x="0" y="24"/>
                    <a:pt x="1" y="15"/>
                  </a:cubicBezTo>
                  <a:cubicBezTo>
                    <a:pt x="3" y="6"/>
                    <a:pt x="11" y="0"/>
                    <a:pt x="20" y="2"/>
                  </a:cubicBezTo>
                  <a:cubicBezTo>
                    <a:pt x="29" y="3"/>
                    <a:pt x="34" y="11"/>
                    <a:pt x="33" y="2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"/>
            <p:cNvSpPr/>
            <p:nvPr/>
          </p:nvSpPr>
          <p:spPr bwMode="auto">
            <a:xfrm>
              <a:off x="6148388" y="4406900"/>
              <a:ext cx="201613" cy="201612"/>
            </a:xfrm>
            <a:custGeom>
              <a:avLst/>
              <a:gdLst>
                <a:gd name="T0" fmla="*/ 103 w 114"/>
                <a:gd name="T1" fmla="*/ 76 h 113"/>
                <a:gd name="T2" fmla="*/ 37 w 114"/>
                <a:gd name="T3" fmla="*/ 102 h 113"/>
                <a:gd name="T4" fmla="*/ 11 w 114"/>
                <a:gd name="T5" fmla="*/ 37 h 113"/>
                <a:gd name="T6" fmla="*/ 77 w 114"/>
                <a:gd name="T7" fmla="*/ 10 h 113"/>
                <a:gd name="T8" fmla="*/ 103 w 114"/>
                <a:gd name="T9" fmla="*/ 7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3">
                  <a:moveTo>
                    <a:pt x="103" y="76"/>
                  </a:moveTo>
                  <a:cubicBezTo>
                    <a:pt x="92" y="102"/>
                    <a:pt x="63" y="113"/>
                    <a:pt x="37" y="102"/>
                  </a:cubicBezTo>
                  <a:cubicBezTo>
                    <a:pt x="12" y="91"/>
                    <a:pt x="0" y="62"/>
                    <a:pt x="11" y="37"/>
                  </a:cubicBezTo>
                  <a:cubicBezTo>
                    <a:pt x="22" y="11"/>
                    <a:pt x="51" y="0"/>
                    <a:pt x="77" y="10"/>
                  </a:cubicBezTo>
                  <a:cubicBezTo>
                    <a:pt x="102" y="21"/>
                    <a:pt x="114" y="51"/>
                    <a:pt x="103" y="76"/>
                  </a:cubicBezTo>
                  <a:close/>
                </a:path>
              </a:pathLst>
            </a:custGeom>
            <a:solidFill>
              <a:srgbClr val="072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6378575" y="4552950"/>
              <a:ext cx="92075" cy="139700"/>
            </a:xfrm>
            <a:custGeom>
              <a:avLst/>
              <a:gdLst>
                <a:gd name="T0" fmla="*/ 46 w 52"/>
                <a:gd name="T1" fmla="*/ 0 h 79"/>
                <a:gd name="T2" fmla="*/ 52 w 52"/>
                <a:gd name="T3" fmla="*/ 79 h 79"/>
                <a:gd name="T4" fmla="*/ 0 w 52"/>
                <a:gd name="T5" fmla="*/ 50 h 79"/>
                <a:gd name="T6" fmla="*/ 2 w 52"/>
                <a:gd name="T7" fmla="*/ 2 h 79"/>
                <a:gd name="T8" fmla="*/ 46 w 52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9">
                  <a:moveTo>
                    <a:pt x="46" y="0"/>
                  </a:moveTo>
                  <a:cubicBezTo>
                    <a:pt x="46" y="4"/>
                    <a:pt x="52" y="79"/>
                    <a:pt x="52" y="7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6275388" y="4694238"/>
              <a:ext cx="534988" cy="376237"/>
            </a:xfrm>
            <a:custGeom>
              <a:avLst/>
              <a:gdLst>
                <a:gd name="T0" fmla="*/ 138 w 302"/>
                <a:gd name="T1" fmla="*/ 212 h 212"/>
                <a:gd name="T2" fmla="*/ 111 w 302"/>
                <a:gd name="T3" fmla="*/ 198 h 212"/>
                <a:gd name="T4" fmla="*/ 10 w 302"/>
                <a:gd name="T5" fmla="*/ 54 h 212"/>
                <a:gd name="T6" fmla="*/ 18 w 302"/>
                <a:gd name="T7" fmla="*/ 10 h 212"/>
                <a:gd name="T8" fmla="*/ 18 w 302"/>
                <a:gd name="T9" fmla="*/ 10 h 212"/>
                <a:gd name="T10" fmla="*/ 62 w 302"/>
                <a:gd name="T11" fmla="*/ 18 h 212"/>
                <a:gd name="T12" fmla="*/ 146 w 302"/>
                <a:gd name="T13" fmla="*/ 138 h 212"/>
                <a:gd name="T14" fmla="*/ 270 w 302"/>
                <a:gd name="T15" fmla="*/ 67 h 212"/>
                <a:gd name="T16" fmla="*/ 302 w 302"/>
                <a:gd name="T17" fmla="*/ 122 h 212"/>
                <a:gd name="T18" fmla="*/ 153 w 302"/>
                <a:gd name="T19" fmla="*/ 207 h 212"/>
                <a:gd name="T20" fmla="*/ 138 w 302"/>
                <a:gd name="T21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212">
                  <a:moveTo>
                    <a:pt x="138" y="212"/>
                  </a:moveTo>
                  <a:cubicBezTo>
                    <a:pt x="128" y="212"/>
                    <a:pt x="117" y="207"/>
                    <a:pt x="111" y="198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0" y="40"/>
                    <a:pt x="4" y="2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32" y="0"/>
                    <a:pt x="52" y="3"/>
                    <a:pt x="62" y="1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270" y="67"/>
                    <a:pt x="270" y="67"/>
                    <a:pt x="270" y="67"/>
                  </a:cubicBezTo>
                  <a:cubicBezTo>
                    <a:pt x="302" y="122"/>
                    <a:pt x="302" y="122"/>
                    <a:pt x="302" y="122"/>
                  </a:cubicBezTo>
                  <a:cubicBezTo>
                    <a:pt x="153" y="207"/>
                    <a:pt x="153" y="207"/>
                    <a:pt x="153" y="207"/>
                  </a:cubicBezTo>
                  <a:cubicBezTo>
                    <a:pt x="148" y="210"/>
                    <a:pt x="143" y="211"/>
                    <a:pt x="138" y="212"/>
                  </a:cubicBez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0" name="Freeform 78"/>
          <p:cNvSpPr/>
          <p:nvPr/>
        </p:nvSpPr>
        <p:spPr bwMode="auto">
          <a:xfrm>
            <a:off x="7042150" y="2544763"/>
            <a:ext cx="992188" cy="52387"/>
          </a:xfrm>
          <a:custGeom>
            <a:avLst/>
            <a:gdLst>
              <a:gd name="T0" fmla="*/ 545 w 560"/>
              <a:gd name="T1" fmla="*/ 30 h 30"/>
              <a:gd name="T2" fmla="*/ 15 w 560"/>
              <a:gd name="T3" fmla="*/ 30 h 30"/>
              <a:gd name="T4" fmla="*/ 0 w 560"/>
              <a:gd name="T5" fmla="*/ 15 h 30"/>
              <a:gd name="T6" fmla="*/ 0 w 560"/>
              <a:gd name="T7" fmla="*/ 14 h 30"/>
              <a:gd name="T8" fmla="*/ 15 w 560"/>
              <a:gd name="T9" fmla="*/ 0 h 30"/>
              <a:gd name="T10" fmla="*/ 545 w 560"/>
              <a:gd name="T11" fmla="*/ 0 h 30"/>
              <a:gd name="T12" fmla="*/ 560 w 560"/>
              <a:gd name="T13" fmla="*/ 14 h 30"/>
              <a:gd name="T14" fmla="*/ 560 w 560"/>
              <a:gd name="T15" fmla="*/ 15 h 30"/>
              <a:gd name="T16" fmla="*/ 545 w 560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0" h="30">
                <a:moveTo>
                  <a:pt x="545" y="30"/>
                </a:moveTo>
                <a:cubicBezTo>
                  <a:pt x="15" y="30"/>
                  <a:pt x="15" y="30"/>
                  <a:pt x="15" y="30"/>
                </a:cubicBezTo>
                <a:cubicBezTo>
                  <a:pt x="7" y="30"/>
                  <a:pt x="0" y="23"/>
                  <a:pt x="0" y="1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53" y="0"/>
                  <a:pt x="560" y="6"/>
                  <a:pt x="560" y="14"/>
                </a:cubicBezTo>
                <a:cubicBezTo>
                  <a:pt x="560" y="15"/>
                  <a:pt x="560" y="15"/>
                  <a:pt x="560" y="15"/>
                </a:cubicBezTo>
                <a:cubicBezTo>
                  <a:pt x="560" y="23"/>
                  <a:pt x="553" y="30"/>
                  <a:pt x="545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79"/>
          <p:cNvSpPr/>
          <p:nvPr/>
        </p:nvSpPr>
        <p:spPr bwMode="auto">
          <a:xfrm>
            <a:off x="7042150" y="2879725"/>
            <a:ext cx="992188" cy="52387"/>
          </a:xfrm>
          <a:custGeom>
            <a:avLst/>
            <a:gdLst>
              <a:gd name="T0" fmla="*/ 545 w 560"/>
              <a:gd name="T1" fmla="*/ 30 h 30"/>
              <a:gd name="T2" fmla="*/ 15 w 560"/>
              <a:gd name="T3" fmla="*/ 30 h 30"/>
              <a:gd name="T4" fmla="*/ 0 w 560"/>
              <a:gd name="T5" fmla="*/ 16 h 30"/>
              <a:gd name="T6" fmla="*/ 0 w 560"/>
              <a:gd name="T7" fmla="*/ 15 h 30"/>
              <a:gd name="T8" fmla="*/ 15 w 560"/>
              <a:gd name="T9" fmla="*/ 0 h 30"/>
              <a:gd name="T10" fmla="*/ 545 w 560"/>
              <a:gd name="T11" fmla="*/ 0 h 30"/>
              <a:gd name="T12" fmla="*/ 560 w 560"/>
              <a:gd name="T13" fmla="*/ 15 h 30"/>
              <a:gd name="T14" fmla="*/ 560 w 560"/>
              <a:gd name="T15" fmla="*/ 16 h 30"/>
              <a:gd name="T16" fmla="*/ 545 w 560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0" h="30">
                <a:moveTo>
                  <a:pt x="545" y="30"/>
                </a:moveTo>
                <a:cubicBezTo>
                  <a:pt x="15" y="30"/>
                  <a:pt x="15" y="30"/>
                  <a:pt x="15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53" y="0"/>
                  <a:pt x="560" y="7"/>
                  <a:pt x="560" y="15"/>
                </a:cubicBezTo>
                <a:cubicBezTo>
                  <a:pt x="560" y="16"/>
                  <a:pt x="560" y="16"/>
                  <a:pt x="560" y="16"/>
                </a:cubicBezTo>
                <a:cubicBezTo>
                  <a:pt x="560" y="24"/>
                  <a:pt x="553" y="30"/>
                  <a:pt x="545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80"/>
          <p:cNvSpPr/>
          <p:nvPr/>
        </p:nvSpPr>
        <p:spPr bwMode="auto">
          <a:xfrm>
            <a:off x="7042150" y="2711450"/>
            <a:ext cx="1214438" cy="52387"/>
          </a:xfrm>
          <a:custGeom>
            <a:avLst/>
            <a:gdLst>
              <a:gd name="T0" fmla="*/ 672 w 686"/>
              <a:gd name="T1" fmla="*/ 30 h 30"/>
              <a:gd name="T2" fmla="*/ 15 w 686"/>
              <a:gd name="T3" fmla="*/ 30 h 30"/>
              <a:gd name="T4" fmla="*/ 0 w 686"/>
              <a:gd name="T5" fmla="*/ 16 h 30"/>
              <a:gd name="T6" fmla="*/ 0 w 686"/>
              <a:gd name="T7" fmla="*/ 14 h 30"/>
              <a:gd name="T8" fmla="*/ 15 w 686"/>
              <a:gd name="T9" fmla="*/ 0 h 30"/>
              <a:gd name="T10" fmla="*/ 672 w 686"/>
              <a:gd name="T11" fmla="*/ 0 h 30"/>
              <a:gd name="T12" fmla="*/ 686 w 686"/>
              <a:gd name="T13" fmla="*/ 14 h 30"/>
              <a:gd name="T14" fmla="*/ 686 w 686"/>
              <a:gd name="T15" fmla="*/ 16 h 30"/>
              <a:gd name="T16" fmla="*/ 672 w 686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6" h="30">
                <a:moveTo>
                  <a:pt x="672" y="30"/>
                </a:moveTo>
                <a:cubicBezTo>
                  <a:pt x="15" y="30"/>
                  <a:pt x="15" y="30"/>
                  <a:pt x="15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672" y="0"/>
                  <a:pt x="672" y="0"/>
                  <a:pt x="672" y="0"/>
                </a:cubicBezTo>
                <a:cubicBezTo>
                  <a:pt x="680" y="0"/>
                  <a:pt x="686" y="6"/>
                  <a:pt x="686" y="14"/>
                </a:cubicBezTo>
                <a:cubicBezTo>
                  <a:pt x="686" y="16"/>
                  <a:pt x="686" y="16"/>
                  <a:pt x="686" y="16"/>
                </a:cubicBezTo>
                <a:cubicBezTo>
                  <a:pt x="686" y="24"/>
                  <a:pt x="680" y="30"/>
                  <a:pt x="672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81"/>
          <p:cNvSpPr/>
          <p:nvPr/>
        </p:nvSpPr>
        <p:spPr bwMode="auto">
          <a:xfrm>
            <a:off x="9088438" y="612775"/>
            <a:ext cx="625475" cy="188912"/>
          </a:xfrm>
          <a:custGeom>
            <a:avLst/>
            <a:gdLst>
              <a:gd name="T0" fmla="*/ 353 w 353"/>
              <a:gd name="T1" fmla="*/ 106 h 106"/>
              <a:gd name="T2" fmla="*/ 0 w 353"/>
              <a:gd name="T3" fmla="*/ 106 h 106"/>
              <a:gd name="T4" fmla="*/ 117 w 353"/>
              <a:gd name="T5" fmla="*/ 0 h 106"/>
              <a:gd name="T6" fmla="*/ 233 w 353"/>
              <a:gd name="T7" fmla="*/ 65 h 106"/>
              <a:gd name="T8" fmla="*/ 353 w 353"/>
              <a:gd name="T9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106">
                <a:moveTo>
                  <a:pt x="353" y="106"/>
                </a:move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25" y="0"/>
                  <a:pt x="117" y="0"/>
                </a:cubicBezTo>
                <a:cubicBezTo>
                  <a:pt x="185" y="0"/>
                  <a:pt x="220" y="42"/>
                  <a:pt x="233" y="65"/>
                </a:cubicBezTo>
                <a:cubicBezTo>
                  <a:pt x="260" y="54"/>
                  <a:pt x="318" y="41"/>
                  <a:pt x="353" y="10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82"/>
          <p:cNvSpPr/>
          <p:nvPr/>
        </p:nvSpPr>
        <p:spPr bwMode="auto">
          <a:xfrm>
            <a:off x="10458450" y="1250950"/>
            <a:ext cx="1314450" cy="285750"/>
          </a:xfrm>
          <a:custGeom>
            <a:avLst/>
            <a:gdLst>
              <a:gd name="T0" fmla="*/ 95 w 741"/>
              <a:gd name="T1" fmla="*/ 84 h 161"/>
              <a:gd name="T2" fmla="*/ 143 w 741"/>
              <a:gd name="T3" fmla="*/ 97 h 161"/>
              <a:gd name="T4" fmla="*/ 277 w 741"/>
              <a:gd name="T5" fmla="*/ 18 h 161"/>
              <a:gd name="T6" fmla="*/ 405 w 741"/>
              <a:gd name="T7" fmla="*/ 88 h 161"/>
              <a:gd name="T8" fmla="*/ 520 w 741"/>
              <a:gd name="T9" fmla="*/ 0 h 161"/>
              <a:gd name="T10" fmla="*/ 639 w 741"/>
              <a:gd name="T11" fmla="*/ 109 h 161"/>
              <a:gd name="T12" fmla="*/ 654 w 741"/>
              <a:gd name="T13" fmla="*/ 108 h 161"/>
              <a:gd name="T14" fmla="*/ 741 w 741"/>
              <a:gd name="T15" fmla="*/ 161 h 161"/>
              <a:gd name="T16" fmla="*/ 0 w 741"/>
              <a:gd name="T17" fmla="*/ 161 h 161"/>
              <a:gd name="T18" fmla="*/ 95 w 741"/>
              <a:gd name="T19" fmla="*/ 8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1" h="161">
                <a:moveTo>
                  <a:pt x="95" y="84"/>
                </a:moveTo>
                <a:cubicBezTo>
                  <a:pt x="112" y="84"/>
                  <a:pt x="129" y="89"/>
                  <a:pt x="143" y="97"/>
                </a:cubicBezTo>
                <a:cubicBezTo>
                  <a:pt x="170" y="50"/>
                  <a:pt x="220" y="18"/>
                  <a:pt x="277" y="18"/>
                </a:cubicBezTo>
                <a:cubicBezTo>
                  <a:pt x="330" y="18"/>
                  <a:pt x="377" y="46"/>
                  <a:pt x="405" y="88"/>
                </a:cubicBezTo>
                <a:cubicBezTo>
                  <a:pt x="420" y="37"/>
                  <a:pt x="466" y="0"/>
                  <a:pt x="520" y="0"/>
                </a:cubicBezTo>
                <a:cubicBezTo>
                  <a:pt x="582" y="0"/>
                  <a:pt x="632" y="48"/>
                  <a:pt x="639" y="109"/>
                </a:cubicBezTo>
                <a:cubicBezTo>
                  <a:pt x="644" y="108"/>
                  <a:pt x="649" y="108"/>
                  <a:pt x="654" y="108"/>
                </a:cubicBezTo>
                <a:cubicBezTo>
                  <a:pt x="692" y="108"/>
                  <a:pt x="724" y="129"/>
                  <a:pt x="741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10" y="117"/>
                  <a:pt x="49" y="84"/>
                  <a:pt x="95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7310438" y="1089025"/>
            <a:ext cx="1863725" cy="1206500"/>
            <a:chOff x="7310438" y="1089025"/>
            <a:chExt cx="1863725" cy="1206500"/>
          </a:xfrm>
        </p:grpSpPr>
        <p:sp>
          <p:nvSpPr>
            <p:cNvPr id="41" name="Freeform 39"/>
            <p:cNvSpPr/>
            <p:nvPr/>
          </p:nvSpPr>
          <p:spPr bwMode="auto">
            <a:xfrm>
              <a:off x="9050338" y="2111375"/>
              <a:ext cx="101600" cy="125412"/>
            </a:xfrm>
            <a:custGeom>
              <a:avLst/>
              <a:gdLst>
                <a:gd name="T0" fmla="*/ 19 w 64"/>
                <a:gd name="T1" fmla="*/ 79 h 79"/>
                <a:gd name="T2" fmla="*/ 64 w 64"/>
                <a:gd name="T3" fmla="*/ 78 h 79"/>
                <a:gd name="T4" fmla="*/ 45 w 64"/>
                <a:gd name="T5" fmla="*/ 0 h 79"/>
                <a:gd name="T6" fmla="*/ 0 w 64"/>
                <a:gd name="T7" fmla="*/ 2 h 79"/>
                <a:gd name="T8" fmla="*/ 19 w 64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9">
                  <a:moveTo>
                    <a:pt x="19" y="79"/>
                  </a:moveTo>
                  <a:lnTo>
                    <a:pt x="64" y="78"/>
                  </a:lnTo>
                  <a:lnTo>
                    <a:pt x="45" y="0"/>
                  </a:lnTo>
                  <a:lnTo>
                    <a:pt x="0" y="2"/>
                  </a:lnTo>
                  <a:lnTo>
                    <a:pt x="19" y="79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8967788" y="2212975"/>
              <a:ext cx="185738" cy="82550"/>
            </a:xfrm>
            <a:custGeom>
              <a:avLst/>
              <a:gdLst>
                <a:gd name="T0" fmla="*/ 0 w 105"/>
                <a:gd name="T1" fmla="*/ 47 h 47"/>
                <a:gd name="T2" fmla="*/ 105 w 105"/>
                <a:gd name="T3" fmla="*/ 45 h 47"/>
                <a:gd name="T4" fmla="*/ 104 w 105"/>
                <a:gd name="T5" fmla="*/ 0 h 47"/>
                <a:gd name="T6" fmla="*/ 41 w 105"/>
                <a:gd name="T7" fmla="*/ 0 h 47"/>
                <a:gd name="T8" fmla="*/ 0 w 105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7">
                  <a:moveTo>
                    <a:pt x="0" y="47"/>
                  </a:moveTo>
                  <a:cubicBezTo>
                    <a:pt x="105" y="45"/>
                    <a:pt x="105" y="45"/>
                    <a:pt x="105" y="4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21"/>
                    <a:pt x="0" y="47"/>
                  </a:cubicBezTo>
                  <a:close/>
                </a:path>
              </a:pathLst>
            </a:custGeom>
            <a:solidFill>
              <a:srgbClr val="24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8713788" y="1760538"/>
              <a:ext cx="109538" cy="107950"/>
            </a:xfrm>
            <a:custGeom>
              <a:avLst/>
              <a:gdLst>
                <a:gd name="T0" fmla="*/ 26 w 69"/>
                <a:gd name="T1" fmla="*/ 68 h 68"/>
                <a:gd name="T2" fmla="*/ 69 w 69"/>
                <a:gd name="T3" fmla="*/ 67 h 68"/>
                <a:gd name="T4" fmla="*/ 45 w 69"/>
                <a:gd name="T5" fmla="*/ 0 h 68"/>
                <a:gd name="T6" fmla="*/ 0 w 69"/>
                <a:gd name="T7" fmla="*/ 2 h 68"/>
                <a:gd name="T8" fmla="*/ 26 w 69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8">
                  <a:moveTo>
                    <a:pt x="26" y="68"/>
                  </a:moveTo>
                  <a:lnTo>
                    <a:pt x="69" y="67"/>
                  </a:lnTo>
                  <a:lnTo>
                    <a:pt x="45" y="0"/>
                  </a:lnTo>
                  <a:lnTo>
                    <a:pt x="0" y="2"/>
                  </a:lnTo>
                  <a:lnTo>
                    <a:pt x="26" y="68"/>
                  </a:lnTo>
                  <a:close/>
                </a:path>
              </a:pathLst>
            </a:custGeom>
            <a:solidFill>
              <a:srgbClr val="FF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8645525" y="1860550"/>
              <a:ext cx="185738" cy="82550"/>
            </a:xfrm>
            <a:custGeom>
              <a:avLst/>
              <a:gdLst>
                <a:gd name="T0" fmla="*/ 1 w 105"/>
                <a:gd name="T1" fmla="*/ 47 h 47"/>
                <a:gd name="T2" fmla="*/ 105 w 105"/>
                <a:gd name="T3" fmla="*/ 46 h 47"/>
                <a:gd name="T4" fmla="*/ 104 w 105"/>
                <a:gd name="T5" fmla="*/ 0 h 47"/>
                <a:gd name="T6" fmla="*/ 41 w 105"/>
                <a:gd name="T7" fmla="*/ 1 h 47"/>
                <a:gd name="T8" fmla="*/ 1 w 105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7">
                  <a:moveTo>
                    <a:pt x="1" y="47"/>
                  </a:moveTo>
                  <a:cubicBezTo>
                    <a:pt x="105" y="46"/>
                    <a:pt x="105" y="46"/>
                    <a:pt x="105" y="46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19" y="1"/>
                    <a:pt x="0" y="22"/>
                    <a:pt x="1" y="47"/>
                  </a:cubicBez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8548688" y="1255713"/>
              <a:ext cx="576263" cy="566737"/>
            </a:xfrm>
            <a:custGeom>
              <a:avLst/>
              <a:gdLst>
                <a:gd name="T0" fmla="*/ 325 w 325"/>
                <a:gd name="T1" fmla="*/ 113 h 320"/>
                <a:gd name="T2" fmla="*/ 61 w 325"/>
                <a:gd name="T3" fmla="*/ 195 h 320"/>
                <a:gd name="T4" fmla="*/ 84 w 325"/>
                <a:gd name="T5" fmla="*/ 142 h 320"/>
                <a:gd name="T6" fmla="*/ 159 w 325"/>
                <a:gd name="T7" fmla="*/ 316 h 320"/>
                <a:gd name="T8" fmla="*/ 92 w 325"/>
                <a:gd name="T9" fmla="*/ 320 h 320"/>
                <a:gd name="T10" fmla="*/ 9 w 325"/>
                <a:gd name="T11" fmla="*/ 173 h 320"/>
                <a:gd name="T12" fmla="*/ 28 w 325"/>
                <a:gd name="T13" fmla="*/ 122 h 320"/>
                <a:gd name="T14" fmla="*/ 32 w 325"/>
                <a:gd name="T15" fmla="*/ 120 h 320"/>
                <a:gd name="T16" fmla="*/ 280 w 325"/>
                <a:gd name="T17" fmla="*/ 0 h 320"/>
                <a:gd name="T18" fmla="*/ 325 w 325"/>
                <a:gd name="T19" fmla="*/ 11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320">
                  <a:moveTo>
                    <a:pt x="325" y="113"/>
                  </a:moveTo>
                  <a:cubicBezTo>
                    <a:pt x="61" y="195"/>
                    <a:pt x="61" y="195"/>
                    <a:pt x="61" y="195"/>
                  </a:cubicBezTo>
                  <a:cubicBezTo>
                    <a:pt x="84" y="142"/>
                    <a:pt x="84" y="142"/>
                    <a:pt x="84" y="142"/>
                  </a:cubicBezTo>
                  <a:cubicBezTo>
                    <a:pt x="159" y="316"/>
                    <a:pt x="159" y="316"/>
                    <a:pt x="159" y="316"/>
                  </a:cubicBezTo>
                  <a:cubicBezTo>
                    <a:pt x="92" y="320"/>
                    <a:pt x="92" y="320"/>
                    <a:pt x="92" y="320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0" y="154"/>
                    <a:pt x="9" y="131"/>
                    <a:pt x="28" y="12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280" y="0"/>
                    <a:pt x="280" y="0"/>
                    <a:pt x="280" y="0"/>
                  </a:cubicBezTo>
                  <a:lnTo>
                    <a:pt x="325" y="113"/>
                  </a:lnTo>
                  <a:close/>
                </a:path>
              </a:pathLst>
            </a:custGeom>
            <a:solidFill>
              <a:srgbClr val="052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8156575" y="1657350"/>
              <a:ext cx="106363" cy="112712"/>
            </a:xfrm>
            <a:custGeom>
              <a:avLst/>
              <a:gdLst>
                <a:gd name="T0" fmla="*/ 50 w 60"/>
                <a:gd name="T1" fmla="*/ 11 h 63"/>
                <a:gd name="T2" fmla="*/ 12 w 60"/>
                <a:gd name="T3" fmla="*/ 11 h 63"/>
                <a:gd name="T4" fmla="*/ 10 w 60"/>
                <a:gd name="T5" fmla="*/ 51 h 63"/>
                <a:gd name="T6" fmla="*/ 49 w 60"/>
                <a:gd name="T7" fmla="*/ 52 h 63"/>
                <a:gd name="T8" fmla="*/ 50 w 60"/>
                <a:gd name="T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3">
                  <a:moveTo>
                    <a:pt x="50" y="11"/>
                  </a:moveTo>
                  <a:cubicBezTo>
                    <a:pt x="40" y="0"/>
                    <a:pt x="23" y="0"/>
                    <a:pt x="12" y="11"/>
                  </a:cubicBezTo>
                  <a:cubicBezTo>
                    <a:pt x="1" y="22"/>
                    <a:pt x="0" y="40"/>
                    <a:pt x="10" y="51"/>
                  </a:cubicBezTo>
                  <a:cubicBezTo>
                    <a:pt x="20" y="63"/>
                    <a:pt x="38" y="63"/>
                    <a:pt x="49" y="52"/>
                  </a:cubicBezTo>
                  <a:cubicBezTo>
                    <a:pt x="59" y="40"/>
                    <a:pt x="60" y="22"/>
                    <a:pt x="50" y="11"/>
                  </a:cubicBezTo>
                  <a:close/>
                </a:path>
              </a:pathLst>
            </a:custGeom>
            <a:solidFill>
              <a:srgbClr val="FAA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8216900" y="1201738"/>
              <a:ext cx="506413" cy="531812"/>
            </a:xfrm>
            <a:custGeom>
              <a:avLst/>
              <a:gdLst>
                <a:gd name="T0" fmla="*/ 34 w 286"/>
                <a:gd name="T1" fmla="*/ 300 h 300"/>
                <a:gd name="T2" fmla="*/ 0 w 286"/>
                <a:gd name="T3" fmla="*/ 251 h 300"/>
                <a:gd name="T4" fmla="*/ 142 w 286"/>
                <a:gd name="T5" fmla="*/ 156 h 300"/>
                <a:gd name="T6" fmla="*/ 235 w 286"/>
                <a:gd name="T7" fmla="*/ 0 h 300"/>
                <a:gd name="T8" fmla="*/ 286 w 286"/>
                <a:gd name="T9" fmla="*/ 31 h 300"/>
                <a:gd name="T10" fmla="*/ 189 w 286"/>
                <a:gd name="T11" fmla="*/ 192 h 300"/>
                <a:gd name="T12" fmla="*/ 180 w 286"/>
                <a:gd name="T13" fmla="*/ 201 h 300"/>
                <a:gd name="T14" fmla="*/ 34 w 286"/>
                <a:gd name="T15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300">
                  <a:moveTo>
                    <a:pt x="34" y="300"/>
                  </a:moveTo>
                  <a:cubicBezTo>
                    <a:pt x="0" y="251"/>
                    <a:pt x="0" y="251"/>
                    <a:pt x="0" y="251"/>
                  </a:cubicBezTo>
                  <a:cubicBezTo>
                    <a:pt x="142" y="156"/>
                    <a:pt x="142" y="156"/>
                    <a:pt x="142" y="156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86" y="31"/>
                    <a:pt x="286" y="31"/>
                    <a:pt x="286" y="31"/>
                  </a:cubicBezTo>
                  <a:cubicBezTo>
                    <a:pt x="189" y="192"/>
                    <a:pt x="189" y="192"/>
                    <a:pt x="189" y="192"/>
                  </a:cubicBezTo>
                  <a:cubicBezTo>
                    <a:pt x="187" y="196"/>
                    <a:pt x="184" y="199"/>
                    <a:pt x="180" y="201"/>
                  </a:cubicBezTo>
                  <a:lnTo>
                    <a:pt x="34" y="300"/>
                  </a:lnTo>
                  <a:close/>
                </a:path>
              </a:pathLst>
            </a:custGeom>
            <a:solidFill>
              <a:srgbClr val="F7C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8539163" y="1201738"/>
              <a:ext cx="106363" cy="76200"/>
            </a:xfrm>
            <a:custGeom>
              <a:avLst/>
              <a:gdLst>
                <a:gd name="T0" fmla="*/ 20 w 67"/>
                <a:gd name="T1" fmla="*/ 0 h 48"/>
                <a:gd name="T2" fmla="*/ 55 w 67"/>
                <a:gd name="T3" fmla="*/ 0 h 48"/>
                <a:gd name="T4" fmla="*/ 67 w 67"/>
                <a:gd name="T5" fmla="*/ 48 h 48"/>
                <a:gd name="T6" fmla="*/ 0 w 67"/>
                <a:gd name="T7" fmla="*/ 37 h 48"/>
                <a:gd name="T8" fmla="*/ 20 w 6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8">
                  <a:moveTo>
                    <a:pt x="20" y="0"/>
                  </a:moveTo>
                  <a:lnTo>
                    <a:pt x="55" y="0"/>
                  </a:lnTo>
                  <a:lnTo>
                    <a:pt x="67" y="48"/>
                  </a:lnTo>
                  <a:lnTo>
                    <a:pt x="0" y="3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8370888" y="1209675"/>
              <a:ext cx="47625" cy="34925"/>
            </a:xfrm>
            <a:custGeom>
              <a:avLst/>
              <a:gdLst>
                <a:gd name="T0" fmla="*/ 3 w 27"/>
                <a:gd name="T1" fmla="*/ 11 h 20"/>
                <a:gd name="T2" fmla="*/ 12 w 27"/>
                <a:gd name="T3" fmla="*/ 0 h 20"/>
                <a:gd name="T4" fmla="*/ 27 w 27"/>
                <a:gd name="T5" fmla="*/ 12 h 20"/>
                <a:gd name="T6" fmla="*/ 17 w 27"/>
                <a:gd name="T7" fmla="*/ 20 h 20"/>
                <a:gd name="T8" fmla="*/ 7 w 27"/>
                <a:gd name="T9" fmla="*/ 20 h 20"/>
                <a:gd name="T10" fmla="*/ 3 w 27"/>
                <a:gd name="T1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0">
                  <a:moveTo>
                    <a:pt x="3" y="11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" y="19"/>
                    <a:pt x="0" y="14"/>
                    <a:pt x="3" y="11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8374063" y="1089025"/>
              <a:ext cx="225425" cy="223837"/>
            </a:xfrm>
            <a:custGeom>
              <a:avLst/>
              <a:gdLst>
                <a:gd name="T0" fmla="*/ 20 w 127"/>
                <a:gd name="T1" fmla="*/ 100 h 127"/>
                <a:gd name="T2" fmla="*/ 100 w 127"/>
                <a:gd name="T3" fmla="*/ 107 h 127"/>
                <a:gd name="T4" fmla="*/ 107 w 127"/>
                <a:gd name="T5" fmla="*/ 27 h 127"/>
                <a:gd name="T6" fmla="*/ 27 w 127"/>
                <a:gd name="T7" fmla="*/ 20 h 127"/>
                <a:gd name="T8" fmla="*/ 20 w 127"/>
                <a:gd name="T9" fmla="*/ 10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0" y="100"/>
                  </a:moveTo>
                  <a:cubicBezTo>
                    <a:pt x="40" y="124"/>
                    <a:pt x="76" y="127"/>
                    <a:pt x="100" y="107"/>
                  </a:cubicBezTo>
                  <a:cubicBezTo>
                    <a:pt x="124" y="87"/>
                    <a:pt x="127" y="51"/>
                    <a:pt x="107" y="27"/>
                  </a:cubicBezTo>
                  <a:cubicBezTo>
                    <a:pt x="87" y="3"/>
                    <a:pt x="51" y="0"/>
                    <a:pt x="27" y="20"/>
                  </a:cubicBezTo>
                  <a:cubicBezTo>
                    <a:pt x="3" y="40"/>
                    <a:pt x="0" y="76"/>
                    <a:pt x="20" y="10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8374063" y="1089025"/>
              <a:ext cx="225425" cy="223837"/>
            </a:xfrm>
            <a:custGeom>
              <a:avLst/>
              <a:gdLst>
                <a:gd name="T0" fmla="*/ 20 w 127"/>
                <a:gd name="T1" fmla="*/ 100 h 127"/>
                <a:gd name="T2" fmla="*/ 100 w 127"/>
                <a:gd name="T3" fmla="*/ 107 h 127"/>
                <a:gd name="T4" fmla="*/ 107 w 127"/>
                <a:gd name="T5" fmla="*/ 27 h 127"/>
                <a:gd name="T6" fmla="*/ 27 w 127"/>
                <a:gd name="T7" fmla="*/ 20 h 127"/>
                <a:gd name="T8" fmla="*/ 20 w 127"/>
                <a:gd name="T9" fmla="*/ 10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0" y="100"/>
                  </a:moveTo>
                  <a:cubicBezTo>
                    <a:pt x="40" y="124"/>
                    <a:pt x="76" y="127"/>
                    <a:pt x="100" y="107"/>
                  </a:cubicBezTo>
                  <a:cubicBezTo>
                    <a:pt x="124" y="87"/>
                    <a:pt x="127" y="51"/>
                    <a:pt x="107" y="27"/>
                  </a:cubicBezTo>
                  <a:cubicBezTo>
                    <a:pt x="87" y="3"/>
                    <a:pt x="51" y="0"/>
                    <a:pt x="27" y="20"/>
                  </a:cubicBezTo>
                  <a:cubicBezTo>
                    <a:pt x="3" y="40"/>
                    <a:pt x="0" y="76"/>
                    <a:pt x="20" y="10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8607425" y="1166813"/>
              <a:ext cx="357188" cy="274637"/>
            </a:xfrm>
            <a:custGeom>
              <a:avLst/>
              <a:gdLst>
                <a:gd name="T0" fmla="*/ 200 w 201"/>
                <a:gd name="T1" fmla="*/ 10 h 155"/>
                <a:gd name="T2" fmla="*/ 201 w 201"/>
                <a:gd name="T3" fmla="*/ 129 h 155"/>
                <a:gd name="T4" fmla="*/ 32 w 201"/>
                <a:gd name="T5" fmla="*/ 155 h 155"/>
                <a:gd name="T6" fmla="*/ 0 w 201"/>
                <a:gd name="T7" fmla="*/ 20 h 155"/>
                <a:gd name="T8" fmla="*/ 13 w 201"/>
                <a:gd name="T9" fmla="*/ 14 h 155"/>
                <a:gd name="T10" fmla="*/ 96 w 201"/>
                <a:gd name="T11" fmla="*/ 5 h 155"/>
                <a:gd name="T12" fmla="*/ 122 w 201"/>
                <a:gd name="T13" fmla="*/ 7 h 155"/>
                <a:gd name="T14" fmla="*/ 200 w 201"/>
                <a:gd name="T15" fmla="*/ 1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55">
                  <a:moveTo>
                    <a:pt x="200" y="10"/>
                  </a:moveTo>
                  <a:cubicBezTo>
                    <a:pt x="201" y="129"/>
                    <a:pt x="201" y="129"/>
                    <a:pt x="201" y="129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39" y="3"/>
                    <a:pt x="68" y="0"/>
                    <a:pt x="96" y="5"/>
                  </a:cubicBezTo>
                  <a:cubicBezTo>
                    <a:pt x="122" y="7"/>
                    <a:pt x="122" y="7"/>
                    <a:pt x="122" y="7"/>
                  </a:cubicBezTo>
                  <a:lnTo>
                    <a:pt x="200" y="10"/>
                  </a:ln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8961438" y="1181100"/>
              <a:ext cx="212725" cy="228600"/>
            </a:xfrm>
            <a:custGeom>
              <a:avLst/>
              <a:gdLst>
                <a:gd name="T0" fmla="*/ 1 w 120"/>
                <a:gd name="T1" fmla="*/ 121 h 129"/>
                <a:gd name="T2" fmla="*/ 120 w 120"/>
                <a:gd name="T3" fmla="*/ 129 h 129"/>
                <a:gd name="T4" fmla="*/ 120 w 120"/>
                <a:gd name="T5" fmla="*/ 118 h 129"/>
                <a:gd name="T6" fmla="*/ 0 w 120"/>
                <a:gd name="T7" fmla="*/ 2 h 129"/>
                <a:gd name="T8" fmla="*/ 0 w 120"/>
                <a:gd name="T9" fmla="*/ 2 h 129"/>
                <a:gd name="T10" fmla="*/ 1 w 120"/>
                <a:gd name="T11" fmla="*/ 12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29">
                  <a:moveTo>
                    <a:pt x="1" y="121"/>
                  </a:moveTo>
                  <a:cubicBezTo>
                    <a:pt x="120" y="129"/>
                    <a:pt x="120" y="129"/>
                    <a:pt x="120" y="129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20" y="52"/>
                    <a:pt x="65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121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8890000" y="1350963"/>
              <a:ext cx="284163" cy="820737"/>
            </a:xfrm>
            <a:custGeom>
              <a:avLst/>
              <a:gdLst>
                <a:gd name="T0" fmla="*/ 161 w 161"/>
                <a:gd name="T1" fmla="*/ 33 h 463"/>
                <a:gd name="T2" fmla="*/ 78 w 161"/>
                <a:gd name="T3" fmla="*/ 207 h 463"/>
                <a:gd name="T4" fmla="*/ 79 w 161"/>
                <a:gd name="T5" fmla="*/ 184 h 463"/>
                <a:gd name="T6" fmla="*/ 140 w 161"/>
                <a:gd name="T7" fmla="*/ 462 h 463"/>
                <a:gd name="T8" fmla="*/ 76 w 161"/>
                <a:gd name="T9" fmla="*/ 463 h 463"/>
                <a:gd name="T10" fmla="*/ 2 w 161"/>
                <a:gd name="T11" fmla="*/ 204 h 463"/>
                <a:gd name="T12" fmla="*/ 1 w 161"/>
                <a:gd name="T13" fmla="*/ 188 h 463"/>
                <a:gd name="T14" fmla="*/ 3 w 161"/>
                <a:gd name="T15" fmla="*/ 181 h 463"/>
                <a:gd name="T16" fmla="*/ 43 w 161"/>
                <a:gd name="T17" fmla="*/ 0 h 463"/>
                <a:gd name="T18" fmla="*/ 161 w 161"/>
                <a:gd name="T19" fmla="*/ 3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63">
                  <a:moveTo>
                    <a:pt x="161" y="33"/>
                  </a:moveTo>
                  <a:cubicBezTo>
                    <a:pt x="78" y="207"/>
                    <a:pt x="78" y="207"/>
                    <a:pt x="78" y="207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140" y="462"/>
                    <a:pt x="140" y="462"/>
                    <a:pt x="140" y="462"/>
                  </a:cubicBezTo>
                  <a:cubicBezTo>
                    <a:pt x="76" y="463"/>
                    <a:pt x="76" y="463"/>
                    <a:pt x="76" y="463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0" y="199"/>
                    <a:pt x="0" y="193"/>
                    <a:pt x="1" y="188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161" y="33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7310438" y="1485900"/>
              <a:ext cx="1611313" cy="587375"/>
            </a:xfrm>
            <a:custGeom>
              <a:avLst/>
              <a:gdLst>
                <a:gd name="T0" fmla="*/ 845 w 909"/>
                <a:gd name="T1" fmla="*/ 327 h 331"/>
                <a:gd name="T2" fmla="*/ 33 w 909"/>
                <a:gd name="T3" fmla="*/ 172 h 331"/>
                <a:gd name="T4" fmla="*/ 4 w 909"/>
                <a:gd name="T5" fmla="*/ 130 h 331"/>
                <a:gd name="T6" fmla="*/ 23 w 909"/>
                <a:gd name="T7" fmla="*/ 33 h 331"/>
                <a:gd name="T8" fmla="*/ 65 w 909"/>
                <a:gd name="T9" fmla="*/ 4 h 331"/>
                <a:gd name="T10" fmla="*/ 877 w 909"/>
                <a:gd name="T11" fmla="*/ 159 h 331"/>
                <a:gd name="T12" fmla="*/ 906 w 909"/>
                <a:gd name="T13" fmla="*/ 202 h 331"/>
                <a:gd name="T14" fmla="*/ 887 w 909"/>
                <a:gd name="T15" fmla="*/ 299 h 331"/>
                <a:gd name="T16" fmla="*/ 845 w 909"/>
                <a:gd name="T17" fmla="*/ 32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9" h="331">
                  <a:moveTo>
                    <a:pt x="845" y="327"/>
                  </a:moveTo>
                  <a:cubicBezTo>
                    <a:pt x="33" y="172"/>
                    <a:pt x="33" y="172"/>
                    <a:pt x="33" y="172"/>
                  </a:cubicBezTo>
                  <a:cubicBezTo>
                    <a:pt x="13" y="168"/>
                    <a:pt x="0" y="149"/>
                    <a:pt x="4" y="130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7" y="13"/>
                    <a:pt x="45" y="0"/>
                    <a:pt x="65" y="4"/>
                  </a:cubicBezTo>
                  <a:cubicBezTo>
                    <a:pt x="877" y="159"/>
                    <a:pt x="877" y="159"/>
                    <a:pt x="877" y="159"/>
                  </a:cubicBezTo>
                  <a:cubicBezTo>
                    <a:pt x="897" y="163"/>
                    <a:pt x="909" y="182"/>
                    <a:pt x="906" y="202"/>
                  </a:cubicBezTo>
                  <a:cubicBezTo>
                    <a:pt x="887" y="299"/>
                    <a:pt x="887" y="299"/>
                    <a:pt x="887" y="299"/>
                  </a:cubicBezTo>
                  <a:cubicBezTo>
                    <a:pt x="883" y="318"/>
                    <a:pt x="864" y="331"/>
                    <a:pt x="845" y="3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8655050" y="1801813"/>
              <a:ext cx="160338" cy="195262"/>
            </a:xfrm>
            <a:custGeom>
              <a:avLst/>
              <a:gdLst>
                <a:gd name="T0" fmla="*/ 90 w 90"/>
                <a:gd name="T1" fmla="*/ 104 h 110"/>
                <a:gd name="T2" fmla="*/ 71 w 90"/>
                <a:gd name="T3" fmla="*/ 73 h 110"/>
                <a:gd name="T4" fmla="*/ 83 w 90"/>
                <a:gd name="T5" fmla="*/ 51 h 110"/>
                <a:gd name="T6" fmla="*/ 51 w 90"/>
                <a:gd name="T7" fmla="*/ 4 h 110"/>
                <a:gd name="T8" fmla="*/ 4 w 90"/>
                <a:gd name="T9" fmla="*/ 36 h 110"/>
                <a:gd name="T10" fmla="*/ 36 w 90"/>
                <a:gd name="T11" fmla="*/ 83 h 110"/>
                <a:gd name="T12" fmla="*/ 60 w 90"/>
                <a:gd name="T13" fmla="*/ 80 h 110"/>
                <a:gd name="T14" fmla="*/ 79 w 90"/>
                <a:gd name="T15" fmla="*/ 110 h 110"/>
                <a:gd name="T16" fmla="*/ 90 w 90"/>
                <a:gd name="T17" fmla="*/ 104 h 110"/>
                <a:gd name="T18" fmla="*/ 70 w 90"/>
                <a:gd name="T19" fmla="*/ 49 h 110"/>
                <a:gd name="T20" fmla="*/ 38 w 90"/>
                <a:gd name="T21" fmla="*/ 70 h 110"/>
                <a:gd name="T22" fmla="*/ 16 w 90"/>
                <a:gd name="T23" fmla="*/ 38 h 110"/>
                <a:gd name="T24" fmla="*/ 49 w 90"/>
                <a:gd name="T25" fmla="*/ 17 h 110"/>
                <a:gd name="T26" fmla="*/ 70 w 90"/>
                <a:gd name="T27" fmla="*/ 4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10">
                  <a:moveTo>
                    <a:pt x="90" y="104"/>
                  </a:moveTo>
                  <a:cubicBezTo>
                    <a:pt x="71" y="73"/>
                    <a:pt x="71" y="73"/>
                    <a:pt x="71" y="73"/>
                  </a:cubicBezTo>
                  <a:cubicBezTo>
                    <a:pt x="77" y="67"/>
                    <a:pt x="81" y="60"/>
                    <a:pt x="83" y="51"/>
                  </a:cubicBezTo>
                  <a:cubicBezTo>
                    <a:pt x="87" y="29"/>
                    <a:pt x="73" y="8"/>
                    <a:pt x="51" y="4"/>
                  </a:cubicBezTo>
                  <a:cubicBezTo>
                    <a:pt x="29" y="0"/>
                    <a:pt x="8" y="14"/>
                    <a:pt x="4" y="36"/>
                  </a:cubicBezTo>
                  <a:cubicBezTo>
                    <a:pt x="0" y="58"/>
                    <a:pt x="14" y="79"/>
                    <a:pt x="36" y="83"/>
                  </a:cubicBezTo>
                  <a:cubicBezTo>
                    <a:pt x="44" y="85"/>
                    <a:pt x="53" y="83"/>
                    <a:pt x="60" y="80"/>
                  </a:cubicBezTo>
                  <a:cubicBezTo>
                    <a:pt x="79" y="110"/>
                    <a:pt x="79" y="110"/>
                    <a:pt x="79" y="110"/>
                  </a:cubicBezTo>
                  <a:lnTo>
                    <a:pt x="90" y="104"/>
                  </a:lnTo>
                  <a:close/>
                  <a:moveTo>
                    <a:pt x="70" y="49"/>
                  </a:moveTo>
                  <a:cubicBezTo>
                    <a:pt x="67" y="63"/>
                    <a:pt x="53" y="73"/>
                    <a:pt x="38" y="70"/>
                  </a:cubicBezTo>
                  <a:cubicBezTo>
                    <a:pt x="23" y="68"/>
                    <a:pt x="14" y="53"/>
                    <a:pt x="16" y="38"/>
                  </a:cubicBezTo>
                  <a:cubicBezTo>
                    <a:pt x="19" y="24"/>
                    <a:pt x="34" y="14"/>
                    <a:pt x="49" y="17"/>
                  </a:cubicBezTo>
                  <a:cubicBezTo>
                    <a:pt x="63" y="19"/>
                    <a:pt x="73" y="34"/>
                    <a:pt x="70" y="49"/>
                  </a:cubicBezTo>
                  <a:close/>
                </a:path>
              </a:pathLst>
            </a:custGeom>
            <a:solidFill>
              <a:srgbClr val="8CB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8455025" y="1873250"/>
              <a:ext cx="104775" cy="112712"/>
            </a:xfrm>
            <a:custGeom>
              <a:avLst/>
              <a:gdLst>
                <a:gd name="T0" fmla="*/ 49 w 59"/>
                <a:gd name="T1" fmla="*/ 11 h 63"/>
                <a:gd name="T2" fmla="*/ 11 w 59"/>
                <a:gd name="T3" fmla="*/ 11 h 63"/>
                <a:gd name="T4" fmla="*/ 10 w 59"/>
                <a:gd name="T5" fmla="*/ 52 h 63"/>
                <a:gd name="T6" fmla="*/ 48 w 59"/>
                <a:gd name="T7" fmla="*/ 52 h 63"/>
                <a:gd name="T8" fmla="*/ 49 w 59"/>
                <a:gd name="T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3">
                  <a:moveTo>
                    <a:pt x="49" y="11"/>
                  </a:moveTo>
                  <a:cubicBezTo>
                    <a:pt x="39" y="0"/>
                    <a:pt x="22" y="0"/>
                    <a:pt x="11" y="11"/>
                  </a:cubicBezTo>
                  <a:cubicBezTo>
                    <a:pt x="0" y="22"/>
                    <a:pt x="0" y="40"/>
                    <a:pt x="10" y="52"/>
                  </a:cubicBezTo>
                  <a:cubicBezTo>
                    <a:pt x="20" y="63"/>
                    <a:pt x="37" y="63"/>
                    <a:pt x="48" y="52"/>
                  </a:cubicBezTo>
                  <a:cubicBezTo>
                    <a:pt x="59" y="41"/>
                    <a:pt x="59" y="22"/>
                    <a:pt x="49" y="11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8486775" y="1270000"/>
              <a:ext cx="301625" cy="649287"/>
            </a:xfrm>
            <a:custGeom>
              <a:avLst/>
              <a:gdLst>
                <a:gd name="T0" fmla="*/ 49 w 170"/>
                <a:gd name="T1" fmla="*/ 367 h 367"/>
                <a:gd name="T2" fmla="*/ 0 w 170"/>
                <a:gd name="T3" fmla="*/ 334 h 367"/>
                <a:gd name="T4" fmla="*/ 108 w 170"/>
                <a:gd name="T5" fmla="*/ 176 h 367"/>
                <a:gd name="T6" fmla="*/ 80 w 170"/>
                <a:gd name="T7" fmla="*/ 11 h 367"/>
                <a:gd name="T8" fmla="*/ 138 w 170"/>
                <a:gd name="T9" fmla="*/ 0 h 367"/>
                <a:gd name="T10" fmla="*/ 169 w 170"/>
                <a:gd name="T11" fmla="*/ 178 h 367"/>
                <a:gd name="T12" fmla="*/ 164 w 170"/>
                <a:gd name="T13" fmla="*/ 199 h 367"/>
                <a:gd name="T14" fmla="*/ 49 w 170"/>
                <a:gd name="T15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367">
                  <a:moveTo>
                    <a:pt x="49" y="367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108" y="176"/>
                    <a:pt x="108" y="176"/>
                    <a:pt x="108" y="176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69" y="178"/>
                    <a:pt x="169" y="178"/>
                    <a:pt x="169" y="178"/>
                  </a:cubicBezTo>
                  <a:cubicBezTo>
                    <a:pt x="170" y="185"/>
                    <a:pt x="168" y="193"/>
                    <a:pt x="164" y="199"/>
                  </a:cubicBezTo>
                  <a:lnTo>
                    <a:pt x="49" y="367"/>
                  </a:ln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 bwMode="auto">
            <a:xfrm flipH="1">
              <a:off x="8472189" y="1100733"/>
              <a:ext cx="117373" cy="183064"/>
            </a:xfrm>
            <a:custGeom>
              <a:avLst/>
              <a:gdLst>
                <a:gd name="connsiteX0" fmla="*/ 117373 w 117373"/>
                <a:gd name="connsiteY0" fmla="*/ 0 h 183064"/>
                <a:gd name="connsiteX1" fmla="*/ 43443 w 117373"/>
                <a:gd name="connsiteY1" fmla="*/ 183064 h 183064"/>
                <a:gd name="connsiteX2" fmla="*/ 19123 w 117373"/>
                <a:gd name="connsiteY2" fmla="*/ 159797 h 183064"/>
                <a:gd name="connsiteX3" fmla="*/ 1312 w 117373"/>
                <a:gd name="connsiteY3" fmla="*/ 83655 h 183064"/>
                <a:gd name="connsiteX4" fmla="*/ 77704 w 117373"/>
                <a:gd name="connsiteY4" fmla="*/ 1502 h 18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73" h="183064">
                  <a:moveTo>
                    <a:pt x="117373" y="0"/>
                  </a:moveTo>
                  <a:lnTo>
                    <a:pt x="43443" y="183064"/>
                  </a:lnTo>
                  <a:lnTo>
                    <a:pt x="19123" y="159797"/>
                  </a:lnTo>
                  <a:cubicBezTo>
                    <a:pt x="3983" y="138424"/>
                    <a:pt x="-3141" y="111262"/>
                    <a:pt x="1312" y="83655"/>
                  </a:cubicBezTo>
                  <a:cubicBezTo>
                    <a:pt x="7991" y="42245"/>
                    <a:pt x="38715" y="10853"/>
                    <a:pt x="77704" y="1502"/>
                  </a:cubicBezTo>
                  <a:close/>
                </a:path>
              </a:pathLst>
            </a:custGeom>
            <a:solidFill>
              <a:srgbClr val="072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8494713" y="1149350"/>
              <a:ext cx="61913" cy="63500"/>
            </a:xfrm>
            <a:custGeom>
              <a:avLst/>
              <a:gdLst>
                <a:gd name="T0" fmla="*/ 5 w 35"/>
                <a:gd name="T1" fmla="*/ 28 h 36"/>
                <a:gd name="T2" fmla="*/ 28 w 35"/>
                <a:gd name="T3" fmla="*/ 30 h 36"/>
                <a:gd name="T4" fmla="*/ 30 w 35"/>
                <a:gd name="T5" fmla="*/ 8 h 36"/>
                <a:gd name="T6" fmla="*/ 7 w 35"/>
                <a:gd name="T7" fmla="*/ 6 h 36"/>
                <a:gd name="T8" fmla="*/ 5 w 35"/>
                <a:gd name="T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5" y="28"/>
                  </a:moveTo>
                  <a:cubicBezTo>
                    <a:pt x="11" y="35"/>
                    <a:pt x="21" y="36"/>
                    <a:pt x="28" y="30"/>
                  </a:cubicBezTo>
                  <a:cubicBezTo>
                    <a:pt x="34" y="24"/>
                    <a:pt x="35" y="14"/>
                    <a:pt x="30" y="8"/>
                  </a:cubicBezTo>
                  <a:cubicBezTo>
                    <a:pt x="24" y="1"/>
                    <a:pt x="14" y="0"/>
                    <a:pt x="7" y="6"/>
                  </a:cubicBezTo>
                  <a:cubicBezTo>
                    <a:pt x="1" y="11"/>
                    <a:pt x="0" y="21"/>
                    <a:pt x="5" y="28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1153795" y="1555750"/>
            <a:ext cx="478345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第二章 网络新闻编辑学与其他学科的关系</a:t>
            </a:r>
            <a:endParaRPr lang="zh-CN" altLang="en-US" sz="5400" b="1" dirty="0">
              <a:ln w="762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1339674" y="4516499"/>
            <a:ext cx="3015229" cy="0"/>
          </a:xfrm>
          <a:prstGeom prst="line">
            <a:avLst/>
          </a:prstGeom>
          <a:ln>
            <a:solidFill>
              <a:srgbClr val="538D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L 形 94"/>
          <p:cNvSpPr/>
          <p:nvPr/>
        </p:nvSpPr>
        <p:spPr>
          <a:xfrm rot="10800000" flipH="1">
            <a:off x="882947" y="1179618"/>
            <a:ext cx="2070907" cy="1439121"/>
          </a:xfrm>
          <a:prstGeom prst="corner">
            <a:avLst>
              <a:gd name="adj1" fmla="val 4369"/>
              <a:gd name="adj2" fmla="val 4298"/>
            </a:avLst>
          </a:prstGeom>
          <a:solidFill>
            <a:srgbClr val="F7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" name="Freeform 44"/>
          <p:cNvSpPr/>
          <p:nvPr/>
        </p:nvSpPr>
        <p:spPr bwMode="auto">
          <a:xfrm rot="10800000">
            <a:off x="-5558" y="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cxnSp>
        <p:nvCxnSpPr>
          <p:cNvPr id="25" name="直接连接符 24"/>
          <p:cNvCxnSpPr/>
          <p:nvPr>
            <p:custDataLst>
              <p:tags r:id="rId1"/>
            </p:custDataLst>
          </p:nvPr>
        </p:nvCxnSpPr>
        <p:spPr>
          <a:xfrm>
            <a:off x="5412105" y="-133985"/>
            <a:ext cx="0" cy="6858000"/>
          </a:xfrm>
          <a:prstGeom prst="line">
            <a:avLst/>
          </a:prstGeom>
          <a:ln w="3175">
            <a:solidFill>
              <a:srgbClr val="A6A6A6">
                <a:alpha val="31000"/>
              </a:srgb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组合 178"/>
          <p:cNvGrpSpPr/>
          <p:nvPr/>
        </p:nvGrpSpPr>
        <p:grpSpPr>
          <a:xfrm>
            <a:off x="788670" y="2494915"/>
            <a:ext cx="3817620" cy="3628390"/>
            <a:chOff x="1275" y="2390"/>
            <a:chExt cx="6012" cy="5714"/>
          </a:xfrm>
        </p:grpSpPr>
        <p:sp>
          <p:nvSpPr>
            <p:cNvPr id="15" name="Title 6"/>
            <p:cNvSpPr txBox="1"/>
            <p:nvPr>
              <p:custDataLst>
                <p:tags r:id="rId2"/>
              </p:custDataLst>
            </p:nvPr>
          </p:nvSpPr>
          <p:spPr>
            <a:xfrm>
              <a:off x="1275" y="2390"/>
              <a:ext cx="5896" cy="2404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lIns="90000" tIns="46800" rIns="90000" bIns="46800" anchor="t" anchorCtr="0"/>
            <a:lstStyle>
              <a:lvl1pPr algn="l" defTabSz="91376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745" b="0" kern="1200" cap="none" spc="-49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Segoe UI" panose="020B0502040204020203" pitchFamily="34" charset="0"/>
                </a:defRPr>
              </a:lvl1pPr>
            </a:lstStyle>
            <a:p>
              <a:pPr lvl="0" algn="just">
                <a:lnSpc>
                  <a:spcPct val="100000"/>
                </a:lnSpc>
                <a:defRPr/>
              </a:pPr>
              <a:r>
                <a:rPr lang="zh-CN" altLang="en-US" sz="2400" b="1" spc="150">
                  <a:ln w="3175">
                    <a:noFill/>
                    <a:prstDash val="dash"/>
                  </a:ln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传者和受传者身份可以互换，受众可以在网上发生横向联系，互为传者和受传者</a:t>
              </a:r>
              <a:endParaRPr lang="zh-CN" altLang="en-US" sz="2400" b="1" spc="150">
                <a:ln w="3175">
                  <a:noFill/>
                  <a:prstDash val="dash"/>
                </a:ln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9" name="下箭头 128"/>
            <p:cNvSpPr/>
            <p:nvPr>
              <p:custDataLst>
                <p:tags r:id="rId3"/>
              </p:custDataLst>
            </p:nvPr>
          </p:nvSpPr>
          <p:spPr>
            <a:xfrm>
              <a:off x="3718" y="4794"/>
              <a:ext cx="1243" cy="18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0" name="Title 6"/>
            <p:cNvSpPr txBox="1"/>
            <p:nvPr>
              <p:custDataLst>
                <p:tags r:id="rId4"/>
              </p:custDataLst>
            </p:nvPr>
          </p:nvSpPr>
          <p:spPr>
            <a:xfrm>
              <a:off x="1391" y="6994"/>
              <a:ext cx="5896" cy="1111"/>
            </a:xfrm>
            <a:prstGeom prst="rect">
              <a:avLst/>
            </a:prstGeom>
            <a:noFill/>
            <a:ln w="3175">
              <a:noFill/>
              <a:prstDash val="dash"/>
            </a:ln>
          </p:spPr>
          <p:txBody>
            <a:bodyPr wrap="square" lIns="90000" tIns="46800" rIns="90000" bIns="46800" anchor="t" anchorCtr="0"/>
            <a:lstStyle>
              <a:lvl1pPr algn="l" defTabSz="91376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745" b="0" kern="1200" cap="none" spc="-49" baseline="0" dirty="0" smtClean="0">
                  <a:ln w="3175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Segoe UI" panose="020B0502040204020203" pitchFamily="34" charset="0"/>
                </a:defRPr>
              </a:lvl1pPr>
            </a:lstStyle>
            <a:p>
              <a:pPr lvl="0" algn="ctr">
                <a:lnSpc>
                  <a:spcPct val="100000"/>
                </a:lnSpc>
                <a:defRPr/>
              </a:pPr>
              <a:r>
                <a:rPr lang="zh-CN" altLang="en-US" sz="2400" b="1" spc="150">
                  <a:ln w="3175">
                    <a:noFill/>
                    <a:prstDash val="dash"/>
                  </a:ln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信源不是唯一</a:t>
              </a:r>
              <a:endParaRPr lang="zh-CN" altLang="en-US" sz="2400" b="1" spc="150">
                <a:ln w="3175">
                  <a:noFill/>
                  <a:prstDash val="dash"/>
                </a:ln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31" name="Title 6"/>
          <p:cNvSpPr txBox="1"/>
          <p:nvPr>
            <p:custDataLst>
              <p:tags r:id="rId5"/>
            </p:custDataLst>
          </p:nvPr>
        </p:nvSpPr>
        <p:spPr>
          <a:xfrm>
            <a:off x="6583680" y="723900"/>
            <a:ext cx="4685665" cy="5168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zh-CN" altLang="en-US" sz="2400" b="1" spc="150">
                <a:ln w="3175">
                  <a:noFill/>
                  <a:prstDash val="dash"/>
                </a:ln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网络传播中，传播信道不唯一</a:t>
            </a:r>
            <a:endParaRPr lang="zh-CN" altLang="en-US" sz="2400" b="1" spc="150">
              <a:ln w="3175">
                <a:noFill/>
                <a:prstDash val="dash"/>
              </a:ln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2" name="下箭头 131"/>
          <p:cNvSpPr/>
          <p:nvPr>
            <p:custDataLst>
              <p:tags r:id="rId6"/>
            </p:custDataLst>
          </p:nvPr>
        </p:nvSpPr>
        <p:spPr>
          <a:xfrm>
            <a:off x="7211695" y="1456690"/>
            <a:ext cx="789305" cy="1154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3" name="下箭头 132"/>
          <p:cNvSpPr/>
          <p:nvPr>
            <p:custDataLst>
              <p:tags r:id="rId7"/>
            </p:custDataLst>
          </p:nvPr>
        </p:nvSpPr>
        <p:spPr>
          <a:xfrm>
            <a:off x="10157460" y="1456690"/>
            <a:ext cx="789305" cy="1154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4" name="文本框 133"/>
          <p:cNvSpPr txBox="1"/>
          <p:nvPr/>
        </p:nvSpPr>
        <p:spPr>
          <a:xfrm>
            <a:off x="6454775" y="2823210"/>
            <a:ext cx="230314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网络信息在繁多的信道中传播，其信息量大多出现了增长</a:t>
            </a:r>
            <a:endParaRPr lang="zh-CN" altLang="en-US"/>
          </a:p>
        </p:txBody>
      </p:sp>
      <p:sp>
        <p:nvSpPr>
          <p:cNvPr id="135" name="文本框 134"/>
          <p:cNvSpPr txBox="1"/>
          <p:nvPr/>
        </p:nvSpPr>
        <p:spPr>
          <a:xfrm>
            <a:off x="9474200" y="2834005"/>
            <a:ext cx="233489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受众在信宿一端接收到的信息，其来源方向是不确定的</a:t>
            </a:r>
            <a:endParaRPr lang="zh-CN" altLang="en-US"/>
          </a:p>
        </p:txBody>
      </p:sp>
      <p:sp>
        <p:nvSpPr>
          <p:cNvPr id="136" name="下箭头 135"/>
          <p:cNvSpPr/>
          <p:nvPr>
            <p:custDataLst>
              <p:tags r:id="rId8"/>
            </p:custDataLst>
          </p:nvPr>
        </p:nvSpPr>
        <p:spPr>
          <a:xfrm>
            <a:off x="7211695" y="3891915"/>
            <a:ext cx="789305" cy="1154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7" name="文本框 136"/>
          <p:cNvSpPr txBox="1"/>
          <p:nvPr>
            <p:custDataLst>
              <p:tags r:id="rId9"/>
            </p:custDataLst>
          </p:nvPr>
        </p:nvSpPr>
        <p:spPr>
          <a:xfrm>
            <a:off x="5801360" y="5265420"/>
            <a:ext cx="37579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信源、信道的不确定性，导致了网络信息的匿名和难以证实，这些都对网络新闻编辑在操作和责任上提出了更大的考验。</a:t>
            </a:r>
            <a:endParaRPr lang="zh-CN" altLang="en-US"/>
          </a:p>
        </p:txBody>
      </p:sp>
      <p:grpSp>
        <p:nvGrpSpPr>
          <p:cNvPr id="180" name="组合 179"/>
          <p:cNvGrpSpPr/>
          <p:nvPr/>
        </p:nvGrpSpPr>
        <p:grpSpPr>
          <a:xfrm>
            <a:off x="211455" y="183515"/>
            <a:ext cx="2037715" cy="1943100"/>
            <a:chOff x="8926513" y="1831975"/>
            <a:chExt cx="5049838" cy="4814887"/>
          </a:xfrm>
        </p:grpSpPr>
        <p:sp>
          <p:nvSpPr>
            <p:cNvPr id="181" name="Freeform 6"/>
            <p:cNvSpPr/>
            <p:nvPr/>
          </p:nvSpPr>
          <p:spPr bwMode="auto">
            <a:xfrm>
              <a:off x="9401175" y="5040313"/>
              <a:ext cx="4040188" cy="407987"/>
            </a:xfrm>
            <a:custGeom>
              <a:avLst/>
              <a:gdLst>
                <a:gd name="T0" fmla="*/ 2129 w 2280"/>
                <a:gd name="T1" fmla="*/ 230 h 230"/>
                <a:gd name="T2" fmla="*/ 151 w 2280"/>
                <a:gd name="T3" fmla="*/ 230 h 230"/>
                <a:gd name="T4" fmla="*/ 0 w 2280"/>
                <a:gd name="T5" fmla="*/ 79 h 230"/>
                <a:gd name="T6" fmla="*/ 0 w 2280"/>
                <a:gd name="T7" fmla="*/ 0 h 230"/>
                <a:gd name="T8" fmla="*/ 2280 w 2280"/>
                <a:gd name="T9" fmla="*/ 0 h 230"/>
                <a:gd name="T10" fmla="*/ 2280 w 2280"/>
                <a:gd name="T11" fmla="*/ 79 h 230"/>
                <a:gd name="T12" fmla="*/ 2129 w 2280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0" h="230">
                  <a:moveTo>
                    <a:pt x="2129" y="230"/>
                  </a:moveTo>
                  <a:cubicBezTo>
                    <a:pt x="151" y="230"/>
                    <a:pt x="151" y="230"/>
                    <a:pt x="151" y="230"/>
                  </a:cubicBezTo>
                  <a:cubicBezTo>
                    <a:pt x="68" y="230"/>
                    <a:pt x="0" y="163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80" y="0"/>
                    <a:pt x="2280" y="0"/>
                    <a:pt x="2280" y="0"/>
                  </a:cubicBezTo>
                  <a:cubicBezTo>
                    <a:pt x="2280" y="79"/>
                    <a:pt x="2280" y="79"/>
                    <a:pt x="2280" y="79"/>
                  </a:cubicBezTo>
                  <a:cubicBezTo>
                    <a:pt x="2280" y="163"/>
                    <a:pt x="2212" y="230"/>
                    <a:pt x="2129" y="230"/>
                  </a:cubicBezTo>
                  <a:close/>
                </a:path>
              </a:pathLst>
            </a:custGeom>
            <a:solidFill>
              <a:srgbClr val="C1D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2" name="Rectangle 7"/>
            <p:cNvSpPr>
              <a:spLocks noChangeArrowheads="1"/>
            </p:cNvSpPr>
            <p:nvPr/>
          </p:nvSpPr>
          <p:spPr bwMode="auto">
            <a:xfrm>
              <a:off x="11014075" y="5448300"/>
              <a:ext cx="828675" cy="358775"/>
            </a:xfrm>
            <a:prstGeom prst="rect">
              <a:avLst/>
            </a:prstGeom>
            <a:solidFill>
              <a:srgbClr val="71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3" name="Freeform 8"/>
            <p:cNvSpPr/>
            <p:nvPr/>
          </p:nvSpPr>
          <p:spPr bwMode="auto">
            <a:xfrm>
              <a:off x="9401175" y="2684463"/>
              <a:ext cx="4040188" cy="2363787"/>
            </a:xfrm>
            <a:custGeom>
              <a:avLst/>
              <a:gdLst>
                <a:gd name="T0" fmla="*/ 2280 w 2280"/>
                <a:gd name="T1" fmla="*/ 1333 h 1333"/>
                <a:gd name="T2" fmla="*/ 0 w 2280"/>
                <a:gd name="T3" fmla="*/ 1333 h 1333"/>
                <a:gd name="T4" fmla="*/ 0 w 2280"/>
                <a:gd name="T5" fmla="*/ 140 h 1333"/>
                <a:gd name="T6" fmla="*/ 139 w 2280"/>
                <a:gd name="T7" fmla="*/ 0 h 1333"/>
                <a:gd name="T8" fmla="*/ 2140 w 2280"/>
                <a:gd name="T9" fmla="*/ 0 h 1333"/>
                <a:gd name="T10" fmla="*/ 2280 w 2280"/>
                <a:gd name="T11" fmla="*/ 140 h 1333"/>
                <a:gd name="T12" fmla="*/ 2280 w 2280"/>
                <a:gd name="T13" fmla="*/ 1333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0" h="1333">
                  <a:moveTo>
                    <a:pt x="2280" y="1333"/>
                  </a:moveTo>
                  <a:cubicBezTo>
                    <a:pt x="0" y="1333"/>
                    <a:pt x="0" y="1333"/>
                    <a:pt x="0" y="133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2140" y="0"/>
                    <a:pt x="2140" y="0"/>
                    <a:pt x="2140" y="0"/>
                  </a:cubicBezTo>
                  <a:cubicBezTo>
                    <a:pt x="2217" y="0"/>
                    <a:pt x="2280" y="63"/>
                    <a:pt x="2280" y="140"/>
                  </a:cubicBezTo>
                  <a:lnTo>
                    <a:pt x="2280" y="1333"/>
                  </a:lnTo>
                  <a:close/>
                </a:path>
              </a:pathLst>
            </a:custGeom>
            <a:solidFill>
              <a:srgbClr val="214A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4" name="Rectangle 9"/>
            <p:cNvSpPr>
              <a:spLocks noChangeArrowheads="1"/>
            </p:cNvSpPr>
            <p:nvPr/>
          </p:nvSpPr>
          <p:spPr bwMode="auto">
            <a:xfrm>
              <a:off x="9566275" y="2854325"/>
              <a:ext cx="3733800" cy="2046287"/>
            </a:xfrm>
            <a:prstGeom prst="rect">
              <a:avLst/>
            </a:pr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5" name="Oval 10"/>
            <p:cNvSpPr>
              <a:spLocks noChangeArrowheads="1"/>
            </p:cNvSpPr>
            <p:nvPr/>
          </p:nvSpPr>
          <p:spPr bwMode="auto">
            <a:xfrm>
              <a:off x="11328400" y="5133975"/>
              <a:ext cx="182563" cy="1825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6" name="Freeform 11"/>
            <p:cNvSpPr/>
            <p:nvPr/>
          </p:nvSpPr>
          <p:spPr bwMode="auto">
            <a:xfrm>
              <a:off x="11233150" y="3040063"/>
              <a:ext cx="1838325" cy="1654175"/>
            </a:xfrm>
            <a:custGeom>
              <a:avLst/>
              <a:gdLst>
                <a:gd name="T0" fmla="*/ 996 w 1038"/>
                <a:gd name="T1" fmla="*/ 933 h 933"/>
                <a:gd name="T2" fmla="*/ 43 w 1038"/>
                <a:gd name="T3" fmla="*/ 933 h 933"/>
                <a:gd name="T4" fmla="*/ 0 w 1038"/>
                <a:gd name="T5" fmla="*/ 891 h 933"/>
                <a:gd name="T6" fmla="*/ 0 w 1038"/>
                <a:gd name="T7" fmla="*/ 43 h 933"/>
                <a:gd name="T8" fmla="*/ 43 w 1038"/>
                <a:gd name="T9" fmla="*/ 0 h 933"/>
                <a:gd name="T10" fmla="*/ 996 w 1038"/>
                <a:gd name="T11" fmla="*/ 0 h 933"/>
                <a:gd name="T12" fmla="*/ 1038 w 1038"/>
                <a:gd name="T13" fmla="*/ 43 h 933"/>
                <a:gd name="T14" fmla="*/ 1038 w 1038"/>
                <a:gd name="T15" fmla="*/ 891 h 933"/>
                <a:gd name="T16" fmla="*/ 996 w 1038"/>
                <a:gd name="T17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8" h="933">
                  <a:moveTo>
                    <a:pt x="996" y="933"/>
                  </a:moveTo>
                  <a:cubicBezTo>
                    <a:pt x="43" y="933"/>
                    <a:pt x="43" y="933"/>
                    <a:pt x="43" y="933"/>
                  </a:cubicBezTo>
                  <a:cubicBezTo>
                    <a:pt x="19" y="933"/>
                    <a:pt x="0" y="914"/>
                    <a:pt x="0" y="89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996" y="0"/>
                    <a:pt x="996" y="0"/>
                    <a:pt x="996" y="0"/>
                  </a:cubicBezTo>
                  <a:cubicBezTo>
                    <a:pt x="1019" y="0"/>
                    <a:pt x="1038" y="19"/>
                    <a:pt x="1038" y="43"/>
                  </a:cubicBezTo>
                  <a:cubicBezTo>
                    <a:pt x="1038" y="891"/>
                    <a:pt x="1038" y="891"/>
                    <a:pt x="1038" y="891"/>
                  </a:cubicBezTo>
                  <a:cubicBezTo>
                    <a:pt x="1038" y="914"/>
                    <a:pt x="1019" y="933"/>
                    <a:pt x="996" y="9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7" name="Freeform 12"/>
            <p:cNvSpPr/>
            <p:nvPr/>
          </p:nvSpPr>
          <p:spPr bwMode="auto">
            <a:xfrm>
              <a:off x="9813925" y="3803650"/>
              <a:ext cx="1231900" cy="890587"/>
            </a:xfrm>
            <a:custGeom>
              <a:avLst/>
              <a:gdLst>
                <a:gd name="T0" fmla="*/ 652 w 695"/>
                <a:gd name="T1" fmla="*/ 503 h 503"/>
                <a:gd name="T2" fmla="*/ 42 w 695"/>
                <a:gd name="T3" fmla="*/ 503 h 503"/>
                <a:gd name="T4" fmla="*/ 0 w 695"/>
                <a:gd name="T5" fmla="*/ 461 h 503"/>
                <a:gd name="T6" fmla="*/ 0 w 695"/>
                <a:gd name="T7" fmla="*/ 43 h 503"/>
                <a:gd name="T8" fmla="*/ 42 w 695"/>
                <a:gd name="T9" fmla="*/ 0 h 503"/>
                <a:gd name="T10" fmla="*/ 652 w 695"/>
                <a:gd name="T11" fmla="*/ 0 h 503"/>
                <a:gd name="T12" fmla="*/ 695 w 695"/>
                <a:gd name="T13" fmla="*/ 43 h 503"/>
                <a:gd name="T14" fmla="*/ 695 w 695"/>
                <a:gd name="T15" fmla="*/ 461 h 503"/>
                <a:gd name="T16" fmla="*/ 652 w 695"/>
                <a:gd name="T17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5" h="503">
                  <a:moveTo>
                    <a:pt x="652" y="503"/>
                  </a:moveTo>
                  <a:cubicBezTo>
                    <a:pt x="42" y="503"/>
                    <a:pt x="42" y="503"/>
                    <a:pt x="42" y="503"/>
                  </a:cubicBezTo>
                  <a:cubicBezTo>
                    <a:pt x="19" y="503"/>
                    <a:pt x="0" y="484"/>
                    <a:pt x="0" y="46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676" y="0"/>
                    <a:pt x="695" y="19"/>
                    <a:pt x="695" y="43"/>
                  </a:cubicBezTo>
                  <a:cubicBezTo>
                    <a:pt x="695" y="461"/>
                    <a:pt x="695" y="461"/>
                    <a:pt x="695" y="461"/>
                  </a:cubicBezTo>
                  <a:cubicBezTo>
                    <a:pt x="695" y="484"/>
                    <a:pt x="676" y="503"/>
                    <a:pt x="652" y="5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8" name="Freeform 16"/>
            <p:cNvSpPr/>
            <p:nvPr/>
          </p:nvSpPr>
          <p:spPr bwMode="auto">
            <a:xfrm>
              <a:off x="9953625" y="4381500"/>
              <a:ext cx="949325" cy="52387"/>
            </a:xfrm>
            <a:custGeom>
              <a:avLst/>
              <a:gdLst>
                <a:gd name="T0" fmla="*/ 522 w 536"/>
                <a:gd name="T1" fmla="*/ 30 h 30"/>
                <a:gd name="T2" fmla="*/ 14 w 536"/>
                <a:gd name="T3" fmla="*/ 30 h 30"/>
                <a:gd name="T4" fmla="*/ 0 w 536"/>
                <a:gd name="T5" fmla="*/ 16 h 30"/>
                <a:gd name="T6" fmla="*/ 0 w 536"/>
                <a:gd name="T7" fmla="*/ 14 h 30"/>
                <a:gd name="T8" fmla="*/ 14 w 536"/>
                <a:gd name="T9" fmla="*/ 0 h 30"/>
                <a:gd name="T10" fmla="*/ 522 w 536"/>
                <a:gd name="T11" fmla="*/ 0 h 30"/>
                <a:gd name="T12" fmla="*/ 536 w 536"/>
                <a:gd name="T13" fmla="*/ 14 h 30"/>
                <a:gd name="T14" fmla="*/ 536 w 536"/>
                <a:gd name="T15" fmla="*/ 16 h 30"/>
                <a:gd name="T16" fmla="*/ 522 w 536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30">
                  <a:moveTo>
                    <a:pt x="522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4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530" y="0"/>
                    <a:pt x="536" y="6"/>
                    <a:pt x="536" y="14"/>
                  </a:cubicBezTo>
                  <a:cubicBezTo>
                    <a:pt x="536" y="16"/>
                    <a:pt x="536" y="16"/>
                    <a:pt x="536" y="16"/>
                  </a:cubicBezTo>
                  <a:cubicBezTo>
                    <a:pt x="536" y="24"/>
                    <a:pt x="530" y="30"/>
                    <a:pt x="522" y="30"/>
                  </a:cubicBezTo>
                  <a:close/>
                </a:path>
              </a:pathLst>
            </a:cu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9" name="Freeform 17"/>
            <p:cNvSpPr/>
            <p:nvPr/>
          </p:nvSpPr>
          <p:spPr bwMode="auto">
            <a:xfrm>
              <a:off x="9953625" y="4506913"/>
              <a:ext cx="563563" cy="53975"/>
            </a:xfrm>
            <a:custGeom>
              <a:avLst/>
              <a:gdLst>
                <a:gd name="T0" fmla="*/ 303 w 318"/>
                <a:gd name="T1" fmla="*/ 30 h 30"/>
                <a:gd name="T2" fmla="*/ 14 w 318"/>
                <a:gd name="T3" fmla="*/ 30 h 30"/>
                <a:gd name="T4" fmla="*/ 0 w 318"/>
                <a:gd name="T5" fmla="*/ 15 h 30"/>
                <a:gd name="T6" fmla="*/ 0 w 318"/>
                <a:gd name="T7" fmla="*/ 14 h 30"/>
                <a:gd name="T8" fmla="*/ 14 w 318"/>
                <a:gd name="T9" fmla="*/ 0 h 30"/>
                <a:gd name="T10" fmla="*/ 303 w 318"/>
                <a:gd name="T11" fmla="*/ 0 h 30"/>
                <a:gd name="T12" fmla="*/ 318 w 318"/>
                <a:gd name="T13" fmla="*/ 14 h 30"/>
                <a:gd name="T14" fmla="*/ 318 w 318"/>
                <a:gd name="T15" fmla="*/ 15 h 30"/>
                <a:gd name="T16" fmla="*/ 303 w 318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0">
                  <a:moveTo>
                    <a:pt x="303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11" y="0"/>
                    <a:pt x="318" y="6"/>
                    <a:pt x="318" y="14"/>
                  </a:cubicBezTo>
                  <a:cubicBezTo>
                    <a:pt x="318" y="15"/>
                    <a:pt x="318" y="15"/>
                    <a:pt x="318" y="15"/>
                  </a:cubicBezTo>
                  <a:cubicBezTo>
                    <a:pt x="318" y="23"/>
                    <a:pt x="311" y="30"/>
                    <a:pt x="303" y="30"/>
                  </a:cubicBezTo>
                  <a:close/>
                </a:path>
              </a:pathLst>
            </a:cu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0" name="Oval 18"/>
            <p:cNvSpPr>
              <a:spLocks noChangeArrowheads="1"/>
            </p:cNvSpPr>
            <p:nvPr/>
          </p:nvSpPr>
          <p:spPr bwMode="auto">
            <a:xfrm>
              <a:off x="9921875" y="3905250"/>
              <a:ext cx="338138" cy="339725"/>
            </a:xfrm>
            <a:prstGeom prst="ellipse">
              <a:avLst/>
            </a:pr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1" name="Freeform 19"/>
            <p:cNvSpPr/>
            <p:nvPr/>
          </p:nvSpPr>
          <p:spPr bwMode="auto">
            <a:xfrm>
              <a:off x="8926513" y="5920846"/>
              <a:ext cx="5049838" cy="23812"/>
            </a:xfrm>
            <a:custGeom>
              <a:avLst/>
              <a:gdLst>
                <a:gd name="T0" fmla="*/ 2843 w 2850"/>
                <a:gd name="T1" fmla="*/ 14 h 14"/>
                <a:gd name="T2" fmla="*/ 7 w 2850"/>
                <a:gd name="T3" fmla="*/ 14 h 14"/>
                <a:gd name="T4" fmla="*/ 0 w 2850"/>
                <a:gd name="T5" fmla="*/ 7 h 14"/>
                <a:gd name="T6" fmla="*/ 7 w 2850"/>
                <a:gd name="T7" fmla="*/ 0 h 14"/>
                <a:gd name="T8" fmla="*/ 2843 w 2850"/>
                <a:gd name="T9" fmla="*/ 0 h 14"/>
                <a:gd name="T10" fmla="*/ 2850 w 2850"/>
                <a:gd name="T11" fmla="*/ 7 h 14"/>
                <a:gd name="T12" fmla="*/ 2843 w 2850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0" h="14">
                  <a:moveTo>
                    <a:pt x="284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843" y="0"/>
                    <a:pt x="2843" y="0"/>
                    <a:pt x="2843" y="0"/>
                  </a:cubicBezTo>
                  <a:cubicBezTo>
                    <a:pt x="2847" y="0"/>
                    <a:pt x="2850" y="3"/>
                    <a:pt x="2850" y="7"/>
                  </a:cubicBezTo>
                  <a:cubicBezTo>
                    <a:pt x="2850" y="11"/>
                    <a:pt x="2847" y="14"/>
                    <a:pt x="2843" y="14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2" name="Freeform 20"/>
            <p:cNvSpPr/>
            <p:nvPr/>
          </p:nvSpPr>
          <p:spPr bwMode="auto">
            <a:xfrm>
              <a:off x="12206288" y="3924300"/>
              <a:ext cx="612775" cy="612775"/>
            </a:xfrm>
            <a:custGeom>
              <a:avLst/>
              <a:gdLst>
                <a:gd name="T0" fmla="*/ 284 w 346"/>
                <a:gd name="T1" fmla="*/ 346 h 346"/>
                <a:gd name="T2" fmla="*/ 63 w 346"/>
                <a:gd name="T3" fmla="*/ 346 h 346"/>
                <a:gd name="T4" fmla="*/ 0 w 346"/>
                <a:gd name="T5" fmla="*/ 284 h 346"/>
                <a:gd name="T6" fmla="*/ 0 w 346"/>
                <a:gd name="T7" fmla="*/ 63 h 346"/>
                <a:gd name="T8" fmla="*/ 63 w 346"/>
                <a:gd name="T9" fmla="*/ 0 h 346"/>
                <a:gd name="T10" fmla="*/ 284 w 346"/>
                <a:gd name="T11" fmla="*/ 0 h 346"/>
                <a:gd name="T12" fmla="*/ 346 w 346"/>
                <a:gd name="T13" fmla="*/ 63 h 346"/>
                <a:gd name="T14" fmla="*/ 346 w 346"/>
                <a:gd name="T15" fmla="*/ 284 h 346"/>
                <a:gd name="T16" fmla="*/ 284 w 346"/>
                <a:gd name="T1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346">
                  <a:moveTo>
                    <a:pt x="284" y="346"/>
                  </a:moveTo>
                  <a:cubicBezTo>
                    <a:pt x="63" y="346"/>
                    <a:pt x="63" y="346"/>
                    <a:pt x="63" y="346"/>
                  </a:cubicBezTo>
                  <a:cubicBezTo>
                    <a:pt x="28" y="346"/>
                    <a:pt x="0" y="318"/>
                    <a:pt x="0" y="28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318" y="0"/>
                    <a:pt x="346" y="28"/>
                    <a:pt x="346" y="63"/>
                  </a:cubicBezTo>
                  <a:cubicBezTo>
                    <a:pt x="346" y="284"/>
                    <a:pt x="346" y="284"/>
                    <a:pt x="346" y="284"/>
                  </a:cubicBezTo>
                  <a:cubicBezTo>
                    <a:pt x="346" y="318"/>
                    <a:pt x="318" y="346"/>
                    <a:pt x="284" y="346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3" name="Freeform 21"/>
            <p:cNvSpPr/>
            <p:nvPr/>
          </p:nvSpPr>
          <p:spPr bwMode="auto">
            <a:xfrm>
              <a:off x="11757025" y="6210300"/>
              <a:ext cx="647700" cy="298450"/>
            </a:xfrm>
            <a:custGeom>
              <a:avLst/>
              <a:gdLst>
                <a:gd name="T0" fmla="*/ 321 w 365"/>
                <a:gd name="T1" fmla="*/ 168 h 168"/>
                <a:gd name="T2" fmla="*/ 45 w 365"/>
                <a:gd name="T3" fmla="*/ 168 h 168"/>
                <a:gd name="T4" fmla="*/ 0 w 365"/>
                <a:gd name="T5" fmla="*/ 124 h 168"/>
                <a:gd name="T6" fmla="*/ 0 w 365"/>
                <a:gd name="T7" fmla="*/ 45 h 168"/>
                <a:gd name="T8" fmla="*/ 45 w 365"/>
                <a:gd name="T9" fmla="*/ 0 h 168"/>
                <a:gd name="T10" fmla="*/ 321 w 365"/>
                <a:gd name="T11" fmla="*/ 0 h 168"/>
                <a:gd name="T12" fmla="*/ 365 w 365"/>
                <a:gd name="T13" fmla="*/ 45 h 168"/>
                <a:gd name="T14" fmla="*/ 365 w 365"/>
                <a:gd name="T15" fmla="*/ 124 h 168"/>
                <a:gd name="T16" fmla="*/ 321 w 365"/>
                <a:gd name="T1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5" h="168">
                  <a:moveTo>
                    <a:pt x="321" y="168"/>
                  </a:moveTo>
                  <a:cubicBezTo>
                    <a:pt x="45" y="168"/>
                    <a:pt x="45" y="168"/>
                    <a:pt x="45" y="168"/>
                  </a:cubicBezTo>
                  <a:cubicBezTo>
                    <a:pt x="20" y="168"/>
                    <a:pt x="0" y="148"/>
                    <a:pt x="0" y="1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45" y="0"/>
                    <a:pt x="365" y="20"/>
                    <a:pt x="365" y="45"/>
                  </a:cubicBezTo>
                  <a:cubicBezTo>
                    <a:pt x="365" y="124"/>
                    <a:pt x="365" y="124"/>
                    <a:pt x="365" y="124"/>
                  </a:cubicBezTo>
                  <a:cubicBezTo>
                    <a:pt x="365" y="148"/>
                    <a:pt x="345" y="168"/>
                    <a:pt x="321" y="168"/>
                  </a:cubicBezTo>
                  <a:close/>
                </a:path>
              </a:pathLst>
            </a:custGeom>
            <a:solidFill>
              <a:srgbClr val="538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4" name="Freeform 22"/>
            <p:cNvSpPr/>
            <p:nvPr/>
          </p:nvSpPr>
          <p:spPr bwMode="auto">
            <a:xfrm>
              <a:off x="11757025" y="6130925"/>
              <a:ext cx="647700" cy="300037"/>
            </a:xfrm>
            <a:custGeom>
              <a:avLst/>
              <a:gdLst>
                <a:gd name="T0" fmla="*/ 321 w 365"/>
                <a:gd name="T1" fmla="*/ 169 h 169"/>
                <a:gd name="T2" fmla="*/ 45 w 365"/>
                <a:gd name="T3" fmla="*/ 169 h 169"/>
                <a:gd name="T4" fmla="*/ 0 w 365"/>
                <a:gd name="T5" fmla="*/ 124 h 169"/>
                <a:gd name="T6" fmla="*/ 0 w 365"/>
                <a:gd name="T7" fmla="*/ 45 h 169"/>
                <a:gd name="T8" fmla="*/ 45 w 365"/>
                <a:gd name="T9" fmla="*/ 0 h 169"/>
                <a:gd name="T10" fmla="*/ 321 w 365"/>
                <a:gd name="T11" fmla="*/ 0 h 169"/>
                <a:gd name="T12" fmla="*/ 365 w 365"/>
                <a:gd name="T13" fmla="*/ 45 h 169"/>
                <a:gd name="T14" fmla="*/ 365 w 365"/>
                <a:gd name="T15" fmla="*/ 124 h 169"/>
                <a:gd name="T16" fmla="*/ 321 w 365"/>
                <a:gd name="T1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5" h="169">
                  <a:moveTo>
                    <a:pt x="321" y="169"/>
                  </a:moveTo>
                  <a:cubicBezTo>
                    <a:pt x="45" y="169"/>
                    <a:pt x="45" y="169"/>
                    <a:pt x="45" y="169"/>
                  </a:cubicBezTo>
                  <a:cubicBezTo>
                    <a:pt x="20" y="169"/>
                    <a:pt x="0" y="149"/>
                    <a:pt x="0" y="1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45" y="0"/>
                    <a:pt x="365" y="20"/>
                    <a:pt x="365" y="45"/>
                  </a:cubicBezTo>
                  <a:cubicBezTo>
                    <a:pt x="365" y="124"/>
                    <a:pt x="365" y="124"/>
                    <a:pt x="365" y="124"/>
                  </a:cubicBezTo>
                  <a:cubicBezTo>
                    <a:pt x="365" y="149"/>
                    <a:pt x="345" y="169"/>
                    <a:pt x="321" y="169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95" name="组合 194"/>
            <p:cNvGrpSpPr/>
            <p:nvPr/>
          </p:nvGrpSpPr>
          <p:grpSpPr>
            <a:xfrm>
              <a:off x="12525375" y="4391025"/>
              <a:ext cx="1117600" cy="1898650"/>
              <a:chOff x="9744075" y="3648075"/>
              <a:chExt cx="1117600" cy="1898650"/>
            </a:xfrm>
          </p:grpSpPr>
          <p:sp>
            <p:nvSpPr>
              <p:cNvPr id="196" name="Freeform 23"/>
              <p:cNvSpPr/>
              <p:nvPr/>
            </p:nvSpPr>
            <p:spPr bwMode="auto">
              <a:xfrm>
                <a:off x="9744075" y="3648075"/>
                <a:ext cx="109538" cy="114300"/>
              </a:xfrm>
              <a:custGeom>
                <a:avLst/>
                <a:gdLst>
                  <a:gd name="T0" fmla="*/ 31 w 62"/>
                  <a:gd name="T1" fmla="*/ 0 h 64"/>
                  <a:gd name="T2" fmla="*/ 62 w 62"/>
                  <a:gd name="T3" fmla="*/ 32 h 64"/>
                  <a:gd name="T4" fmla="*/ 31 w 62"/>
                  <a:gd name="T5" fmla="*/ 64 h 64"/>
                  <a:gd name="T6" fmla="*/ 0 w 62"/>
                  <a:gd name="T7" fmla="*/ 31 h 64"/>
                  <a:gd name="T8" fmla="*/ 31 w 6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4">
                    <a:moveTo>
                      <a:pt x="31" y="0"/>
                    </a:moveTo>
                    <a:cubicBezTo>
                      <a:pt x="48" y="0"/>
                      <a:pt x="62" y="15"/>
                      <a:pt x="62" y="32"/>
                    </a:cubicBezTo>
                    <a:cubicBezTo>
                      <a:pt x="62" y="50"/>
                      <a:pt x="48" y="64"/>
                      <a:pt x="31" y="64"/>
                    </a:cubicBezTo>
                    <a:cubicBezTo>
                      <a:pt x="14" y="64"/>
                      <a:pt x="0" y="49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7" name="Freeform 24"/>
              <p:cNvSpPr/>
              <p:nvPr/>
            </p:nvSpPr>
            <p:spPr bwMode="auto">
              <a:xfrm>
                <a:off x="10753725" y="4037013"/>
                <a:ext cx="107950" cy="115887"/>
              </a:xfrm>
              <a:custGeom>
                <a:avLst/>
                <a:gdLst>
                  <a:gd name="T0" fmla="*/ 51 w 61"/>
                  <a:gd name="T1" fmla="*/ 11 h 65"/>
                  <a:gd name="T2" fmla="*/ 12 w 61"/>
                  <a:gd name="T3" fmla="*/ 11 h 65"/>
                  <a:gd name="T4" fmla="*/ 10 w 61"/>
                  <a:gd name="T5" fmla="*/ 53 h 65"/>
                  <a:gd name="T6" fmla="*/ 49 w 61"/>
                  <a:gd name="T7" fmla="*/ 53 h 65"/>
                  <a:gd name="T8" fmla="*/ 51 w 61"/>
                  <a:gd name="T9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5">
                    <a:moveTo>
                      <a:pt x="51" y="11"/>
                    </a:moveTo>
                    <a:cubicBezTo>
                      <a:pt x="41" y="0"/>
                      <a:pt x="23" y="0"/>
                      <a:pt x="12" y="11"/>
                    </a:cubicBezTo>
                    <a:cubicBezTo>
                      <a:pt x="1" y="23"/>
                      <a:pt x="0" y="41"/>
                      <a:pt x="10" y="53"/>
                    </a:cubicBezTo>
                    <a:cubicBezTo>
                      <a:pt x="20" y="64"/>
                      <a:pt x="38" y="65"/>
                      <a:pt x="49" y="53"/>
                    </a:cubicBezTo>
                    <a:cubicBezTo>
                      <a:pt x="60" y="42"/>
                      <a:pt x="61" y="23"/>
                      <a:pt x="51" y="11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8" name="Freeform 25"/>
              <p:cNvSpPr/>
              <p:nvPr/>
            </p:nvSpPr>
            <p:spPr bwMode="auto">
              <a:xfrm>
                <a:off x="10347325" y="4095750"/>
                <a:ext cx="469900" cy="293687"/>
              </a:xfrm>
              <a:custGeom>
                <a:avLst/>
                <a:gdLst>
                  <a:gd name="T0" fmla="*/ 142 w 265"/>
                  <a:gd name="T1" fmla="*/ 102 h 166"/>
                  <a:gd name="T2" fmla="*/ 41 w 265"/>
                  <a:gd name="T3" fmla="*/ 15 h 166"/>
                  <a:gd name="T4" fmla="*/ 7 w 265"/>
                  <a:gd name="T5" fmla="*/ 26 h 166"/>
                  <a:gd name="T6" fmla="*/ 18 w 265"/>
                  <a:gd name="T7" fmla="*/ 66 h 166"/>
                  <a:gd name="T8" fmla="*/ 119 w 265"/>
                  <a:gd name="T9" fmla="*/ 153 h 166"/>
                  <a:gd name="T10" fmla="*/ 180 w 265"/>
                  <a:gd name="T11" fmla="*/ 144 h 166"/>
                  <a:gd name="T12" fmla="*/ 265 w 265"/>
                  <a:gd name="T13" fmla="*/ 39 h 166"/>
                  <a:gd name="T14" fmla="*/ 224 w 265"/>
                  <a:gd name="T15" fmla="*/ 0 h 166"/>
                  <a:gd name="T16" fmla="*/ 142 w 265"/>
                  <a:gd name="T17" fmla="*/ 10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166">
                    <a:moveTo>
                      <a:pt x="142" y="102"/>
                    </a:moveTo>
                    <a:cubicBezTo>
                      <a:pt x="41" y="15"/>
                      <a:pt x="41" y="15"/>
                      <a:pt x="41" y="15"/>
                    </a:cubicBezTo>
                    <a:cubicBezTo>
                      <a:pt x="28" y="7"/>
                      <a:pt x="13" y="12"/>
                      <a:pt x="7" y="26"/>
                    </a:cubicBezTo>
                    <a:cubicBezTo>
                      <a:pt x="0" y="40"/>
                      <a:pt x="6" y="58"/>
                      <a:pt x="18" y="66"/>
                    </a:cubicBezTo>
                    <a:cubicBezTo>
                      <a:pt x="119" y="153"/>
                      <a:pt x="119" y="153"/>
                      <a:pt x="119" y="153"/>
                    </a:cubicBezTo>
                    <a:cubicBezTo>
                      <a:pt x="140" y="166"/>
                      <a:pt x="165" y="163"/>
                      <a:pt x="180" y="144"/>
                    </a:cubicBezTo>
                    <a:cubicBezTo>
                      <a:pt x="265" y="39"/>
                      <a:pt x="265" y="39"/>
                      <a:pt x="265" y="39"/>
                    </a:cubicBezTo>
                    <a:cubicBezTo>
                      <a:pt x="224" y="0"/>
                      <a:pt x="224" y="0"/>
                      <a:pt x="224" y="0"/>
                    </a:cubicBezTo>
                    <a:lnTo>
                      <a:pt x="142" y="102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9" name="Freeform 26"/>
              <p:cNvSpPr/>
              <p:nvPr/>
            </p:nvSpPr>
            <p:spPr bwMode="auto">
              <a:xfrm>
                <a:off x="10183813" y="5357813"/>
                <a:ext cx="74613" cy="130175"/>
              </a:xfrm>
              <a:custGeom>
                <a:avLst/>
                <a:gdLst>
                  <a:gd name="T0" fmla="*/ 3 w 47"/>
                  <a:gd name="T1" fmla="*/ 82 h 82"/>
                  <a:gd name="T2" fmla="*/ 47 w 47"/>
                  <a:gd name="T3" fmla="*/ 79 h 82"/>
                  <a:gd name="T4" fmla="*/ 47 w 47"/>
                  <a:gd name="T5" fmla="*/ 0 h 82"/>
                  <a:gd name="T6" fmla="*/ 0 w 47"/>
                  <a:gd name="T7" fmla="*/ 2 h 82"/>
                  <a:gd name="T8" fmla="*/ 3 w 47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2">
                    <a:moveTo>
                      <a:pt x="3" y="82"/>
                    </a:moveTo>
                    <a:lnTo>
                      <a:pt x="47" y="79"/>
                    </a:lnTo>
                    <a:lnTo>
                      <a:pt x="47" y="0"/>
                    </a:lnTo>
                    <a:lnTo>
                      <a:pt x="0" y="2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0" name="Freeform 27"/>
              <p:cNvSpPr/>
              <p:nvPr/>
            </p:nvSpPr>
            <p:spPr bwMode="auto">
              <a:xfrm>
                <a:off x="10071100" y="5461000"/>
                <a:ext cx="188913" cy="85725"/>
              </a:xfrm>
              <a:custGeom>
                <a:avLst/>
                <a:gdLst>
                  <a:gd name="T0" fmla="*/ 0 w 107"/>
                  <a:gd name="T1" fmla="*/ 48 h 48"/>
                  <a:gd name="T2" fmla="*/ 107 w 107"/>
                  <a:gd name="T3" fmla="*/ 47 h 48"/>
                  <a:gd name="T4" fmla="*/ 106 w 107"/>
                  <a:gd name="T5" fmla="*/ 0 h 48"/>
                  <a:gd name="T6" fmla="*/ 42 w 107"/>
                  <a:gd name="T7" fmla="*/ 1 h 48"/>
                  <a:gd name="T8" fmla="*/ 0 w 107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8">
                    <a:moveTo>
                      <a:pt x="0" y="48"/>
                    </a:move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18" y="1"/>
                      <a:pt x="0" y="22"/>
                      <a:pt x="0" y="48"/>
                    </a:cubicBezTo>
                    <a:close/>
                  </a:path>
                </a:pathLst>
              </a:custGeom>
              <a:solidFill>
                <a:srgbClr val="241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1" name="Freeform 28"/>
              <p:cNvSpPr/>
              <p:nvPr/>
            </p:nvSpPr>
            <p:spPr bwMode="auto">
              <a:xfrm>
                <a:off x="10420350" y="5357813"/>
                <a:ext cx="87313" cy="130175"/>
              </a:xfrm>
              <a:custGeom>
                <a:avLst/>
                <a:gdLst>
                  <a:gd name="T0" fmla="*/ 55 w 55"/>
                  <a:gd name="T1" fmla="*/ 82 h 82"/>
                  <a:gd name="T2" fmla="*/ 10 w 55"/>
                  <a:gd name="T3" fmla="*/ 79 h 82"/>
                  <a:gd name="T4" fmla="*/ 0 w 55"/>
                  <a:gd name="T5" fmla="*/ 0 h 82"/>
                  <a:gd name="T6" fmla="*/ 46 w 55"/>
                  <a:gd name="T7" fmla="*/ 2 h 82"/>
                  <a:gd name="T8" fmla="*/ 55 w 55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2">
                    <a:moveTo>
                      <a:pt x="55" y="82"/>
                    </a:moveTo>
                    <a:lnTo>
                      <a:pt x="10" y="79"/>
                    </a:lnTo>
                    <a:lnTo>
                      <a:pt x="0" y="0"/>
                    </a:lnTo>
                    <a:lnTo>
                      <a:pt x="46" y="2"/>
                    </a:lnTo>
                    <a:lnTo>
                      <a:pt x="55" y="82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2" name="Freeform 29"/>
              <p:cNvSpPr/>
              <p:nvPr/>
            </p:nvSpPr>
            <p:spPr bwMode="auto">
              <a:xfrm>
                <a:off x="10433050" y="5461000"/>
                <a:ext cx="190500" cy="85725"/>
              </a:xfrm>
              <a:custGeom>
                <a:avLst/>
                <a:gdLst>
                  <a:gd name="T0" fmla="*/ 108 w 108"/>
                  <a:gd name="T1" fmla="*/ 48 h 48"/>
                  <a:gd name="T2" fmla="*/ 5 w 108"/>
                  <a:gd name="T3" fmla="*/ 47 h 48"/>
                  <a:gd name="T4" fmla="*/ 0 w 108"/>
                  <a:gd name="T5" fmla="*/ 0 h 48"/>
                  <a:gd name="T6" fmla="*/ 66 w 108"/>
                  <a:gd name="T7" fmla="*/ 1 h 48"/>
                  <a:gd name="T8" fmla="*/ 108 w 10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48">
                    <a:moveTo>
                      <a:pt x="108" y="48"/>
                    </a:moveTo>
                    <a:cubicBezTo>
                      <a:pt x="5" y="47"/>
                      <a:pt x="5" y="47"/>
                      <a:pt x="5" y="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90" y="1"/>
                      <a:pt x="108" y="22"/>
                      <a:pt x="108" y="48"/>
                    </a:cubicBezTo>
                    <a:close/>
                  </a:path>
                </a:pathLst>
              </a:custGeom>
              <a:solidFill>
                <a:srgbClr val="241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3" name="Freeform 30"/>
              <p:cNvSpPr/>
              <p:nvPr/>
            </p:nvSpPr>
            <p:spPr bwMode="auto">
              <a:xfrm>
                <a:off x="10182225" y="4494213"/>
                <a:ext cx="265113" cy="192087"/>
              </a:xfrm>
              <a:custGeom>
                <a:avLst/>
                <a:gdLst>
                  <a:gd name="T0" fmla="*/ 0 w 167"/>
                  <a:gd name="T1" fmla="*/ 6 h 121"/>
                  <a:gd name="T2" fmla="*/ 80 w 167"/>
                  <a:gd name="T3" fmla="*/ 4 h 121"/>
                  <a:gd name="T4" fmla="*/ 87 w 167"/>
                  <a:gd name="T5" fmla="*/ 4 h 121"/>
                  <a:gd name="T6" fmla="*/ 166 w 167"/>
                  <a:gd name="T7" fmla="*/ 0 h 121"/>
                  <a:gd name="T8" fmla="*/ 167 w 167"/>
                  <a:gd name="T9" fmla="*/ 115 h 121"/>
                  <a:gd name="T10" fmla="*/ 6 w 167"/>
                  <a:gd name="T11" fmla="*/ 121 h 121"/>
                  <a:gd name="T12" fmla="*/ 0 w 167"/>
                  <a:gd name="T13" fmla="*/ 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21">
                    <a:moveTo>
                      <a:pt x="0" y="6"/>
                    </a:moveTo>
                    <a:lnTo>
                      <a:pt x="80" y="4"/>
                    </a:lnTo>
                    <a:lnTo>
                      <a:pt x="87" y="4"/>
                    </a:lnTo>
                    <a:lnTo>
                      <a:pt x="166" y="0"/>
                    </a:lnTo>
                    <a:lnTo>
                      <a:pt x="167" y="115"/>
                    </a:lnTo>
                    <a:lnTo>
                      <a:pt x="6" y="12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4" name="Freeform 31"/>
              <p:cNvSpPr/>
              <p:nvPr/>
            </p:nvSpPr>
            <p:spPr bwMode="auto">
              <a:xfrm>
                <a:off x="10325100" y="4494213"/>
                <a:ext cx="200025" cy="923925"/>
              </a:xfrm>
              <a:custGeom>
                <a:avLst/>
                <a:gdLst>
                  <a:gd name="T0" fmla="*/ 49 w 113"/>
                  <a:gd name="T1" fmla="*/ 521 h 521"/>
                  <a:gd name="T2" fmla="*/ 113 w 113"/>
                  <a:gd name="T3" fmla="*/ 521 h 521"/>
                  <a:gd name="T4" fmla="*/ 79 w 113"/>
                  <a:gd name="T5" fmla="*/ 255 h 521"/>
                  <a:gd name="T6" fmla="*/ 68 w 113"/>
                  <a:gd name="T7" fmla="*/ 0 h 521"/>
                  <a:gd name="T8" fmla="*/ 0 w 113"/>
                  <a:gd name="T9" fmla="*/ 11 h 521"/>
                  <a:gd name="T10" fmla="*/ 10 w 113"/>
                  <a:gd name="T11" fmla="*/ 258 h 521"/>
                  <a:gd name="T12" fmla="*/ 10 w 113"/>
                  <a:gd name="T13" fmla="*/ 266 h 521"/>
                  <a:gd name="T14" fmla="*/ 49 w 113"/>
                  <a:gd name="T15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521">
                    <a:moveTo>
                      <a:pt x="49" y="521"/>
                    </a:moveTo>
                    <a:cubicBezTo>
                      <a:pt x="113" y="521"/>
                      <a:pt x="113" y="521"/>
                      <a:pt x="113" y="521"/>
                    </a:cubicBezTo>
                    <a:cubicBezTo>
                      <a:pt x="79" y="255"/>
                      <a:pt x="79" y="255"/>
                      <a:pt x="79" y="255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0" y="258"/>
                      <a:pt x="10" y="258"/>
                      <a:pt x="10" y="258"/>
                    </a:cubicBezTo>
                    <a:cubicBezTo>
                      <a:pt x="9" y="260"/>
                      <a:pt x="10" y="263"/>
                      <a:pt x="10" y="266"/>
                    </a:cubicBezTo>
                    <a:lnTo>
                      <a:pt x="49" y="521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5" name="Freeform 32"/>
              <p:cNvSpPr/>
              <p:nvPr/>
            </p:nvSpPr>
            <p:spPr bwMode="auto">
              <a:xfrm>
                <a:off x="10131425" y="4503738"/>
                <a:ext cx="184150" cy="911225"/>
              </a:xfrm>
              <a:custGeom>
                <a:avLst/>
                <a:gdLst>
                  <a:gd name="T0" fmla="*/ 18 w 104"/>
                  <a:gd name="T1" fmla="*/ 513 h 514"/>
                  <a:gd name="T2" fmla="*/ 79 w 104"/>
                  <a:gd name="T3" fmla="*/ 514 h 514"/>
                  <a:gd name="T4" fmla="*/ 70 w 104"/>
                  <a:gd name="T5" fmla="*/ 261 h 514"/>
                  <a:gd name="T6" fmla="*/ 104 w 104"/>
                  <a:gd name="T7" fmla="*/ 8 h 514"/>
                  <a:gd name="T8" fmla="*/ 29 w 104"/>
                  <a:gd name="T9" fmla="*/ 0 h 514"/>
                  <a:gd name="T10" fmla="*/ 0 w 104"/>
                  <a:gd name="T11" fmla="*/ 256 h 514"/>
                  <a:gd name="T12" fmla="*/ 0 w 104"/>
                  <a:gd name="T13" fmla="*/ 264 h 514"/>
                  <a:gd name="T14" fmla="*/ 18 w 104"/>
                  <a:gd name="T15" fmla="*/ 513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514">
                    <a:moveTo>
                      <a:pt x="18" y="513"/>
                    </a:moveTo>
                    <a:cubicBezTo>
                      <a:pt x="79" y="514"/>
                      <a:pt x="79" y="514"/>
                      <a:pt x="79" y="514"/>
                    </a:cubicBezTo>
                    <a:cubicBezTo>
                      <a:pt x="70" y="261"/>
                      <a:pt x="70" y="261"/>
                      <a:pt x="70" y="261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59"/>
                      <a:pt x="0" y="261"/>
                      <a:pt x="0" y="264"/>
                    </a:cubicBezTo>
                    <a:lnTo>
                      <a:pt x="18" y="513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6" name="Rectangle 33"/>
              <p:cNvSpPr>
                <a:spLocks noChangeArrowheads="1"/>
              </p:cNvSpPr>
              <p:nvPr/>
            </p:nvSpPr>
            <p:spPr bwMode="auto">
              <a:xfrm>
                <a:off x="10279063" y="4041775"/>
                <a:ext cx="71438" cy="98425"/>
              </a:xfrm>
              <a:prstGeom prst="rect">
                <a:avLst/>
              </a:pr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7" name="Oval 34"/>
              <p:cNvSpPr>
                <a:spLocks noChangeArrowheads="1"/>
              </p:cNvSpPr>
              <p:nvPr/>
            </p:nvSpPr>
            <p:spPr bwMode="auto">
              <a:xfrm>
                <a:off x="10193338" y="3957638"/>
                <a:ext cx="47625" cy="49212"/>
              </a:xfrm>
              <a:prstGeom prst="ellipse">
                <a:avLst/>
              </a:pr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8" name="Oval 35"/>
              <p:cNvSpPr>
                <a:spLocks noChangeArrowheads="1"/>
              </p:cNvSpPr>
              <p:nvPr/>
            </p:nvSpPr>
            <p:spPr bwMode="auto">
              <a:xfrm>
                <a:off x="10390188" y="3957638"/>
                <a:ext cx="47625" cy="49212"/>
              </a:xfrm>
              <a:prstGeom prst="ellipse">
                <a:avLst/>
              </a:pr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9" name="Oval 36"/>
              <p:cNvSpPr>
                <a:spLocks noChangeArrowheads="1"/>
              </p:cNvSpPr>
              <p:nvPr/>
            </p:nvSpPr>
            <p:spPr bwMode="auto">
              <a:xfrm>
                <a:off x="10213975" y="3860800"/>
                <a:ext cx="203200" cy="201612"/>
              </a:xfrm>
              <a:prstGeom prst="ellipse">
                <a:avLst/>
              </a:prstGeom>
              <a:solidFill>
                <a:srgbClr val="07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0" name="Freeform 37"/>
              <p:cNvSpPr/>
              <p:nvPr/>
            </p:nvSpPr>
            <p:spPr bwMode="auto">
              <a:xfrm>
                <a:off x="10171113" y="4110038"/>
                <a:ext cx="284163" cy="406400"/>
              </a:xfrm>
              <a:custGeom>
                <a:avLst/>
                <a:gdLst>
                  <a:gd name="T0" fmla="*/ 155 w 161"/>
                  <a:gd name="T1" fmla="*/ 229 h 229"/>
                  <a:gd name="T2" fmla="*/ 6 w 161"/>
                  <a:gd name="T3" fmla="*/ 229 h 229"/>
                  <a:gd name="T4" fmla="*/ 0 w 161"/>
                  <a:gd name="T5" fmla="*/ 53 h 229"/>
                  <a:gd name="T6" fmla="*/ 46 w 161"/>
                  <a:gd name="T7" fmla="*/ 0 h 229"/>
                  <a:gd name="T8" fmla="*/ 115 w 161"/>
                  <a:gd name="T9" fmla="*/ 0 h 229"/>
                  <a:gd name="T10" fmla="*/ 161 w 161"/>
                  <a:gd name="T11" fmla="*/ 53 h 229"/>
                  <a:gd name="T12" fmla="*/ 155 w 161"/>
                  <a:gd name="T13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229">
                    <a:moveTo>
                      <a:pt x="155" y="229"/>
                    </a:moveTo>
                    <a:cubicBezTo>
                      <a:pt x="6" y="229"/>
                      <a:pt x="6" y="229"/>
                      <a:pt x="6" y="2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24"/>
                      <a:pt x="18" y="0"/>
                      <a:pt x="46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43" y="0"/>
                      <a:pt x="161" y="24"/>
                      <a:pt x="161" y="53"/>
                    </a:cubicBezTo>
                    <a:lnTo>
                      <a:pt x="155" y="229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1" name="Freeform 38"/>
              <p:cNvSpPr/>
              <p:nvPr/>
            </p:nvSpPr>
            <p:spPr bwMode="auto">
              <a:xfrm>
                <a:off x="9786938" y="3708400"/>
                <a:ext cx="476250" cy="515937"/>
              </a:xfrm>
              <a:custGeom>
                <a:avLst/>
                <a:gdLst>
                  <a:gd name="T0" fmla="*/ 225 w 268"/>
                  <a:gd name="T1" fmla="*/ 291 h 291"/>
                  <a:gd name="T2" fmla="*/ 112 w 268"/>
                  <a:gd name="T3" fmla="*/ 174 h 291"/>
                  <a:gd name="T4" fmla="*/ 111 w 268"/>
                  <a:gd name="T5" fmla="*/ 172 h 291"/>
                  <a:gd name="T6" fmla="*/ 0 w 268"/>
                  <a:gd name="T7" fmla="*/ 39 h 291"/>
                  <a:gd name="T8" fmla="*/ 47 w 268"/>
                  <a:gd name="T9" fmla="*/ 0 h 291"/>
                  <a:gd name="T10" fmla="*/ 157 w 268"/>
                  <a:gd name="T11" fmla="*/ 132 h 291"/>
                  <a:gd name="T12" fmla="*/ 268 w 268"/>
                  <a:gd name="T13" fmla="*/ 248 h 291"/>
                  <a:gd name="T14" fmla="*/ 225 w 268"/>
                  <a:gd name="T15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291">
                    <a:moveTo>
                      <a:pt x="225" y="291"/>
                    </a:moveTo>
                    <a:cubicBezTo>
                      <a:pt x="112" y="174"/>
                      <a:pt x="112" y="174"/>
                      <a:pt x="112" y="174"/>
                    </a:cubicBezTo>
                    <a:cubicBezTo>
                      <a:pt x="112" y="173"/>
                      <a:pt x="111" y="173"/>
                      <a:pt x="111" y="17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157" y="132"/>
                      <a:pt x="157" y="132"/>
                      <a:pt x="157" y="132"/>
                    </a:cubicBezTo>
                    <a:cubicBezTo>
                      <a:pt x="268" y="248"/>
                      <a:pt x="268" y="248"/>
                      <a:pt x="268" y="248"/>
                    </a:cubicBezTo>
                    <a:lnTo>
                      <a:pt x="225" y="291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sp>
          <p:nvSpPr>
            <p:cNvPr id="212" name="Freeform 59"/>
            <p:cNvSpPr/>
            <p:nvPr/>
          </p:nvSpPr>
          <p:spPr bwMode="auto">
            <a:xfrm>
              <a:off x="10644188" y="5807075"/>
              <a:ext cx="1554163" cy="119062"/>
            </a:xfrm>
            <a:custGeom>
              <a:avLst/>
              <a:gdLst>
                <a:gd name="T0" fmla="*/ 877 w 877"/>
                <a:gd name="T1" fmla="*/ 67 h 67"/>
                <a:gd name="T2" fmla="*/ 0 w 877"/>
                <a:gd name="T3" fmla="*/ 67 h 67"/>
                <a:gd name="T4" fmla="*/ 0 w 877"/>
                <a:gd name="T5" fmla="*/ 67 h 67"/>
                <a:gd name="T6" fmla="*/ 67 w 877"/>
                <a:gd name="T7" fmla="*/ 0 h 67"/>
                <a:gd name="T8" fmla="*/ 809 w 877"/>
                <a:gd name="T9" fmla="*/ 0 h 67"/>
                <a:gd name="T10" fmla="*/ 877 w 877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7" h="67">
                  <a:moveTo>
                    <a:pt x="877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809" y="0"/>
                    <a:pt x="809" y="0"/>
                    <a:pt x="809" y="0"/>
                  </a:cubicBezTo>
                  <a:cubicBezTo>
                    <a:pt x="846" y="0"/>
                    <a:pt x="877" y="30"/>
                    <a:pt x="877" y="67"/>
                  </a:cubicBezTo>
                  <a:close/>
                </a:path>
              </a:pathLst>
            </a:custGeom>
            <a:solidFill>
              <a:srgbClr val="C1D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3" name="Freeform 60"/>
            <p:cNvSpPr/>
            <p:nvPr/>
          </p:nvSpPr>
          <p:spPr bwMode="auto">
            <a:xfrm>
              <a:off x="9629775" y="6323013"/>
              <a:ext cx="88900" cy="165100"/>
            </a:xfrm>
            <a:custGeom>
              <a:avLst/>
              <a:gdLst>
                <a:gd name="T0" fmla="*/ 7 w 50"/>
                <a:gd name="T1" fmla="*/ 93 h 93"/>
                <a:gd name="T2" fmla="*/ 0 w 50"/>
                <a:gd name="T3" fmla="*/ 9 h 93"/>
                <a:gd name="T4" fmla="*/ 42 w 50"/>
                <a:gd name="T5" fmla="*/ 0 h 93"/>
                <a:gd name="T6" fmla="*/ 50 w 50"/>
                <a:gd name="T7" fmla="*/ 85 h 93"/>
                <a:gd name="T8" fmla="*/ 7 w 5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7" y="93"/>
                  </a:moveTo>
                  <a:cubicBezTo>
                    <a:pt x="7" y="90"/>
                    <a:pt x="0" y="9"/>
                    <a:pt x="0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85"/>
                    <a:pt x="50" y="85"/>
                    <a:pt x="50" y="85"/>
                  </a:cubicBezTo>
                  <a:lnTo>
                    <a:pt x="7" y="93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4" name="Freeform 61"/>
            <p:cNvSpPr/>
            <p:nvPr/>
          </p:nvSpPr>
          <p:spPr bwMode="auto">
            <a:xfrm>
              <a:off x="9636125" y="6418263"/>
              <a:ext cx="222250" cy="101600"/>
            </a:xfrm>
            <a:custGeom>
              <a:avLst/>
              <a:gdLst>
                <a:gd name="T0" fmla="*/ 125 w 125"/>
                <a:gd name="T1" fmla="*/ 33 h 57"/>
                <a:gd name="T2" fmla="*/ 7 w 125"/>
                <a:gd name="T3" fmla="*/ 57 h 57"/>
                <a:gd name="T4" fmla="*/ 0 w 125"/>
                <a:gd name="T5" fmla="*/ 21 h 57"/>
                <a:gd name="T6" fmla="*/ 81 w 125"/>
                <a:gd name="T7" fmla="*/ 5 h 57"/>
                <a:gd name="T8" fmla="*/ 125 w 125"/>
                <a:gd name="T9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57">
                  <a:moveTo>
                    <a:pt x="125" y="33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101" y="0"/>
                    <a:pt x="120" y="13"/>
                    <a:pt x="125" y="33"/>
                  </a:cubicBez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5" name="Freeform 62"/>
            <p:cNvSpPr/>
            <p:nvPr/>
          </p:nvSpPr>
          <p:spPr bwMode="auto">
            <a:xfrm>
              <a:off x="9245600" y="5678488"/>
              <a:ext cx="482600" cy="708025"/>
            </a:xfrm>
            <a:custGeom>
              <a:avLst/>
              <a:gdLst>
                <a:gd name="T0" fmla="*/ 68 w 273"/>
                <a:gd name="T1" fmla="*/ 0 h 399"/>
                <a:gd name="T2" fmla="*/ 233 w 273"/>
                <a:gd name="T3" fmla="*/ 126 h 399"/>
                <a:gd name="T4" fmla="*/ 238 w 273"/>
                <a:gd name="T5" fmla="*/ 130 h 399"/>
                <a:gd name="T6" fmla="*/ 253 w 273"/>
                <a:gd name="T7" fmla="*/ 158 h 399"/>
                <a:gd name="T8" fmla="*/ 273 w 273"/>
                <a:gd name="T9" fmla="*/ 390 h 399"/>
                <a:gd name="T10" fmla="*/ 215 w 273"/>
                <a:gd name="T11" fmla="*/ 399 h 399"/>
                <a:gd name="T12" fmla="*/ 175 w 273"/>
                <a:gd name="T13" fmla="*/ 160 h 399"/>
                <a:gd name="T14" fmla="*/ 196 w 273"/>
                <a:gd name="T15" fmla="*/ 191 h 399"/>
                <a:gd name="T16" fmla="*/ 0 w 273"/>
                <a:gd name="T17" fmla="*/ 110 h 399"/>
                <a:gd name="T18" fmla="*/ 68 w 273"/>
                <a:gd name="T1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399">
                  <a:moveTo>
                    <a:pt x="68" y="0"/>
                  </a:moveTo>
                  <a:cubicBezTo>
                    <a:pt x="233" y="126"/>
                    <a:pt x="233" y="126"/>
                    <a:pt x="233" y="126"/>
                  </a:cubicBezTo>
                  <a:cubicBezTo>
                    <a:pt x="238" y="130"/>
                    <a:pt x="238" y="130"/>
                    <a:pt x="238" y="130"/>
                  </a:cubicBezTo>
                  <a:cubicBezTo>
                    <a:pt x="247" y="137"/>
                    <a:pt x="252" y="147"/>
                    <a:pt x="253" y="158"/>
                  </a:cubicBezTo>
                  <a:cubicBezTo>
                    <a:pt x="273" y="390"/>
                    <a:pt x="273" y="390"/>
                    <a:pt x="273" y="390"/>
                  </a:cubicBezTo>
                  <a:cubicBezTo>
                    <a:pt x="215" y="399"/>
                    <a:pt x="215" y="399"/>
                    <a:pt x="215" y="399"/>
                  </a:cubicBezTo>
                  <a:cubicBezTo>
                    <a:pt x="175" y="160"/>
                    <a:pt x="175" y="160"/>
                    <a:pt x="175" y="16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52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6" name="Freeform 63"/>
            <p:cNvSpPr/>
            <p:nvPr/>
          </p:nvSpPr>
          <p:spPr bwMode="auto">
            <a:xfrm>
              <a:off x="9034463" y="5326063"/>
              <a:ext cx="428625" cy="485775"/>
            </a:xfrm>
            <a:custGeom>
              <a:avLst/>
              <a:gdLst>
                <a:gd name="T0" fmla="*/ 81 w 242"/>
                <a:gd name="T1" fmla="*/ 274 h 274"/>
                <a:gd name="T2" fmla="*/ 223 w 242"/>
                <a:gd name="T3" fmla="*/ 224 h 274"/>
                <a:gd name="T4" fmla="*/ 238 w 242"/>
                <a:gd name="T5" fmla="*/ 196 h 274"/>
                <a:gd name="T6" fmla="*/ 178 w 242"/>
                <a:gd name="T7" fmla="*/ 0 h 274"/>
                <a:gd name="T8" fmla="*/ 64 w 242"/>
                <a:gd name="T9" fmla="*/ 36 h 274"/>
                <a:gd name="T10" fmla="*/ 13 w 242"/>
                <a:gd name="T11" fmla="*/ 132 h 274"/>
                <a:gd name="T12" fmla="*/ 81 w 242"/>
                <a:gd name="T1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74">
                  <a:moveTo>
                    <a:pt x="81" y="274"/>
                  </a:moveTo>
                  <a:cubicBezTo>
                    <a:pt x="223" y="224"/>
                    <a:pt x="223" y="224"/>
                    <a:pt x="223" y="224"/>
                  </a:cubicBezTo>
                  <a:cubicBezTo>
                    <a:pt x="235" y="220"/>
                    <a:pt x="242" y="207"/>
                    <a:pt x="238" y="196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23" y="48"/>
                    <a:pt x="0" y="92"/>
                    <a:pt x="13" y="132"/>
                  </a:cubicBezTo>
                  <a:lnTo>
                    <a:pt x="81" y="274"/>
                  </a:lnTo>
                  <a:close/>
                </a:path>
              </a:pathLst>
            </a:custGeom>
            <a:solidFill>
              <a:srgbClr val="F7C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7" name="Freeform 64"/>
            <p:cNvSpPr/>
            <p:nvPr/>
          </p:nvSpPr>
          <p:spPr bwMode="auto">
            <a:xfrm>
              <a:off x="9290050" y="5186363"/>
              <a:ext cx="658813" cy="658812"/>
            </a:xfrm>
            <a:custGeom>
              <a:avLst/>
              <a:gdLst>
                <a:gd name="T0" fmla="*/ 323 w 372"/>
                <a:gd name="T1" fmla="*/ 315 h 372"/>
                <a:gd name="T2" fmla="*/ 127 w 372"/>
                <a:gd name="T3" fmla="*/ 364 h 372"/>
                <a:gd name="T4" fmla="*/ 57 w 372"/>
                <a:gd name="T5" fmla="*/ 323 h 372"/>
                <a:gd name="T6" fmla="*/ 8 w 372"/>
                <a:gd name="T7" fmla="*/ 127 h 372"/>
                <a:gd name="T8" fmla="*/ 50 w 372"/>
                <a:gd name="T9" fmla="*/ 57 h 372"/>
                <a:gd name="T10" fmla="*/ 246 w 372"/>
                <a:gd name="T11" fmla="*/ 8 h 372"/>
                <a:gd name="T12" fmla="*/ 315 w 372"/>
                <a:gd name="T13" fmla="*/ 49 h 372"/>
                <a:gd name="T14" fmla="*/ 365 w 372"/>
                <a:gd name="T15" fmla="*/ 246 h 372"/>
                <a:gd name="T16" fmla="*/ 323 w 372"/>
                <a:gd name="T17" fmla="*/ 31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372">
                  <a:moveTo>
                    <a:pt x="323" y="315"/>
                  </a:moveTo>
                  <a:cubicBezTo>
                    <a:pt x="127" y="364"/>
                    <a:pt x="127" y="364"/>
                    <a:pt x="127" y="364"/>
                  </a:cubicBezTo>
                  <a:cubicBezTo>
                    <a:pt x="96" y="372"/>
                    <a:pt x="65" y="354"/>
                    <a:pt x="57" y="323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0" y="96"/>
                    <a:pt x="19" y="65"/>
                    <a:pt x="50" y="57"/>
                  </a:cubicBezTo>
                  <a:cubicBezTo>
                    <a:pt x="246" y="8"/>
                    <a:pt x="246" y="8"/>
                    <a:pt x="246" y="8"/>
                  </a:cubicBezTo>
                  <a:cubicBezTo>
                    <a:pt x="277" y="0"/>
                    <a:pt x="308" y="19"/>
                    <a:pt x="315" y="49"/>
                  </a:cubicBezTo>
                  <a:cubicBezTo>
                    <a:pt x="365" y="246"/>
                    <a:pt x="365" y="246"/>
                    <a:pt x="365" y="246"/>
                  </a:cubicBezTo>
                  <a:cubicBezTo>
                    <a:pt x="372" y="276"/>
                    <a:pt x="354" y="307"/>
                    <a:pt x="323" y="315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8" name="Freeform 65"/>
            <p:cNvSpPr/>
            <p:nvPr/>
          </p:nvSpPr>
          <p:spPr bwMode="auto">
            <a:xfrm>
              <a:off x="9175750" y="6459538"/>
              <a:ext cx="98425" cy="153987"/>
            </a:xfrm>
            <a:custGeom>
              <a:avLst/>
              <a:gdLst>
                <a:gd name="T0" fmla="*/ 0 w 55"/>
                <a:gd name="T1" fmla="*/ 84 h 87"/>
                <a:gd name="T2" fmla="*/ 12 w 55"/>
                <a:gd name="T3" fmla="*/ 0 h 87"/>
                <a:gd name="T4" fmla="*/ 55 w 55"/>
                <a:gd name="T5" fmla="*/ 3 h 87"/>
                <a:gd name="T6" fmla="*/ 43 w 55"/>
                <a:gd name="T7" fmla="*/ 87 h 87"/>
                <a:gd name="T8" fmla="*/ 0 w 55"/>
                <a:gd name="T9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7">
                  <a:moveTo>
                    <a:pt x="0" y="84"/>
                  </a:moveTo>
                  <a:cubicBezTo>
                    <a:pt x="1" y="80"/>
                    <a:pt x="12" y="0"/>
                    <a:pt x="12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43" y="87"/>
                    <a:pt x="43" y="87"/>
                    <a:pt x="43" y="87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9" name="Freeform 66"/>
            <p:cNvSpPr/>
            <p:nvPr/>
          </p:nvSpPr>
          <p:spPr bwMode="auto">
            <a:xfrm>
              <a:off x="9175750" y="6581775"/>
              <a:ext cx="211138" cy="65087"/>
            </a:xfrm>
            <a:custGeom>
              <a:avLst/>
              <a:gdLst>
                <a:gd name="T0" fmla="*/ 119 w 119"/>
                <a:gd name="T1" fmla="*/ 37 h 37"/>
                <a:gd name="T2" fmla="*/ 0 w 119"/>
                <a:gd name="T3" fmla="*/ 37 h 37"/>
                <a:gd name="T4" fmla="*/ 0 w 119"/>
                <a:gd name="T5" fmla="*/ 0 h 37"/>
                <a:gd name="T6" fmla="*/ 83 w 119"/>
                <a:gd name="T7" fmla="*/ 0 h 37"/>
                <a:gd name="T8" fmla="*/ 119 w 11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7">
                  <a:moveTo>
                    <a:pt x="119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03" y="0"/>
                    <a:pt x="119" y="17"/>
                    <a:pt x="119" y="37"/>
                  </a:cubicBezTo>
                  <a:close/>
                </a:path>
              </a:pathLst>
            </a:custGeom>
            <a:solidFill>
              <a:srgbClr val="24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0" name="Freeform 67"/>
            <p:cNvSpPr/>
            <p:nvPr/>
          </p:nvSpPr>
          <p:spPr bwMode="auto">
            <a:xfrm>
              <a:off x="9175750" y="5735638"/>
              <a:ext cx="215900" cy="788987"/>
            </a:xfrm>
            <a:custGeom>
              <a:avLst/>
              <a:gdLst>
                <a:gd name="T0" fmla="*/ 99 w 122"/>
                <a:gd name="T1" fmla="*/ 0 h 445"/>
                <a:gd name="T2" fmla="*/ 120 w 122"/>
                <a:gd name="T3" fmla="*/ 167 h 445"/>
                <a:gd name="T4" fmla="*/ 122 w 122"/>
                <a:gd name="T5" fmla="*/ 175 h 445"/>
                <a:gd name="T6" fmla="*/ 121 w 122"/>
                <a:gd name="T7" fmla="*/ 187 h 445"/>
                <a:gd name="T8" fmla="*/ 67 w 122"/>
                <a:gd name="T9" fmla="*/ 445 h 445"/>
                <a:gd name="T10" fmla="*/ 3 w 122"/>
                <a:gd name="T11" fmla="*/ 441 h 445"/>
                <a:gd name="T12" fmla="*/ 38 w 122"/>
                <a:gd name="T13" fmla="*/ 179 h 445"/>
                <a:gd name="T14" fmla="*/ 40 w 122"/>
                <a:gd name="T15" fmla="*/ 200 h 445"/>
                <a:gd name="T16" fmla="*/ 0 w 122"/>
                <a:gd name="T17" fmla="*/ 37 h 445"/>
                <a:gd name="T18" fmla="*/ 99 w 122"/>
                <a:gd name="T1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445">
                  <a:moveTo>
                    <a:pt x="99" y="0"/>
                  </a:moveTo>
                  <a:cubicBezTo>
                    <a:pt x="120" y="167"/>
                    <a:pt x="120" y="167"/>
                    <a:pt x="120" y="167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9"/>
                    <a:pt x="122" y="184"/>
                    <a:pt x="121" y="187"/>
                  </a:cubicBezTo>
                  <a:cubicBezTo>
                    <a:pt x="67" y="445"/>
                    <a:pt x="67" y="445"/>
                    <a:pt x="67" y="445"/>
                  </a:cubicBezTo>
                  <a:cubicBezTo>
                    <a:pt x="3" y="441"/>
                    <a:pt x="3" y="441"/>
                    <a:pt x="3" y="441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1" name="Freeform 68"/>
            <p:cNvSpPr/>
            <p:nvPr/>
          </p:nvSpPr>
          <p:spPr bwMode="auto">
            <a:xfrm>
              <a:off x="9564688" y="5521325"/>
              <a:ext cx="109538" cy="109537"/>
            </a:xfrm>
            <a:custGeom>
              <a:avLst/>
              <a:gdLst>
                <a:gd name="T0" fmla="*/ 59 w 62"/>
                <a:gd name="T1" fmla="*/ 37 h 62"/>
                <a:gd name="T2" fmla="*/ 25 w 62"/>
                <a:gd name="T3" fmla="*/ 58 h 62"/>
                <a:gd name="T4" fmla="*/ 4 w 62"/>
                <a:gd name="T5" fmla="*/ 24 h 62"/>
                <a:gd name="T6" fmla="*/ 38 w 62"/>
                <a:gd name="T7" fmla="*/ 3 h 62"/>
                <a:gd name="T8" fmla="*/ 59 w 62"/>
                <a:gd name="T9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59" y="37"/>
                  </a:moveTo>
                  <a:cubicBezTo>
                    <a:pt x="55" y="52"/>
                    <a:pt x="40" y="62"/>
                    <a:pt x="25" y="58"/>
                  </a:cubicBezTo>
                  <a:cubicBezTo>
                    <a:pt x="10" y="54"/>
                    <a:pt x="0" y="39"/>
                    <a:pt x="4" y="24"/>
                  </a:cubicBezTo>
                  <a:cubicBezTo>
                    <a:pt x="8" y="9"/>
                    <a:pt x="23" y="0"/>
                    <a:pt x="38" y="3"/>
                  </a:cubicBezTo>
                  <a:cubicBezTo>
                    <a:pt x="53" y="7"/>
                    <a:pt x="62" y="22"/>
                    <a:pt x="59" y="37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2" name="Freeform 69"/>
            <p:cNvSpPr/>
            <p:nvPr/>
          </p:nvSpPr>
          <p:spPr bwMode="auto">
            <a:xfrm>
              <a:off x="9490075" y="5548313"/>
              <a:ext cx="147638" cy="100012"/>
            </a:xfrm>
            <a:custGeom>
              <a:avLst/>
              <a:gdLst>
                <a:gd name="T0" fmla="*/ 63 w 93"/>
                <a:gd name="T1" fmla="*/ 0 h 63"/>
                <a:gd name="T2" fmla="*/ 0 w 93"/>
                <a:gd name="T3" fmla="*/ 34 h 63"/>
                <a:gd name="T4" fmla="*/ 20 w 93"/>
                <a:gd name="T5" fmla="*/ 63 h 63"/>
                <a:gd name="T6" fmla="*/ 93 w 93"/>
                <a:gd name="T7" fmla="*/ 30 h 63"/>
                <a:gd name="T8" fmla="*/ 63 w 9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3">
                  <a:moveTo>
                    <a:pt x="63" y="0"/>
                  </a:moveTo>
                  <a:lnTo>
                    <a:pt x="0" y="34"/>
                  </a:lnTo>
                  <a:lnTo>
                    <a:pt x="20" y="63"/>
                  </a:lnTo>
                  <a:lnTo>
                    <a:pt x="93" y="3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3" name="Freeform 70"/>
            <p:cNvSpPr/>
            <p:nvPr/>
          </p:nvSpPr>
          <p:spPr bwMode="auto">
            <a:xfrm>
              <a:off x="9274175" y="5170488"/>
              <a:ext cx="41275" cy="34925"/>
            </a:xfrm>
            <a:custGeom>
              <a:avLst/>
              <a:gdLst>
                <a:gd name="T0" fmla="*/ 19 w 24"/>
                <a:gd name="T1" fmla="*/ 5 h 20"/>
                <a:gd name="T2" fmla="*/ 6 w 24"/>
                <a:gd name="T3" fmla="*/ 0 h 20"/>
                <a:gd name="T4" fmla="*/ 0 w 24"/>
                <a:gd name="T5" fmla="*/ 18 h 20"/>
                <a:gd name="T6" fmla="*/ 13 w 24"/>
                <a:gd name="T7" fmla="*/ 20 h 20"/>
                <a:gd name="T8" fmla="*/ 21 w 24"/>
                <a:gd name="T9" fmla="*/ 14 h 20"/>
                <a:gd name="T10" fmla="*/ 19 w 24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9" y="5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2"/>
                    <a:pt x="24" y="6"/>
                    <a:pt x="19" y="5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4" name="Freeform 71"/>
            <p:cNvSpPr/>
            <p:nvPr/>
          </p:nvSpPr>
          <p:spPr bwMode="auto">
            <a:xfrm>
              <a:off x="9088438" y="5102225"/>
              <a:ext cx="219075" cy="219075"/>
            </a:xfrm>
            <a:custGeom>
              <a:avLst/>
              <a:gdLst>
                <a:gd name="T0" fmla="*/ 118 w 123"/>
                <a:gd name="T1" fmla="*/ 71 h 123"/>
                <a:gd name="T2" fmla="*/ 52 w 123"/>
                <a:gd name="T3" fmla="*/ 118 h 123"/>
                <a:gd name="T4" fmla="*/ 5 w 123"/>
                <a:gd name="T5" fmla="*/ 52 h 123"/>
                <a:gd name="T6" fmla="*/ 71 w 123"/>
                <a:gd name="T7" fmla="*/ 5 h 123"/>
                <a:gd name="T8" fmla="*/ 118 w 123"/>
                <a:gd name="T9" fmla="*/ 7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18" y="71"/>
                  </a:moveTo>
                  <a:cubicBezTo>
                    <a:pt x="112" y="102"/>
                    <a:pt x="83" y="123"/>
                    <a:pt x="52" y="118"/>
                  </a:cubicBezTo>
                  <a:cubicBezTo>
                    <a:pt x="21" y="113"/>
                    <a:pt x="0" y="83"/>
                    <a:pt x="5" y="52"/>
                  </a:cubicBezTo>
                  <a:cubicBezTo>
                    <a:pt x="10" y="21"/>
                    <a:pt x="39" y="0"/>
                    <a:pt x="71" y="5"/>
                  </a:cubicBezTo>
                  <a:cubicBezTo>
                    <a:pt x="102" y="10"/>
                    <a:pt x="123" y="40"/>
                    <a:pt x="118" y="71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5" name="任意多边形: 形状 53"/>
            <p:cNvSpPr/>
            <p:nvPr/>
          </p:nvSpPr>
          <p:spPr bwMode="auto">
            <a:xfrm>
              <a:off x="9090242" y="5106988"/>
              <a:ext cx="117373" cy="183064"/>
            </a:xfrm>
            <a:custGeom>
              <a:avLst/>
              <a:gdLst>
                <a:gd name="connsiteX0" fmla="*/ 117373 w 117373"/>
                <a:gd name="connsiteY0" fmla="*/ 0 h 183064"/>
                <a:gd name="connsiteX1" fmla="*/ 43443 w 117373"/>
                <a:gd name="connsiteY1" fmla="*/ 183064 h 183064"/>
                <a:gd name="connsiteX2" fmla="*/ 19123 w 117373"/>
                <a:gd name="connsiteY2" fmla="*/ 159797 h 183064"/>
                <a:gd name="connsiteX3" fmla="*/ 1312 w 117373"/>
                <a:gd name="connsiteY3" fmla="*/ 83655 h 183064"/>
                <a:gd name="connsiteX4" fmla="*/ 77704 w 117373"/>
                <a:gd name="connsiteY4" fmla="*/ 1502 h 18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73" h="183064">
                  <a:moveTo>
                    <a:pt x="117373" y="0"/>
                  </a:moveTo>
                  <a:lnTo>
                    <a:pt x="43443" y="183064"/>
                  </a:lnTo>
                  <a:lnTo>
                    <a:pt x="19123" y="159797"/>
                  </a:lnTo>
                  <a:cubicBezTo>
                    <a:pt x="3983" y="138424"/>
                    <a:pt x="-3141" y="111262"/>
                    <a:pt x="1312" y="83655"/>
                  </a:cubicBezTo>
                  <a:cubicBezTo>
                    <a:pt x="7991" y="42245"/>
                    <a:pt x="38715" y="10853"/>
                    <a:pt x="77704" y="1502"/>
                  </a:cubicBezTo>
                  <a:close/>
                </a:path>
              </a:pathLst>
            </a:custGeom>
            <a:solidFill>
              <a:srgbClr val="072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  <p:sp>
          <p:nvSpPr>
            <p:cNvPr id="226" name="Freeform 74"/>
            <p:cNvSpPr/>
            <p:nvPr/>
          </p:nvSpPr>
          <p:spPr bwMode="auto">
            <a:xfrm>
              <a:off x="9123363" y="5183188"/>
              <a:ext cx="60325" cy="61912"/>
            </a:xfrm>
            <a:custGeom>
              <a:avLst/>
              <a:gdLst>
                <a:gd name="T0" fmla="*/ 33 w 34"/>
                <a:gd name="T1" fmla="*/ 20 h 35"/>
                <a:gd name="T2" fmla="*/ 15 w 34"/>
                <a:gd name="T3" fmla="*/ 33 h 35"/>
                <a:gd name="T4" fmla="*/ 1 w 34"/>
                <a:gd name="T5" fmla="*/ 15 h 35"/>
                <a:gd name="T6" fmla="*/ 20 w 34"/>
                <a:gd name="T7" fmla="*/ 2 h 35"/>
                <a:gd name="T8" fmla="*/ 33 w 34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3" y="20"/>
                  </a:moveTo>
                  <a:cubicBezTo>
                    <a:pt x="32" y="29"/>
                    <a:pt x="23" y="35"/>
                    <a:pt x="15" y="33"/>
                  </a:cubicBezTo>
                  <a:cubicBezTo>
                    <a:pt x="6" y="32"/>
                    <a:pt x="0" y="24"/>
                    <a:pt x="1" y="15"/>
                  </a:cubicBezTo>
                  <a:cubicBezTo>
                    <a:pt x="3" y="6"/>
                    <a:pt x="11" y="0"/>
                    <a:pt x="20" y="2"/>
                  </a:cubicBezTo>
                  <a:cubicBezTo>
                    <a:pt x="29" y="3"/>
                    <a:pt x="34" y="11"/>
                    <a:pt x="33" y="2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7" name="Freeform 75"/>
            <p:cNvSpPr/>
            <p:nvPr/>
          </p:nvSpPr>
          <p:spPr bwMode="auto">
            <a:xfrm>
              <a:off x="8929688" y="5149850"/>
              <a:ext cx="201613" cy="201612"/>
            </a:xfrm>
            <a:custGeom>
              <a:avLst/>
              <a:gdLst>
                <a:gd name="T0" fmla="*/ 103 w 114"/>
                <a:gd name="T1" fmla="*/ 76 h 113"/>
                <a:gd name="T2" fmla="*/ 37 w 114"/>
                <a:gd name="T3" fmla="*/ 102 h 113"/>
                <a:gd name="T4" fmla="*/ 11 w 114"/>
                <a:gd name="T5" fmla="*/ 37 h 113"/>
                <a:gd name="T6" fmla="*/ 77 w 114"/>
                <a:gd name="T7" fmla="*/ 10 h 113"/>
                <a:gd name="T8" fmla="*/ 103 w 114"/>
                <a:gd name="T9" fmla="*/ 7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3">
                  <a:moveTo>
                    <a:pt x="103" y="76"/>
                  </a:moveTo>
                  <a:cubicBezTo>
                    <a:pt x="92" y="102"/>
                    <a:pt x="63" y="113"/>
                    <a:pt x="37" y="102"/>
                  </a:cubicBezTo>
                  <a:cubicBezTo>
                    <a:pt x="12" y="91"/>
                    <a:pt x="0" y="62"/>
                    <a:pt x="11" y="37"/>
                  </a:cubicBezTo>
                  <a:cubicBezTo>
                    <a:pt x="22" y="11"/>
                    <a:pt x="51" y="0"/>
                    <a:pt x="77" y="10"/>
                  </a:cubicBezTo>
                  <a:cubicBezTo>
                    <a:pt x="102" y="21"/>
                    <a:pt x="114" y="51"/>
                    <a:pt x="103" y="76"/>
                  </a:cubicBezTo>
                  <a:close/>
                </a:path>
              </a:pathLst>
            </a:custGeom>
            <a:solidFill>
              <a:srgbClr val="072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8" name="Freeform 76"/>
            <p:cNvSpPr/>
            <p:nvPr/>
          </p:nvSpPr>
          <p:spPr bwMode="auto">
            <a:xfrm>
              <a:off x="9159875" y="5295900"/>
              <a:ext cx="92075" cy="139700"/>
            </a:xfrm>
            <a:custGeom>
              <a:avLst/>
              <a:gdLst>
                <a:gd name="T0" fmla="*/ 46 w 52"/>
                <a:gd name="T1" fmla="*/ 0 h 79"/>
                <a:gd name="T2" fmla="*/ 52 w 52"/>
                <a:gd name="T3" fmla="*/ 79 h 79"/>
                <a:gd name="T4" fmla="*/ 0 w 52"/>
                <a:gd name="T5" fmla="*/ 50 h 79"/>
                <a:gd name="T6" fmla="*/ 2 w 52"/>
                <a:gd name="T7" fmla="*/ 2 h 79"/>
                <a:gd name="T8" fmla="*/ 46 w 52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9">
                  <a:moveTo>
                    <a:pt x="46" y="0"/>
                  </a:moveTo>
                  <a:cubicBezTo>
                    <a:pt x="46" y="4"/>
                    <a:pt x="52" y="79"/>
                    <a:pt x="52" y="7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9" name="Freeform 77"/>
            <p:cNvSpPr/>
            <p:nvPr/>
          </p:nvSpPr>
          <p:spPr bwMode="auto">
            <a:xfrm>
              <a:off x="9056688" y="5437188"/>
              <a:ext cx="534988" cy="376237"/>
            </a:xfrm>
            <a:custGeom>
              <a:avLst/>
              <a:gdLst>
                <a:gd name="T0" fmla="*/ 138 w 302"/>
                <a:gd name="T1" fmla="*/ 212 h 212"/>
                <a:gd name="T2" fmla="*/ 111 w 302"/>
                <a:gd name="T3" fmla="*/ 198 h 212"/>
                <a:gd name="T4" fmla="*/ 10 w 302"/>
                <a:gd name="T5" fmla="*/ 54 h 212"/>
                <a:gd name="T6" fmla="*/ 18 w 302"/>
                <a:gd name="T7" fmla="*/ 10 h 212"/>
                <a:gd name="T8" fmla="*/ 18 w 302"/>
                <a:gd name="T9" fmla="*/ 10 h 212"/>
                <a:gd name="T10" fmla="*/ 62 w 302"/>
                <a:gd name="T11" fmla="*/ 18 h 212"/>
                <a:gd name="T12" fmla="*/ 146 w 302"/>
                <a:gd name="T13" fmla="*/ 138 h 212"/>
                <a:gd name="T14" fmla="*/ 270 w 302"/>
                <a:gd name="T15" fmla="*/ 67 h 212"/>
                <a:gd name="T16" fmla="*/ 302 w 302"/>
                <a:gd name="T17" fmla="*/ 122 h 212"/>
                <a:gd name="T18" fmla="*/ 153 w 302"/>
                <a:gd name="T19" fmla="*/ 207 h 212"/>
                <a:gd name="T20" fmla="*/ 138 w 302"/>
                <a:gd name="T21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212">
                  <a:moveTo>
                    <a:pt x="138" y="212"/>
                  </a:moveTo>
                  <a:cubicBezTo>
                    <a:pt x="128" y="212"/>
                    <a:pt x="117" y="207"/>
                    <a:pt x="111" y="198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0" y="40"/>
                    <a:pt x="4" y="2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32" y="0"/>
                    <a:pt x="52" y="3"/>
                    <a:pt x="62" y="1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270" y="67"/>
                    <a:pt x="270" y="67"/>
                    <a:pt x="270" y="67"/>
                  </a:cubicBezTo>
                  <a:cubicBezTo>
                    <a:pt x="302" y="122"/>
                    <a:pt x="302" y="122"/>
                    <a:pt x="302" y="122"/>
                  </a:cubicBezTo>
                  <a:cubicBezTo>
                    <a:pt x="153" y="207"/>
                    <a:pt x="153" y="207"/>
                    <a:pt x="153" y="207"/>
                  </a:cubicBezTo>
                  <a:cubicBezTo>
                    <a:pt x="148" y="210"/>
                    <a:pt x="143" y="211"/>
                    <a:pt x="138" y="212"/>
                  </a:cubicBez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0" name="Freeform 78"/>
            <p:cNvSpPr/>
            <p:nvPr/>
          </p:nvSpPr>
          <p:spPr bwMode="auto">
            <a:xfrm>
              <a:off x="9823450" y="3287713"/>
              <a:ext cx="992188" cy="52387"/>
            </a:xfrm>
            <a:custGeom>
              <a:avLst/>
              <a:gdLst>
                <a:gd name="T0" fmla="*/ 545 w 560"/>
                <a:gd name="T1" fmla="*/ 30 h 30"/>
                <a:gd name="T2" fmla="*/ 15 w 560"/>
                <a:gd name="T3" fmla="*/ 30 h 30"/>
                <a:gd name="T4" fmla="*/ 0 w 560"/>
                <a:gd name="T5" fmla="*/ 15 h 30"/>
                <a:gd name="T6" fmla="*/ 0 w 560"/>
                <a:gd name="T7" fmla="*/ 14 h 30"/>
                <a:gd name="T8" fmla="*/ 15 w 560"/>
                <a:gd name="T9" fmla="*/ 0 h 30"/>
                <a:gd name="T10" fmla="*/ 545 w 560"/>
                <a:gd name="T11" fmla="*/ 0 h 30"/>
                <a:gd name="T12" fmla="*/ 560 w 560"/>
                <a:gd name="T13" fmla="*/ 14 h 30"/>
                <a:gd name="T14" fmla="*/ 560 w 560"/>
                <a:gd name="T15" fmla="*/ 15 h 30"/>
                <a:gd name="T16" fmla="*/ 545 w 5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30">
                  <a:moveTo>
                    <a:pt x="54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3" y="0"/>
                    <a:pt x="560" y="6"/>
                    <a:pt x="560" y="14"/>
                  </a:cubicBezTo>
                  <a:cubicBezTo>
                    <a:pt x="560" y="15"/>
                    <a:pt x="560" y="15"/>
                    <a:pt x="560" y="15"/>
                  </a:cubicBezTo>
                  <a:cubicBezTo>
                    <a:pt x="560" y="23"/>
                    <a:pt x="553" y="30"/>
                    <a:pt x="54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1" name="Freeform 79"/>
            <p:cNvSpPr/>
            <p:nvPr/>
          </p:nvSpPr>
          <p:spPr bwMode="auto">
            <a:xfrm>
              <a:off x="9823450" y="3622675"/>
              <a:ext cx="992188" cy="52387"/>
            </a:xfrm>
            <a:custGeom>
              <a:avLst/>
              <a:gdLst>
                <a:gd name="T0" fmla="*/ 545 w 560"/>
                <a:gd name="T1" fmla="*/ 30 h 30"/>
                <a:gd name="T2" fmla="*/ 15 w 560"/>
                <a:gd name="T3" fmla="*/ 30 h 30"/>
                <a:gd name="T4" fmla="*/ 0 w 560"/>
                <a:gd name="T5" fmla="*/ 16 h 30"/>
                <a:gd name="T6" fmla="*/ 0 w 560"/>
                <a:gd name="T7" fmla="*/ 15 h 30"/>
                <a:gd name="T8" fmla="*/ 15 w 560"/>
                <a:gd name="T9" fmla="*/ 0 h 30"/>
                <a:gd name="T10" fmla="*/ 545 w 560"/>
                <a:gd name="T11" fmla="*/ 0 h 30"/>
                <a:gd name="T12" fmla="*/ 560 w 560"/>
                <a:gd name="T13" fmla="*/ 15 h 30"/>
                <a:gd name="T14" fmla="*/ 560 w 560"/>
                <a:gd name="T15" fmla="*/ 16 h 30"/>
                <a:gd name="T16" fmla="*/ 545 w 5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30">
                  <a:moveTo>
                    <a:pt x="54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4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3" y="0"/>
                    <a:pt x="560" y="7"/>
                    <a:pt x="560" y="15"/>
                  </a:cubicBezTo>
                  <a:cubicBezTo>
                    <a:pt x="560" y="16"/>
                    <a:pt x="560" y="16"/>
                    <a:pt x="560" y="16"/>
                  </a:cubicBezTo>
                  <a:cubicBezTo>
                    <a:pt x="560" y="24"/>
                    <a:pt x="553" y="30"/>
                    <a:pt x="54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2" name="Freeform 80"/>
            <p:cNvSpPr/>
            <p:nvPr/>
          </p:nvSpPr>
          <p:spPr bwMode="auto">
            <a:xfrm>
              <a:off x="9823450" y="3454400"/>
              <a:ext cx="1214438" cy="52387"/>
            </a:xfrm>
            <a:custGeom>
              <a:avLst/>
              <a:gdLst>
                <a:gd name="T0" fmla="*/ 672 w 686"/>
                <a:gd name="T1" fmla="*/ 30 h 30"/>
                <a:gd name="T2" fmla="*/ 15 w 686"/>
                <a:gd name="T3" fmla="*/ 30 h 30"/>
                <a:gd name="T4" fmla="*/ 0 w 686"/>
                <a:gd name="T5" fmla="*/ 16 h 30"/>
                <a:gd name="T6" fmla="*/ 0 w 686"/>
                <a:gd name="T7" fmla="*/ 14 h 30"/>
                <a:gd name="T8" fmla="*/ 15 w 686"/>
                <a:gd name="T9" fmla="*/ 0 h 30"/>
                <a:gd name="T10" fmla="*/ 672 w 686"/>
                <a:gd name="T11" fmla="*/ 0 h 30"/>
                <a:gd name="T12" fmla="*/ 686 w 686"/>
                <a:gd name="T13" fmla="*/ 14 h 30"/>
                <a:gd name="T14" fmla="*/ 686 w 686"/>
                <a:gd name="T15" fmla="*/ 16 h 30"/>
                <a:gd name="T16" fmla="*/ 672 w 686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0">
                  <a:moveTo>
                    <a:pt x="672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4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672" y="0"/>
                    <a:pt x="672" y="0"/>
                    <a:pt x="672" y="0"/>
                  </a:cubicBezTo>
                  <a:cubicBezTo>
                    <a:pt x="680" y="0"/>
                    <a:pt x="686" y="6"/>
                    <a:pt x="686" y="14"/>
                  </a:cubicBezTo>
                  <a:cubicBezTo>
                    <a:pt x="686" y="16"/>
                    <a:pt x="686" y="16"/>
                    <a:pt x="686" y="16"/>
                  </a:cubicBezTo>
                  <a:cubicBezTo>
                    <a:pt x="686" y="24"/>
                    <a:pt x="680" y="30"/>
                    <a:pt x="67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233" name="组合 232"/>
            <p:cNvGrpSpPr/>
            <p:nvPr/>
          </p:nvGrpSpPr>
          <p:grpSpPr>
            <a:xfrm>
              <a:off x="10091738" y="1831975"/>
              <a:ext cx="1863725" cy="1206500"/>
              <a:chOff x="7310438" y="1089025"/>
              <a:chExt cx="1863725" cy="1206500"/>
            </a:xfrm>
          </p:grpSpPr>
          <p:sp>
            <p:nvSpPr>
              <p:cNvPr id="234" name="Freeform 39"/>
              <p:cNvSpPr/>
              <p:nvPr/>
            </p:nvSpPr>
            <p:spPr bwMode="auto">
              <a:xfrm>
                <a:off x="9050338" y="2111375"/>
                <a:ext cx="101600" cy="125412"/>
              </a:xfrm>
              <a:custGeom>
                <a:avLst/>
                <a:gdLst>
                  <a:gd name="T0" fmla="*/ 19 w 64"/>
                  <a:gd name="T1" fmla="*/ 79 h 79"/>
                  <a:gd name="T2" fmla="*/ 64 w 64"/>
                  <a:gd name="T3" fmla="*/ 78 h 79"/>
                  <a:gd name="T4" fmla="*/ 45 w 64"/>
                  <a:gd name="T5" fmla="*/ 0 h 79"/>
                  <a:gd name="T6" fmla="*/ 0 w 64"/>
                  <a:gd name="T7" fmla="*/ 2 h 79"/>
                  <a:gd name="T8" fmla="*/ 19 w 64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9">
                    <a:moveTo>
                      <a:pt x="19" y="79"/>
                    </a:moveTo>
                    <a:lnTo>
                      <a:pt x="64" y="78"/>
                    </a:lnTo>
                    <a:lnTo>
                      <a:pt x="45" y="0"/>
                    </a:lnTo>
                    <a:lnTo>
                      <a:pt x="0" y="2"/>
                    </a:lnTo>
                    <a:lnTo>
                      <a:pt x="19" y="79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5" name="Freeform 40"/>
              <p:cNvSpPr/>
              <p:nvPr/>
            </p:nvSpPr>
            <p:spPr bwMode="auto">
              <a:xfrm>
                <a:off x="8967788" y="2212975"/>
                <a:ext cx="185738" cy="82550"/>
              </a:xfrm>
              <a:custGeom>
                <a:avLst/>
                <a:gdLst>
                  <a:gd name="T0" fmla="*/ 0 w 105"/>
                  <a:gd name="T1" fmla="*/ 47 h 47"/>
                  <a:gd name="T2" fmla="*/ 105 w 105"/>
                  <a:gd name="T3" fmla="*/ 45 h 47"/>
                  <a:gd name="T4" fmla="*/ 104 w 105"/>
                  <a:gd name="T5" fmla="*/ 0 h 47"/>
                  <a:gd name="T6" fmla="*/ 41 w 105"/>
                  <a:gd name="T7" fmla="*/ 0 h 47"/>
                  <a:gd name="T8" fmla="*/ 0 w 105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47">
                    <a:moveTo>
                      <a:pt x="0" y="47"/>
                    </a:moveTo>
                    <a:cubicBezTo>
                      <a:pt x="105" y="45"/>
                      <a:pt x="105" y="45"/>
                      <a:pt x="105" y="4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21"/>
                      <a:pt x="0" y="47"/>
                    </a:cubicBezTo>
                    <a:close/>
                  </a:path>
                </a:pathLst>
              </a:custGeom>
              <a:solidFill>
                <a:srgbClr val="241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6" name="Freeform 41"/>
              <p:cNvSpPr/>
              <p:nvPr/>
            </p:nvSpPr>
            <p:spPr bwMode="auto">
              <a:xfrm>
                <a:off x="8713788" y="1760538"/>
                <a:ext cx="109538" cy="107950"/>
              </a:xfrm>
              <a:custGeom>
                <a:avLst/>
                <a:gdLst>
                  <a:gd name="T0" fmla="*/ 26 w 69"/>
                  <a:gd name="T1" fmla="*/ 68 h 68"/>
                  <a:gd name="T2" fmla="*/ 69 w 69"/>
                  <a:gd name="T3" fmla="*/ 67 h 68"/>
                  <a:gd name="T4" fmla="*/ 45 w 69"/>
                  <a:gd name="T5" fmla="*/ 0 h 68"/>
                  <a:gd name="T6" fmla="*/ 0 w 69"/>
                  <a:gd name="T7" fmla="*/ 2 h 68"/>
                  <a:gd name="T8" fmla="*/ 26 w 69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8">
                    <a:moveTo>
                      <a:pt x="26" y="68"/>
                    </a:moveTo>
                    <a:lnTo>
                      <a:pt x="69" y="67"/>
                    </a:lnTo>
                    <a:lnTo>
                      <a:pt x="45" y="0"/>
                    </a:lnTo>
                    <a:lnTo>
                      <a:pt x="0" y="2"/>
                    </a:lnTo>
                    <a:lnTo>
                      <a:pt x="26" y="68"/>
                    </a:lnTo>
                    <a:close/>
                  </a:path>
                </a:pathLst>
              </a:custGeom>
              <a:solidFill>
                <a:srgbClr val="FF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7" name="Freeform 42"/>
              <p:cNvSpPr/>
              <p:nvPr/>
            </p:nvSpPr>
            <p:spPr bwMode="auto">
              <a:xfrm>
                <a:off x="8645525" y="1860550"/>
                <a:ext cx="185738" cy="82550"/>
              </a:xfrm>
              <a:custGeom>
                <a:avLst/>
                <a:gdLst>
                  <a:gd name="T0" fmla="*/ 1 w 105"/>
                  <a:gd name="T1" fmla="*/ 47 h 47"/>
                  <a:gd name="T2" fmla="*/ 105 w 105"/>
                  <a:gd name="T3" fmla="*/ 46 h 47"/>
                  <a:gd name="T4" fmla="*/ 104 w 105"/>
                  <a:gd name="T5" fmla="*/ 0 h 47"/>
                  <a:gd name="T6" fmla="*/ 41 w 105"/>
                  <a:gd name="T7" fmla="*/ 1 h 47"/>
                  <a:gd name="T8" fmla="*/ 1 w 105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47">
                    <a:moveTo>
                      <a:pt x="1" y="47"/>
                    </a:moveTo>
                    <a:cubicBezTo>
                      <a:pt x="105" y="46"/>
                      <a:pt x="105" y="46"/>
                      <a:pt x="105" y="46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19" y="1"/>
                      <a:pt x="0" y="22"/>
                      <a:pt x="1" y="47"/>
                    </a:cubicBezTo>
                    <a:close/>
                  </a:path>
                </a:pathLst>
              </a:custGeom>
              <a:solidFill>
                <a:srgbClr val="0E0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8" name="Freeform 43"/>
              <p:cNvSpPr/>
              <p:nvPr/>
            </p:nvSpPr>
            <p:spPr bwMode="auto">
              <a:xfrm>
                <a:off x="8548688" y="1255713"/>
                <a:ext cx="576263" cy="566737"/>
              </a:xfrm>
              <a:custGeom>
                <a:avLst/>
                <a:gdLst>
                  <a:gd name="T0" fmla="*/ 325 w 325"/>
                  <a:gd name="T1" fmla="*/ 113 h 320"/>
                  <a:gd name="T2" fmla="*/ 61 w 325"/>
                  <a:gd name="T3" fmla="*/ 195 h 320"/>
                  <a:gd name="T4" fmla="*/ 84 w 325"/>
                  <a:gd name="T5" fmla="*/ 142 h 320"/>
                  <a:gd name="T6" fmla="*/ 159 w 325"/>
                  <a:gd name="T7" fmla="*/ 316 h 320"/>
                  <a:gd name="T8" fmla="*/ 92 w 325"/>
                  <a:gd name="T9" fmla="*/ 320 h 320"/>
                  <a:gd name="T10" fmla="*/ 9 w 325"/>
                  <a:gd name="T11" fmla="*/ 173 h 320"/>
                  <a:gd name="T12" fmla="*/ 28 w 325"/>
                  <a:gd name="T13" fmla="*/ 122 h 320"/>
                  <a:gd name="T14" fmla="*/ 32 w 325"/>
                  <a:gd name="T15" fmla="*/ 120 h 320"/>
                  <a:gd name="T16" fmla="*/ 280 w 325"/>
                  <a:gd name="T17" fmla="*/ 0 h 320"/>
                  <a:gd name="T18" fmla="*/ 325 w 325"/>
                  <a:gd name="T19" fmla="*/ 11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320">
                    <a:moveTo>
                      <a:pt x="325" y="113"/>
                    </a:moveTo>
                    <a:cubicBezTo>
                      <a:pt x="61" y="195"/>
                      <a:pt x="61" y="195"/>
                      <a:pt x="61" y="195"/>
                    </a:cubicBezTo>
                    <a:cubicBezTo>
                      <a:pt x="84" y="142"/>
                      <a:pt x="84" y="142"/>
                      <a:pt x="84" y="142"/>
                    </a:cubicBezTo>
                    <a:cubicBezTo>
                      <a:pt x="159" y="316"/>
                      <a:pt x="159" y="316"/>
                      <a:pt x="159" y="316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9" y="173"/>
                      <a:pt x="9" y="173"/>
                      <a:pt x="9" y="173"/>
                    </a:cubicBezTo>
                    <a:cubicBezTo>
                      <a:pt x="0" y="154"/>
                      <a:pt x="9" y="131"/>
                      <a:pt x="28" y="122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325" y="113"/>
                    </a:lnTo>
                    <a:close/>
                  </a:path>
                </a:pathLst>
              </a:custGeom>
              <a:solidFill>
                <a:srgbClr val="052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9" name="Freeform 44"/>
              <p:cNvSpPr/>
              <p:nvPr/>
            </p:nvSpPr>
            <p:spPr bwMode="auto">
              <a:xfrm>
                <a:off x="8156575" y="1657350"/>
                <a:ext cx="106363" cy="112712"/>
              </a:xfrm>
              <a:custGeom>
                <a:avLst/>
                <a:gdLst>
                  <a:gd name="T0" fmla="*/ 50 w 60"/>
                  <a:gd name="T1" fmla="*/ 11 h 63"/>
                  <a:gd name="T2" fmla="*/ 12 w 60"/>
                  <a:gd name="T3" fmla="*/ 11 h 63"/>
                  <a:gd name="T4" fmla="*/ 10 w 60"/>
                  <a:gd name="T5" fmla="*/ 51 h 63"/>
                  <a:gd name="T6" fmla="*/ 49 w 60"/>
                  <a:gd name="T7" fmla="*/ 52 h 63"/>
                  <a:gd name="T8" fmla="*/ 50 w 60"/>
                  <a:gd name="T9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3">
                    <a:moveTo>
                      <a:pt x="50" y="11"/>
                    </a:moveTo>
                    <a:cubicBezTo>
                      <a:pt x="40" y="0"/>
                      <a:pt x="23" y="0"/>
                      <a:pt x="12" y="11"/>
                    </a:cubicBezTo>
                    <a:cubicBezTo>
                      <a:pt x="1" y="22"/>
                      <a:pt x="0" y="40"/>
                      <a:pt x="10" y="51"/>
                    </a:cubicBezTo>
                    <a:cubicBezTo>
                      <a:pt x="20" y="63"/>
                      <a:pt x="38" y="63"/>
                      <a:pt x="49" y="52"/>
                    </a:cubicBezTo>
                    <a:cubicBezTo>
                      <a:pt x="59" y="40"/>
                      <a:pt x="60" y="22"/>
                      <a:pt x="50" y="11"/>
                    </a:cubicBezTo>
                    <a:close/>
                  </a:path>
                </a:pathLst>
              </a:custGeom>
              <a:solidFill>
                <a:srgbClr val="FAA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0" name="Freeform 45"/>
              <p:cNvSpPr/>
              <p:nvPr/>
            </p:nvSpPr>
            <p:spPr bwMode="auto">
              <a:xfrm>
                <a:off x="8216900" y="1201738"/>
                <a:ext cx="506413" cy="531812"/>
              </a:xfrm>
              <a:custGeom>
                <a:avLst/>
                <a:gdLst>
                  <a:gd name="T0" fmla="*/ 34 w 286"/>
                  <a:gd name="T1" fmla="*/ 300 h 300"/>
                  <a:gd name="T2" fmla="*/ 0 w 286"/>
                  <a:gd name="T3" fmla="*/ 251 h 300"/>
                  <a:gd name="T4" fmla="*/ 142 w 286"/>
                  <a:gd name="T5" fmla="*/ 156 h 300"/>
                  <a:gd name="T6" fmla="*/ 235 w 286"/>
                  <a:gd name="T7" fmla="*/ 0 h 300"/>
                  <a:gd name="T8" fmla="*/ 286 w 286"/>
                  <a:gd name="T9" fmla="*/ 31 h 300"/>
                  <a:gd name="T10" fmla="*/ 189 w 286"/>
                  <a:gd name="T11" fmla="*/ 192 h 300"/>
                  <a:gd name="T12" fmla="*/ 180 w 286"/>
                  <a:gd name="T13" fmla="*/ 201 h 300"/>
                  <a:gd name="T14" fmla="*/ 34 w 286"/>
                  <a:gd name="T15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300">
                    <a:moveTo>
                      <a:pt x="34" y="300"/>
                    </a:moveTo>
                    <a:cubicBezTo>
                      <a:pt x="0" y="251"/>
                      <a:pt x="0" y="251"/>
                      <a:pt x="0" y="251"/>
                    </a:cubicBezTo>
                    <a:cubicBezTo>
                      <a:pt x="142" y="156"/>
                      <a:pt x="142" y="156"/>
                      <a:pt x="142" y="156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86" y="31"/>
                      <a:pt x="286" y="31"/>
                      <a:pt x="286" y="31"/>
                    </a:cubicBezTo>
                    <a:cubicBezTo>
                      <a:pt x="189" y="192"/>
                      <a:pt x="189" y="192"/>
                      <a:pt x="189" y="192"/>
                    </a:cubicBezTo>
                    <a:cubicBezTo>
                      <a:pt x="187" y="196"/>
                      <a:pt x="184" y="199"/>
                      <a:pt x="180" y="201"/>
                    </a:cubicBezTo>
                    <a:lnTo>
                      <a:pt x="34" y="300"/>
                    </a:lnTo>
                    <a:close/>
                  </a:path>
                </a:pathLst>
              </a:custGeom>
              <a:solidFill>
                <a:srgbClr val="F7C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1" name="Freeform 46"/>
              <p:cNvSpPr/>
              <p:nvPr/>
            </p:nvSpPr>
            <p:spPr bwMode="auto">
              <a:xfrm>
                <a:off x="8539163" y="1201738"/>
                <a:ext cx="106363" cy="76200"/>
              </a:xfrm>
              <a:custGeom>
                <a:avLst/>
                <a:gdLst>
                  <a:gd name="T0" fmla="*/ 20 w 67"/>
                  <a:gd name="T1" fmla="*/ 0 h 48"/>
                  <a:gd name="T2" fmla="*/ 55 w 67"/>
                  <a:gd name="T3" fmla="*/ 0 h 48"/>
                  <a:gd name="T4" fmla="*/ 67 w 67"/>
                  <a:gd name="T5" fmla="*/ 48 h 48"/>
                  <a:gd name="T6" fmla="*/ 0 w 67"/>
                  <a:gd name="T7" fmla="*/ 37 h 48"/>
                  <a:gd name="T8" fmla="*/ 20 w 67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8">
                    <a:moveTo>
                      <a:pt x="20" y="0"/>
                    </a:moveTo>
                    <a:lnTo>
                      <a:pt x="55" y="0"/>
                    </a:lnTo>
                    <a:lnTo>
                      <a:pt x="67" y="48"/>
                    </a:lnTo>
                    <a:lnTo>
                      <a:pt x="0" y="3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2" name="Freeform 47"/>
              <p:cNvSpPr/>
              <p:nvPr/>
            </p:nvSpPr>
            <p:spPr bwMode="auto">
              <a:xfrm>
                <a:off x="8370888" y="1209675"/>
                <a:ext cx="47625" cy="34925"/>
              </a:xfrm>
              <a:custGeom>
                <a:avLst/>
                <a:gdLst>
                  <a:gd name="T0" fmla="*/ 3 w 27"/>
                  <a:gd name="T1" fmla="*/ 11 h 20"/>
                  <a:gd name="T2" fmla="*/ 12 w 27"/>
                  <a:gd name="T3" fmla="*/ 0 h 20"/>
                  <a:gd name="T4" fmla="*/ 27 w 27"/>
                  <a:gd name="T5" fmla="*/ 12 h 20"/>
                  <a:gd name="T6" fmla="*/ 17 w 27"/>
                  <a:gd name="T7" fmla="*/ 20 h 20"/>
                  <a:gd name="T8" fmla="*/ 7 w 27"/>
                  <a:gd name="T9" fmla="*/ 20 h 20"/>
                  <a:gd name="T10" fmla="*/ 3 w 27"/>
                  <a:gd name="T11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0">
                    <a:moveTo>
                      <a:pt x="3" y="11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" y="19"/>
                      <a:pt x="0" y="14"/>
                      <a:pt x="3" y="11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3" name="Freeform 48"/>
              <p:cNvSpPr/>
              <p:nvPr/>
            </p:nvSpPr>
            <p:spPr bwMode="auto">
              <a:xfrm>
                <a:off x="8374063" y="1089025"/>
                <a:ext cx="225425" cy="223837"/>
              </a:xfrm>
              <a:custGeom>
                <a:avLst/>
                <a:gdLst>
                  <a:gd name="T0" fmla="*/ 20 w 127"/>
                  <a:gd name="T1" fmla="*/ 100 h 127"/>
                  <a:gd name="T2" fmla="*/ 100 w 127"/>
                  <a:gd name="T3" fmla="*/ 107 h 127"/>
                  <a:gd name="T4" fmla="*/ 107 w 127"/>
                  <a:gd name="T5" fmla="*/ 27 h 127"/>
                  <a:gd name="T6" fmla="*/ 27 w 127"/>
                  <a:gd name="T7" fmla="*/ 20 h 127"/>
                  <a:gd name="T8" fmla="*/ 20 w 127"/>
                  <a:gd name="T9" fmla="*/ 10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7">
                    <a:moveTo>
                      <a:pt x="20" y="100"/>
                    </a:moveTo>
                    <a:cubicBezTo>
                      <a:pt x="40" y="124"/>
                      <a:pt x="76" y="127"/>
                      <a:pt x="100" y="107"/>
                    </a:cubicBezTo>
                    <a:cubicBezTo>
                      <a:pt x="124" y="87"/>
                      <a:pt x="127" y="51"/>
                      <a:pt x="107" y="27"/>
                    </a:cubicBezTo>
                    <a:cubicBezTo>
                      <a:pt x="87" y="3"/>
                      <a:pt x="51" y="0"/>
                      <a:pt x="27" y="20"/>
                    </a:cubicBezTo>
                    <a:cubicBezTo>
                      <a:pt x="3" y="40"/>
                      <a:pt x="0" y="76"/>
                      <a:pt x="20" y="10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4" name="Freeform 50"/>
              <p:cNvSpPr/>
              <p:nvPr/>
            </p:nvSpPr>
            <p:spPr bwMode="auto">
              <a:xfrm>
                <a:off x="8374063" y="1089025"/>
                <a:ext cx="225425" cy="223837"/>
              </a:xfrm>
              <a:custGeom>
                <a:avLst/>
                <a:gdLst>
                  <a:gd name="T0" fmla="*/ 20 w 127"/>
                  <a:gd name="T1" fmla="*/ 100 h 127"/>
                  <a:gd name="T2" fmla="*/ 100 w 127"/>
                  <a:gd name="T3" fmla="*/ 107 h 127"/>
                  <a:gd name="T4" fmla="*/ 107 w 127"/>
                  <a:gd name="T5" fmla="*/ 27 h 127"/>
                  <a:gd name="T6" fmla="*/ 27 w 127"/>
                  <a:gd name="T7" fmla="*/ 20 h 127"/>
                  <a:gd name="T8" fmla="*/ 20 w 127"/>
                  <a:gd name="T9" fmla="*/ 10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7">
                    <a:moveTo>
                      <a:pt x="20" y="100"/>
                    </a:moveTo>
                    <a:cubicBezTo>
                      <a:pt x="40" y="124"/>
                      <a:pt x="76" y="127"/>
                      <a:pt x="100" y="107"/>
                    </a:cubicBezTo>
                    <a:cubicBezTo>
                      <a:pt x="124" y="87"/>
                      <a:pt x="127" y="51"/>
                      <a:pt x="107" y="27"/>
                    </a:cubicBezTo>
                    <a:cubicBezTo>
                      <a:pt x="87" y="3"/>
                      <a:pt x="51" y="0"/>
                      <a:pt x="27" y="20"/>
                    </a:cubicBezTo>
                    <a:cubicBezTo>
                      <a:pt x="3" y="40"/>
                      <a:pt x="0" y="76"/>
                      <a:pt x="20" y="10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5" name="Freeform 52"/>
              <p:cNvSpPr/>
              <p:nvPr/>
            </p:nvSpPr>
            <p:spPr bwMode="auto">
              <a:xfrm>
                <a:off x="8607425" y="1166813"/>
                <a:ext cx="357188" cy="274637"/>
              </a:xfrm>
              <a:custGeom>
                <a:avLst/>
                <a:gdLst>
                  <a:gd name="T0" fmla="*/ 200 w 201"/>
                  <a:gd name="T1" fmla="*/ 10 h 155"/>
                  <a:gd name="T2" fmla="*/ 201 w 201"/>
                  <a:gd name="T3" fmla="*/ 129 h 155"/>
                  <a:gd name="T4" fmla="*/ 32 w 201"/>
                  <a:gd name="T5" fmla="*/ 155 h 155"/>
                  <a:gd name="T6" fmla="*/ 0 w 201"/>
                  <a:gd name="T7" fmla="*/ 20 h 155"/>
                  <a:gd name="T8" fmla="*/ 13 w 201"/>
                  <a:gd name="T9" fmla="*/ 14 h 155"/>
                  <a:gd name="T10" fmla="*/ 96 w 201"/>
                  <a:gd name="T11" fmla="*/ 5 h 155"/>
                  <a:gd name="T12" fmla="*/ 122 w 201"/>
                  <a:gd name="T13" fmla="*/ 7 h 155"/>
                  <a:gd name="T14" fmla="*/ 200 w 201"/>
                  <a:gd name="T15" fmla="*/ 1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1" h="155">
                    <a:moveTo>
                      <a:pt x="200" y="10"/>
                    </a:moveTo>
                    <a:cubicBezTo>
                      <a:pt x="201" y="129"/>
                      <a:pt x="201" y="129"/>
                      <a:pt x="201" y="129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39" y="3"/>
                      <a:pt x="68" y="0"/>
                      <a:pt x="96" y="5"/>
                    </a:cubicBezTo>
                    <a:cubicBezTo>
                      <a:pt x="122" y="7"/>
                      <a:pt x="122" y="7"/>
                      <a:pt x="122" y="7"/>
                    </a:cubicBezTo>
                    <a:lnTo>
                      <a:pt x="200" y="10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6" name="Freeform 53"/>
              <p:cNvSpPr/>
              <p:nvPr/>
            </p:nvSpPr>
            <p:spPr bwMode="auto">
              <a:xfrm>
                <a:off x="8961438" y="1181100"/>
                <a:ext cx="212725" cy="228600"/>
              </a:xfrm>
              <a:custGeom>
                <a:avLst/>
                <a:gdLst>
                  <a:gd name="T0" fmla="*/ 1 w 120"/>
                  <a:gd name="T1" fmla="*/ 121 h 129"/>
                  <a:gd name="T2" fmla="*/ 120 w 120"/>
                  <a:gd name="T3" fmla="*/ 129 h 129"/>
                  <a:gd name="T4" fmla="*/ 120 w 120"/>
                  <a:gd name="T5" fmla="*/ 118 h 129"/>
                  <a:gd name="T6" fmla="*/ 0 w 120"/>
                  <a:gd name="T7" fmla="*/ 2 h 129"/>
                  <a:gd name="T8" fmla="*/ 0 w 120"/>
                  <a:gd name="T9" fmla="*/ 2 h 129"/>
                  <a:gd name="T10" fmla="*/ 1 w 120"/>
                  <a:gd name="T11" fmla="*/ 12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29">
                    <a:moveTo>
                      <a:pt x="1" y="121"/>
                    </a:moveTo>
                    <a:cubicBezTo>
                      <a:pt x="120" y="129"/>
                      <a:pt x="120" y="129"/>
                      <a:pt x="120" y="129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20" y="52"/>
                      <a:pt x="65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21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7" name="Freeform 54"/>
              <p:cNvSpPr/>
              <p:nvPr/>
            </p:nvSpPr>
            <p:spPr bwMode="auto">
              <a:xfrm>
                <a:off x="8890000" y="1350963"/>
                <a:ext cx="284163" cy="820737"/>
              </a:xfrm>
              <a:custGeom>
                <a:avLst/>
                <a:gdLst>
                  <a:gd name="T0" fmla="*/ 161 w 161"/>
                  <a:gd name="T1" fmla="*/ 33 h 463"/>
                  <a:gd name="T2" fmla="*/ 78 w 161"/>
                  <a:gd name="T3" fmla="*/ 207 h 463"/>
                  <a:gd name="T4" fmla="*/ 79 w 161"/>
                  <a:gd name="T5" fmla="*/ 184 h 463"/>
                  <a:gd name="T6" fmla="*/ 140 w 161"/>
                  <a:gd name="T7" fmla="*/ 462 h 463"/>
                  <a:gd name="T8" fmla="*/ 76 w 161"/>
                  <a:gd name="T9" fmla="*/ 463 h 463"/>
                  <a:gd name="T10" fmla="*/ 2 w 161"/>
                  <a:gd name="T11" fmla="*/ 204 h 463"/>
                  <a:gd name="T12" fmla="*/ 1 w 161"/>
                  <a:gd name="T13" fmla="*/ 188 h 463"/>
                  <a:gd name="T14" fmla="*/ 3 w 161"/>
                  <a:gd name="T15" fmla="*/ 181 h 463"/>
                  <a:gd name="T16" fmla="*/ 43 w 161"/>
                  <a:gd name="T17" fmla="*/ 0 h 463"/>
                  <a:gd name="T18" fmla="*/ 161 w 161"/>
                  <a:gd name="T19" fmla="*/ 3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463">
                    <a:moveTo>
                      <a:pt x="161" y="33"/>
                    </a:moveTo>
                    <a:cubicBezTo>
                      <a:pt x="78" y="207"/>
                      <a:pt x="78" y="207"/>
                      <a:pt x="78" y="207"/>
                    </a:cubicBezTo>
                    <a:cubicBezTo>
                      <a:pt x="79" y="184"/>
                      <a:pt x="79" y="184"/>
                      <a:pt x="79" y="184"/>
                    </a:cubicBezTo>
                    <a:cubicBezTo>
                      <a:pt x="140" y="462"/>
                      <a:pt x="140" y="462"/>
                      <a:pt x="140" y="462"/>
                    </a:cubicBezTo>
                    <a:cubicBezTo>
                      <a:pt x="76" y="463"/>
                      <a:pt x="76" y="463"/>
                      <a:pt x="76" y="463"/>
                    </a:cubicBezTo>
                    <a:cubicBezTo>
                      <a:pt x="2" y="204"/>
                      <a:pt x="2" y="204"/>
                      <a:pt x="2" y="204"/>
                    </a:cubicBezTo>
                    <a:cubicBezTo>
                      <a:pt x="0" y="199"/>
                      <a:pt x="0" y="193"/>
                      <a:pt x="1" y="188"/>
                    </a:cubicBezTo>
                    <a:cubicBezTo>
                      <a:pt x="3" y="181"/>
                      <a:pt x="3" y="181"/>
                      <a:pt x="3" y="181"/>
                    </a:cubicBezTo>
                    <a:cubicBezTo>
                      <a:pt x="43" y="0"/>
                      <a:pt x="43" y="0"/>
                      <a:pt x="43" y="0"/>
                    </a:cubicBezTo>
                    <a:lnTo>
                      <a:pt x="161" y="33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8" name="Freeform 55"/>
              <p:cNvSpPr/>
              <p:nvPr/>
            </p:nvSpPr>
            <p:spPr bwMode="auto">
              <a:xfrm>
                <a:off x="7310438" y="1485900"/>
                <a:ext cx="1611313" cy="587375"/>
              </a:xfrm>
              <a:custGeom>
                <a:avLst/>
                <a:gdLst>
                  <a:gd name="T0" fmla="*/ 845 w 909"/>
                  <a:gd name="T1" fmla="*/ 327 h 331"/>
                  <a:gd name="T2" fmla="*/ 33 w 909"/>
                  <a:gd name="T3" fmla="*/ 172 h 331"/>
                  <a:gd name="T4" fmla="*/ 4 w 909"/>
                  <a:gd name="T5" fmla="*/ 130 h 331"/>
                  <a:gd name="T6" fmla="*/ 23 w 909"/>
                  <a:gd name="T7" fmla="*/ 33 h 331"/>
                  <a:gd name="T8" fmla="*/ 65 w 909"/>
                  <a:gd name="T9" fmla="*/ 4 h 331"/>
                  <a:gd name="T10" fmla="*/ 877 w 909"/>
                  <a:gd name="T11" fmla="*/ 159 h 331"/>
                  <a:gd name="T12" fmla="*/ 906 w 909"/>
                  <a:gd name="T13" fmla="*/ 202 h 331"/>
                  <a:gd name="T14" fmla="*/ 887 w 909"/>
                  <a:gd name="T15" fmla="*/ 299 h 331"/>
                  <a:gd name="T16" fmla="*/ 845 w 909"/>
                  <a:gd name="T17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9" h="331">
                    <a:moveTo>
                      <a:pt x="845" y="327"/>
                    </a:moveTo>
                    <a:cubicBezTo>
                      <a:pt x="33" y="172"/>
                      <a:pt x="33" y="172"/>
                      <a:pt x="33" y="172"/>
                    </a:cubicBezTo>
                    <a:cubicBezTo>
                      <a:pt x="13" y="168"/>
                      <a:pt x="0" y="149"/>
                      <a:pt x="4" y="130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7" y="13"/>
                      <a:pt x="45" y="0"/>
                      <a:pt x="65" y="4"/>
                    </a:cubicBezTo>
                    <a:cubicBezTo>
                      <a:pt x="877" y="159"/>
                      <a:pt x="877" y="159"/>
                      <a:pt x="877" y="159"/>
                    </a:cubicBezTo>
                    <a:cubicBezTo>
                      <a:pt x="897" y="163"/>
                      <a:pt x="909" y="182"/>
                      <a:pt x="906" y="202"/>
                    </a:cubicBezTo>
                    <a:cubicBezTo>
                      <a:pt x="887" y="299"/>
                      <a:pt x="887" y="299"/>
                      <a:pt x="887" y="299"/>
                    </a:cubicBezTo>
                    <a:cubicBezTo>
                      <a:pt x="883" y="318"/>
                      <a:pt x="864" y="331"/>
                      <a:pt x="845" y="32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9" name="Freeform 56"/>
              <p:cNvSpPr>
                <a:spLocks noEditPoints="1"/>
              </p:cNvSpPr>
              <p:nvPr/>
            </p:nvSpPr>
            <p:spPr bwMode="auto">
              <a:xfrm>
                <a:off x="8655050" y="1801813"/>
                <a:ext cx="160338" cy="195262"/>
              </a:xfrm>
              <a:custGeom>
                <a:avLst/>
                <a:gdLst>
                  <a:gd name="T0" fmla="*/ 90 w 90"/>
                  <a:gd name="T1" fmla="*/ 104 h 110"/>
                  <a:gd name="T2" fmla="*/ 71 w 90"/>
                  <a:gd name="T3" fmla="*/ 73 h 110"/>
                  <a:gd name="T4" fmla="*/ 83 w 90"/>
                  <a:gd name="T5" fmla="*/ 51 h 110"/>
                  <a:gd name="T6" fmla="*/ 51 w 90"/>
                  <a:gd name="T7" fmla="*/ 4 h 110"/>
                  <a:gd name="T8" fmla="*/ 4 w 90"/>
                  <a:gd name="T9" fmla="*/ 36 h 110"/>
                  <a:gd name="T10" fmla="*/ 36 w 90"/>
                  <a:gd name="T11" fmla="*/ 83 h 110"/>
                  <a:gd name="T12" fmla="*/ 60 w 90"/>
                  <a:gd name="T13" fmla="*/ 80 h 110"/>
                  <a:gd name="T14" fmla="*/ 79 w 90"/>
                  <a:gd name="T15" fmla="*/ 110 h 110"/>
                  <a:gd name="T16" fmla="*/ 90 w 90"/>
                  <a:gd name="T17" fmla="*/ 104 h 110"/>
                  <a:gd name="T18" fmla="*/ 70 w 90"/>
                  <a:gd name="T19" fmla="*/ 49 h 110"/>
                  <a:gd name="T20" fmla="*/ 38 w 90"/>
                  <a:gd name="T21" fmla="*/ 70 h 110"/>
                  <a:gd name="T22" fmla="*/ 16 w 90"/>
                  <a:gd name="T23" fmla="*/ 38 h 110"/>
                  <a:gd name="T24" fmla="*/ 49 w 90"/>
                  <a:gd name="T25" fmla="*/ 17 h 110"/>
                  <a:gd name="T26" fmla="*/ 70 w 90"/>
                  <a:gd name="T27" fmla="*/ 4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10">
                    <a:moveTo>
                      <a:pt x="90" y="104"/>
                    </a:moveTo>
                    <a:cubicBezTo>
                      <a:pt x="71" y="73"/>
                      <a:pt x="71" y="73"/>
                      <a:pt x="71" y="73"/>
                    </a:cubicBezTo>
                    <a:cubicBezTo>
                      <a:pt x="77" y="67"/>
                      <a:pt x="81" y="60"/>
                      <a:pt x="83" y="51"/>
                    </a:cubicBezTo>
                    <a:cubicBezTo>
                      <a:pt x="87" y="29"/>
                      <a:pt x="73" y="8"/>
                      <a:pt x="51" y="4"/>
                    </a:cubicBezTo>
                    <a:cubicBezTo>
                      <a:pt x="29" y="0"/>
                      <a:pt x="8" y="14"/>
                      <a:pt x="4" y="36"/>
                    </a:cubicBezTo>
                    <a:cubicBezTo>
                      <a:pt x="0" y="58"/>
                      <a:pt x="14" y="79"/>
                      <a:pt x="36" y="83"/>
                    </a:cubicBezTo>
                    <a:cubicBezTo>
                      <a:pt x="44" y="85"/>
                      <a:pt x="53" y="83"/>
                      <a:pt x="60" y="80"/>
                    </a:cubicBezTo>
                    <a:cubicBezTo>
                      <a:pt x="79" y="110"/>
                      <a:pt x="79" y="110"/>
                      <a:pt x="79" y="110"/>
                    </a:cubicBezTo>
                    <a:lnTo>
                      <a:pt x="90" y="104"/>
                    </a:lnTo>
                    <a:close/>
                    <a:moveTo>
                      <a:pt x="70" y="49"/>
                    </a:moveTo>
                    <a:cubicBezTo>
                      <a:pt x="67" y="63"/>
                      <a:pt x="53" y="73"/>
                      <a:pt x="38" y="70"/>
                    </a:cubicBezTo>
                    <a:cubicBezTo>
                      <a:pt x="23" y="68"/>
                      <a:pt x="14" y="53"/>
                      <a:pt x="16" y="38"/>
                    </a:cubicBezTo>
                    <a:cubicBezTo>
                      <a:pt x="19" y="24"/>
                      <a:pt x="34" y="14"/>
                      <a:pt x="49" y="17"/>
                    </a:cubicBezTo>
                    <a:cubicBezTo>
                      <a:pt x="63" y="19"/>
                      <a:pt x="73" y="34"/>
                      <a:pt x="70" y="49"/>
                    </a:cubicBezTo>
                    <a:close/>
                  </a:path>
                </a:pathLst>
              </a:custGeom>
              <a:solidFill>
                <a:srgbClr val="8CB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0" name="Freeform 57"/>
              <p:cNvSpPr/>
              <p:nvPr/>
            </p:nvSpPr>
            <p:spPr bwMode="auto">
              <a:xfrm>
                <a:off x="8455025" y="1873250"/>
                <a:ext cx="104775" cy="112712"/>
              </a:xfrm>
              <a:custGeom>
                <a:avLst/>
                <a:gdLst>
                  <a:gd name="T0" fmla="*/ 49 w 59"/>
                  <a:gd name="T1" fmla="*/ 11 h 63"/>
                  <a:gd name="T2" fmla="*/ 11 w 59"/>
                  <a:gd name="T3" fmla="*/ 11 h 63"/>
                  <a:gd name="T4" fmla="*/ 10 w 59"/>
                  <a:gd name="T5" fmla="*/ 52 h 63"/>
                  <a:gd name="T6" fmla="*/ 48 w 59"/>
                  <a:gd name="T7" fmla="*/ 52 h 63"/>
                  <a:gd name="T8" fmla="*/ 49 w 59"/>
                  <a:gd name="T9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3">
                    <a:moveTo>
                      <a:pt x="49" y="11"/>
                    </a:moveTo>
                    <a:cubicBezTo>
                      <a:pt x="39" y="0"/>
                      <a:pt x="22" y="0"/>
                      <a:pt x="11" y="11"/>
                    </a:cubicBezTo>
                    <a:cubicBezTo>
                      <a:pt x="0" y="22"/>
                      <a:pt x="0" y="40"/>
                      <a:pt x="10" y="52"/>
                    </a:cubicBezTo>
                    <a:cubicBezTo>
                      <a:pt x="20" y="63"/>
                      <a:pt x="37" y="63"/>
                      <a:pt x="48" y="52"/>
                    </a:cubicBezTo>
                    <a:cubicBezTo>
                      <a:pt x="59" y="41"/>
                      <a:pt x="59" y="22"/>
                      <a:pt x="49" y="11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1" name="Freeform 58"/>
              <p:cNvSpPr/>
              <p:nvPr/>
            </p:nvSpPr>
            <p:spPr bwMode="auto">
              <a:xfrm>
                <a:off x="8486775" y="1270000"/>
                <a:ext cx="301625" cy="649287"/>
              </a:xfrm>
              <a:custGeom>
                <a:avLst/>
                <a:gdLst>
                  <a:gd name="T0" fmla="*/ 49 w 170"/>
                  <a:gd name="T1" fmla="*/ 367 h 367"/>
                  <a:gd name="T2" fmla="*/ 0 w 170"/>
                  <a:gd name="T3" fmla="*/ 334 h 367"/>
                  <a:gd name="T4" fmla="*/ 108 w 170"/>
                  <a:gd name="T5" fmla="*/ 176 h 367"/>
                  <a:gd name="T6" fmla="*/ 80 w 170"/>
                  <a:gd name="T7" fmla="*/ 11 h 367"/>
                  <a:gd name="T8" fmla="*/ 138 w 170"/>
                  <a:gd name="T9" fmla="*/ 0 h 367"/>
                  <a:gd name="T10" fmla="*/ 169 w 170"/>
                  <a:gd name="T11" fmla="*/ 178 h 367"/>
                  <a:gd name="T12" fmla="*/ 164 w 170"/>
                  <a:gd name="T13" fmla="*/ 199 h 367"/>
                  <a:gd name="T14" fmla="*/ 49 w 170"/>
                  <a:gd name="T1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367">
                    <a:moveTo>
                      <a:pt x="49" y="367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108" y="176"/>
                      <a:pt x="108" y="176"/>
                      <a:pt x="108" y="17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69" y="178"/>
                      <a:pt x="169" y="178"/>
                      <a:pt x="169" y="178"/>
                    </a:cubicBezTo>
                    <a:cubicBezTo>
                      <a:pt x="170" y="185"/>
                      <a:pt x="168" y="193"/>
                      <a:pt x="164" y="199"/>
                    </a:cubicBezTo>
                    <a:lnTo>
                      <a:pt x="49" y="367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2" name="任意多边形: 形状 80"/>
              <p:cNvSpPr/>
              <p:nvPr/>
            </p:nvSpPr>
            <p:spPr bwMode="auto">
              <a:xfrm flipH="1">
                <a:off x="8472189" y="1100733"/>
                <a:ext cx="117373" cy="183064"/>
              </a:xfrm>
              <a:custGeom>
                <a:avLst/>
                <a:gdLst>
                  <a:gd name="connsiteX0" fmla="*/ 117373 w 117373"/>
                  <a:gd name="connsiteY0" fmla="*/ 0 h 183064"/>
                  <a:gd name="connsiteX1" fmla="*/ 43443 w 117373"/>
                  <a:gd name="connsiteY1" fmla="*/ 183064 h 183064"/>
                  <a:gd name="connsiteX2" fmla="*/ 19123 w 117373"/>
                  <a:gd name="connsiteY2" fmla="*/ 159797 h 183064"/>
                  <a:gd name="connsiteX3" fmla="*/ 1312 w 117373"/>
                  <a:gd name="connsiteY3" fmla="*/ 83655 h 183064"/>
                  <a:gd name="connsiteX4" fmla="*/ 77704 w 117373"/>
                  <a:gd name="connsiteY4" fmla="*/ 1502 h 1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73" h="183064">
                    <a:moveTo>
                      <a:pt x="117373" y="0"/>
                    </a:moveTo>
                    <a:lnTo>
                      <a:pt x="43443" y="183064"/>
                    </a:lnTo>
                    <a:lnTo>
                      <a:pt x="19123" y="159797"/>
                    </a:lnTo>
                    <a:cubicBezTo>
                      <a:pt x="3983" y="138424"/>
                      <a:pt x="-3141" y="111262"/>
                      <a:pt x="1312" y="83655"/>
                    </a:cubicBezTo>
                    <a:cubicBezTo>
                      <a:pt x="7991" y="42245"/>
                      <a:pt x="38715" y="10853"/>
                      <a:pt x="77704" y="1502"/>
                    </a:cubicBezTo>
                    <a:close/>
                  </a:path>
                </a:pathLst>
              </a:custGeom>
              <a:solidFill>
                <a:srgbClr val="0720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253" name="Freeform 51"/>
              <p:cNvSpPr/>
              <p:nvPr/>
            </p:nvSpPr>
            <p:spPr bwMode="auto">
              <a:xfrm>
                <a:off x="8494713" y="1149350"/>
                <a:ext cx="61913" cy="63500"/>
              </a:xfrm>
              <a:custGeom>
                <a:avLst/>
                <a:gdLst>
                  <a:gd name="T0" fmla="*/ 5 w 35"/>
                  <a:gd name="T1" fmla="*/ 28 h 36"/>
                  <a:gd name="T2" fmla="*/ 28 w 35"/>
                  <a:gd name="T3" fmla="*/ 30 h 36"/>
                  <a:gd name="T4" fmla="*/ 30 w 35"/>
                  <a:gd name="T5" fmla="*/ 8 h 36"/>
                  <a:gd name="T6" fmla="*/ 7 w 35"/>
                  <a:gd name="T7" fmla="*/ 6 h 36"/>
                  <a:gd name="T8" fmla="*/ 5 w 35"/>
                  <a:gd name="T9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5" y="28"/>
                    </a:moveTo>
                    <a:cubicBezTo>
                      <a:pt x="11" y="35"/>
                      <a:pt x="21" y="36"/>
                      <a:pt x="28" y="30"/>
                    </a:cubicBezTo>
                    <a:cubicBezTo>
                      <a:pt x="34" y="24"/>
                      <a:pt x="35" y="14"/>
                      <a:pt x="30" y="8"/>
                    </a:cubicBezTo>
                    <a:cubicBezTo>
                      <a:pt x="24" y="1"/>
                      <a:pt x="14" y="0"/>
                      <a:pt x="7" y="6"/>
                    </a:cubicBezTo>
                    <a:cubicBezTo>
                      <a:pt x="1" y="11"/>
                      <a:pt x="0" y="21"/>
                      <a:pt x="5" y="28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44"/>
          <p:cNvSpPr/>
          <p:nvPr/>
        </p:nvSpPr>
        <p:spPr bwMode="auto">
          <a:xfrm rot="10800000">
            <a:off x="-5558" y="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 flipH="1">
            <a:off x="6694562" y="3121163"/>
            <a:ext cx="4221221" cy="2644286"/>
            <a:chOff x="7569199" y="795867"/>
            <a:chExt cx="3616325" cy="2265363"/>
          </a:xfrm>
        </p:grpSpPr>
        <p:sp>
          <p:nvSpPr>
            <p:cNvPr id="20" name="Freeform 18"/>
            <p:cNvSpPr/>
            <p:nvPr/>
          </p:nvSpPr>
          <p:spPr bwMode="auto">
            <a:xfrm>
              <a:off x="7602537" y="2980267"/>
              <a:ext cx="3286125" cy="80963"/>
            </a:xfrm>
            <a:custGeom>
              <a:avLst/>
              <a:gdLst>
                <a:gd name="T0" fmla="*/ 14 w 1171"/>
                <a:gd name="T1" fmla="*/ 29 h 29"/>
                <a:gd name="T2" fmla="*/ 1156 w 1171"/>
                <a:gd name="T3" fmla="*/ 29 h 29"/>
                <a:gd name="T4" fmla="*/ 1171 w 1171"/>
                <a:gd name="T5" fmla="*/ 15 h 29"/>
                <a:gd name="T6" fmla="*/ 1171 w 1171"/>
                <a:gd name="T7" fmla="*/ 15 h 29"/>
                <a:gd name="T8" fmla="*/ 1156 w 1171"/>
                <a:gd name="T9" fmla="*/ 0 h 29"/>
                <a:gd name="T10" fmla="*/ 14 w 1171"/>
                <a:gd name="T11" fmla="*/ 0 h 29"/>
                <a:gd name="T12" fmla="*/ 0 w 1171"/>
                <a:gd name="T13" fmla="*/ 15 h 29"/>
                <a:gd name="T14" fmla="*/ 0 w 1171"/>
                <a:gd name="T15" fmla="*/ 15 h 29"/>
                <a:gd name="T16" fmla="*/ 14 w 1171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1" h="29">
                  <a:moveTo>
                    <a:pt x="14" y="29"/>
                  </a:moveTo>
                  <a:cubicBezTo>
                    <a:pt x="1156" y="29"/>
                    <a:pt x="1156" y="29"/>
                    <a:pt x="1156" y="29"/>
                  </a:cubicBezTo>
                  <a:cubicBezTo>
                    <a:pt x="1164" y="29"/>
                    <a:pt x="1171" y="23"/>
                    <a:pt x="1171" y="15"/>
                  </a:cubicBezTo>
                  <a:cubicBezTo>
                    <a:pt x="1171" y="15"/>
                    <a:pt x="1171" y="15"/>
                    <a:pt x="1171" y="15"/>
                  </a:cubicBezTo>
                  <a:cubicBezTo>
                    <a:pt x="1171" y="7"/>
                    <a:pt x="1164" y="0"/>
                    <a:pt x="115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7569199" y="1295930"/>
              <a:ext cx="852488" cy="1684337"/>
              <a:chOff x="4419600" y="4157663"/>
              <a:chExt cx="852488" cy="1684337"/>
            </a:xfrm>
          </p:grpSpPr>
          <p:sp>
            <p:nvSpPr>
              <p:cNvPr id="28" name="Freeform 26"/>
              <p:cNvSpPr/>
              <p:nvPr/>
            </p:nvSpPr>
            <p:spPr bwMode="auto">
              <a:xfrm>
                <a:off x="4419600" y="4340225"/>
                <a:ext cx="852488" cy="1006475"/>
              </a:xfrm>
              <a:custGeom>
                <a:avLst/>
                <a:gdLst>
                  <a:gd name="T0" fmla="*/ 304 w 304"/>
                  <a:gd name="T1" fmla="*/ 358 h 358"/>
                  <a:gd name="T2" fmla="*/ 304 w 304"/>
                  <a:gd name="T3" fmla="*/ 0 h 358"/>
                  <a:gd name="T4" fmla="*/ 0 w 304"/>
                  <a:gd name="T5" fmla="*/ 0 h 358"/>
                  <a:gd name="T6" fmla="*/ 0 w 304"/>
                  <a:gd name="T7" fmla="*/ 267 h 358"/>
                  <a:gd name="T8" fmla="*/ 24 w 304"/>
                  <a:gd name="T9" fmla="*/ 291 h 358"/>
                  <a:gd name="T10" fmla="*/ 228 w 304"/>
                  <a:gd name="T11" fmla="*/ 291 h 358"/>
                  <a:gd name="T12" fmla="*/ 304 w 304"/>
                  <a:gd name="T13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58">
                    <a:moveTo>
                      <a:pt x="304" y="358"/>
                    </a:moveTo>
                    <a:cubicBezTo>
                      <a:pt x="304" y="0"/>
                      <a:pt x="304" y="0"/>
                      <a:pt x="3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0" y="280"/>
                      <a:pt x="11" y="291"/>
                      <a:pt x="24" y="291"/>
                    </a:cubicBezTo>
                    <a:cubicBezTo>
                      <a:pt x="228" y="291"/>
                      <a:pt x="228" y="291"/>
                      <a:pt x="228" y="291"/>
                    </a:cubicBezTo>
                    <a:lnTo>
                      <a:pt x="304" y="358"/>
                    </a:lnTo>
                    <a:close/>
                  </a:path>
                </a:pathLst>
              </a:cu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"/>
              <p:cNvSpPr/>
              <p:nvPr/>
            </p:nvSpPr>
            <p:spPr bwMode="auto">
              <a:xfrm>
                <a:off x="4419600" y="4157663"/>
                <a:ext cx="852488" cy="182563"/>
              </a:xfrm>
              <a:custGeom>
                <a:avLst/>
                <a:gdLst>
                  <a:gd name="T0" fmla="*/ 23 w 304"/>
                  <a:gd name="T1" fmla="*/ 0 h 65"/>
                  <a:gd name="T2" fmla="*/ 281 w 304"/>
                  <a:gd name="T3" fmla="*/ 0 h 65"/>
                  <a:gd name="T4" fmla="*/ 304 w 304"/>
                  <a:gd name="T5" fmla="*/ 23 h 65"/>
                  <a:gd name="T6" fmla="*/ 304 w 304"/>
                  <a:gd name="T7" fmla="*/ 65 h 65"/>
                  <a:gd name="T8" fmla="*/ 0 w 304"/>
                  <a:gd name="T9" fmla="*/ 65 h 65"/>
                  <a:gd name="T10" fmla="*/ 0 w 304"/>
                  <a:gd name="T11" fmla="*/ 23 h 65"/>
                  <a:gd name="T12" fmla="*/ 23 w 304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65">
                    <a:moveTo>
                      <a:pt x="23" y="0"/>
                    </a:moveTo>
                    <a:cubicBezTo>
                      <a:pt x="281" y="0"/>
                      <a:pt x="281" y="0"/>
                      <a:pt x="281" y="0"/>
                    </a:cubicBezTo>
                    <a:cubicBezTo>
                      <a:pt x="294" y="0"/>
                      <a:pt x="304" y="10"/>
                      <a:pt x="304" y="23"/>
                    </a:cubicBezTo>
                    <a:cubicBezTo>
                      <a:pt x="304" y="65"/>
                      <a:pt x="304" y="65"/>
                      <a:pt x="304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lose/>
                  </a:path>
                </a:pathLst>
              </a:custGeom>
              <a:solidFill>
                <a:srgbClr val="214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8"/>
              <p:cNvSpPr>
                <a:spLocks noChangeArrowheads="1"/>
              </p:cNvSpPr>
              <p:nvPr/>
            </p:nvSpPr>
            <p:spPr bwMode="auto">
              <a:xfrm>
                <a:off x="4559300" y="4214813"/>
                <a:ext cx="84138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Oval 29"/>
              <p:cNvSpPr>
                <a:spLocks noChangeArrowheads="1"/>
              </p:cNvSpPr>
              <p:nvPr/>
            </p:nvSpPr>
            <p:spPr bwMode="auto">
              <a:xfrm>
                <a:off x="4691063" y="4214813"/>
                <a:ext cx="80963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Oval 30"/>
              <p:cNvSpPr>
                <a:spLocks noChangeArrowheads="1"/>
              </p:cNvSpPr>
              <p:nvPr/>
            </p:nvSpPr>
            <p:spPr bwMode="auto">
              <a:xfrm>
                <a:off x="4822825" y="4214813"/>
                <a:ext cx="82550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Oval 31"/>
              <p:cNvSpPr>
                <a:spLocks noChangeArrowheads="1"/>
              </p:cNvSpPr>
              <p:nvPr/>
            </p:nvSpPr>
            <p:spPr bwMode="auto">
              <a:xfrm>
                <a:off x="4567238" y="4467225"/>
                <a:ext cx="485775" cy="482600"/>
              </a:xfrm>
              <a:prstGeom prst="ellipse">
                <a:avLst/>
              </a:prstGeom>
              <a:solidFill>
                <a:srgbClr val="F8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2"/>
              <p:cNvSpPr/>
              <p:nvPr/>
            </p:nvSpPr>
            <p:spPr bwMode="auto">
              <a:xfrm>
                <a:off x="4873625" y="5543550"/>
                <a:ext cx="263525" cy="298450"/>
              </a:xfrm>
              <a:custGeom>
                <a:avLst/>
                <a:gdLst>
                  <a:gd name="T0" fmla="*/ 3 w 94"/>
                  <a:gd name="T1" fmla="*/ 0 h 106"/>
                  <a:gd name="T2" fmla="*/ 91 w 94"/>
                  <a:gd name="T3" fmla="*/ 0 h 106"/>
                  <a:gd name="T4" fmla="*/ 94 w 94"/>
                  <a:gd name="T5" fmla="*/ 3 h 106"/>
                  <a:gd name="T6" fmla="*/ 94 w 94"/>
                  <a:gd name="T7" fmla="*/ 70 h 106"/>
                  <a:gd name="T8" fmla="*/ 59 w 94"/>
                  <a:gd name="T9" fmla="*/ 106 h 106"/>
                  <a:gd name="T10" fmla="*/ 35 w 94"/>
                  <a:gd name="T11" fmla="*/ 106 h 106"/>
                  <a:gd name="T12" fmla="*/ 0 w 94"/>
                  <a:gd name="T13" fmla="*/ 70 h 106"/>
                  <a:gd name="T14" fmla="*/ 0 w 94"/>
                  <a:gd name="T15" fmla="*/ 3 h 106"/>
                  <a:gd name="T16" fmla="*/ 3 w 94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06">
                    <a:moveTo>
                      <a:pt x="3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93" y="0"/>
                      <a:pt x="94" y="2"/>
                      <a:pt x="94" y="3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90"/>
                      <a:pt x="78" y="106"/>
                      <a:pt x="59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16" y="106"/>
                      <a:pt x="0" y="90"/>
                      <a:pt x="0" y="7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3"/>
              <p:cNvSpPr/>
              <p:nvPr/>
            </p:nvSpPr>
            <p:spPr bwMode="auto">
              <a:xfrm>
                <a:off x="4759325" y="5561013"/>
                <a:ext cx="176213" cy="246063"/>
              </a:xfrm>
              <a:custGeom>
                <a:avLst/>
                <a:gdLst>
                  <a:gd name="T0" fmla="*/ 54 w 63"/>
                  <a:gd name="T1" fmla="*/ 88 h 88"/>
                  <a:gd name="T2" fmla="*/ 6 w 63"/>
                  <a:gd name="T3" fmla="*/ 20 h 88"/>
                  <a:gd name="T4" fmla="*/ 17 w 63"/>
                  <a:gd name="T5" fmla="*/ 6 h 88"/>
                  <a:gd name="T6" fmla="*/ 51 w 63"/>
                  <a:gd name="T7" fmla="*/ 9 h 88"/>
                  <a:gd name="T8" fmla="*/ 45 w 63"/>
                  <a:gd name="T9" fmla="*/ 22 h 88"/>
                  <a:gd name="T10" fmla="*/ 24 w 63"/>
                  <a:gd name="T11" fmla="*/ 19 h 88"/>
                  <a:gd name="T12" fmla="*/ 21 w 63"/>
                  <a:gd name="T13" fmla="*/ 23 h 88"/>
                  <a:gd name="T14" fmla="*/ 63 w 63"/>
                  <a:gd name="T15" fmla="*/ 76 h 88"/>
                  <a:gd name="T16" fmla="*/ 54 w 63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88">
                    <a:moveTo>
                      <a:pt x="54" y="88"/>
                    </a:moveTo>
                    <a:cubicBezTo>
                      <a:pt x="34" y="77"/>
                      <a:pt x="0" y="44"/>
                      <a:pt x="6" y="20"/>
                    </a:cubicBezTo>
                    <a:cubicBezTo>
                      <a:pt x="7" y="14"/>
                      <a:pt x="11" y="9"/>
                      <a:pt x="17" y="6"/>
                    </a:cubicBezTo>
                    <a:cubicBezTo>
                      <a:pt x="30" y="0"/>
                      <a:pt x="49" y="8"/>
                      <a:pt x="51" y="9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0" y="20"/>
                      <a:pt x="29" y="17"/>
                      <a:pt x="24" y="19"/>
                    </a:cubicBezTo>
                    <a:cubicBezTo>
                      <a:pt x="23" y="20"/>
                      <a:pt x="22" y="21"/>
                      <a:pt x="21" y="23"/>
                    </a:cubicBezTo>
                    <a:cubicBezTo>
                      <a:pt x="18" y="37"/>
                      <a:pt x="44" y="66"/>
                      <a:pt x="63" y="76"/>
                    </a:cubicBezTo>
                    <a:lnTo>
                      <a:pt x="54" y="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4"/>
              <p:cNvSpPr/>
              <p:nvPr/>
            </p:nvSpPr>
            <p:spPr bwMode="auto">
              <a:xfrm>
                <a:off x="4660900" y="4572000"/>
                <a:ext cx="311150" cy="241300"/>
              </a:xfrm>
              <a:custGeom>
                <a:avLst/>
                <a:gdLst>
                  <a:gd name="T0" fmla="*/ 109 w 111"/>
                  <a:gd name="T1" fmla="*/ 81 h 86"/>
                  <a:gd name="T2" fmla="*/ 99 w 111"/>
                  <a:gd name="T3" fmla="*/ 81 h 86"/>
                  <a:gd name="T4" fmla="*/ 99 w 111"/>
                  <a:gd name="T5" fmla="*/ 56 h 86"/>
                  <a:gd name="T6" fmla="*/ 89 w 111"/>
                  <a:gd name="T7" fmla="*/ 46 h 86"/>
                  <a:gd name="T8" fmla="*/ 79 w 111"/>
                  <a:gd name="T9" fmla="*/ 56 h 86"/>
                  <a:gd name="T10" fmla="*/ 79 w 111"/>
                  <a:gd name="T11" fmla="*/ 81 h 86"/>
                  <a:gd name="T12" fmla="*/ 65 w 111"/>
                  <a:gd name="T13" fmla="*/ 81 h 86"/>
                  <a:gd name="T14" fmla="*/ 65 w 111"/>
                  <a:gd name="T15" fmla="*/ 44 h 86"/>
                  <a:gd name="T16" fmla="*/ 56 w 111"/>
                  <a:gd name="T17" fmla="*/ 34 h 86"/>
                  <a:gd name="T18" fmla="*/ 46 w 111"/>
                  <a:gd name="T19" fmla="*/ 44 h 86"/>
                  <a:gd name="T20" fmla="*/ 46 w 111"/>
                  <a:gd name="T21" fmla="*/ 81 h 86"/>
                  <a:gd name="T22" fmla="*/ 32 w 111"/>
                  <a:gd name="T23" fmla="*/ 81 h 86"/>
                  <a:gd name="T24" fmla="*/ 32 w 111"/>
                  <a:gd name="T25" fmla="*/ 10 h 86"/>
                  <a:gd name="T26" fmla="*/ 22 w 111"/>
                  <a:gd name="T27" fmla="*/ 0 h 86"/>
                  <a:gd name="T28" fmla="*/ 12 w 111"/>
                  <a:gd name="T29" fmla="*/ 10 h 86"/>
                  <a:gd name="T30" fmla="*/ 12 w 111"/>
                  <a:gd name="T31" fmla="*/ 81 h 86"/>
                  <a:gd name="T32" fmla="*/ 2 w 111"/>
                  <a:gd name="T33" fmla="*/ 81 h 86"/>
                  <a:gd name="T34" fmla="*/ 0 w 111"/>
                  <a:gd name="T35" fmla="*/ 84 h 86"/>
                  <a:gd name="T36" fmla="*/ 2 w 111"/>
                  <a:gd name="T37" fmla="*/ 86 h 86"/>
                  <a:gd name="T38" fmla="*/ 109 w 111"/>
                  <a:gd name="T39" fmla="*/ 86 h 86"/>
                  <a:gd name="T40" fmla="*/ 111 w 111"/>
                  <a:gd name="T41" fmla="*/ 84 h 86"/>
                  <a:gd name="T42" fmla="*/ 109 w 111"/>
                  <a:gd name="T43" fmla="*/ 8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1" h="86">
                    <a:moveTo>
                      <a:pt x="109" y="81"/>
                    </a:move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0"/>
                      <a:pt x="94" y="46"/>
                      <a:pt x="89" y="46"/>
                    </a:cubicBezTo>
                    <a:cubicBezTo>
                      <a:pt x="83" y="46"/>
                      <a:pt x="79" y="50"/>
                      <a:pt x="79" y="56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65" y="39"/>
                      <a:pt x="61" y="34"/>
                      <a:pt x="56" y="34"/>
                    </a:cubicBezTo>
                    <a:cubicBezTo>
                      <a:pt x="50" y="34"/>
                      <a:pt x="46" y="39"/>
                      <a:pt x="46" y="44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4"/>
                      <a:pt x="28" y="0"/>
                      <a:pt x="22" y="0"/>
                    </a:cubicBezTo>
                    <a:cubicBezTo>
                      <a:pt x="17" y="0"/>
                      <a:pt x="12" y="4"/>
                      <a:pt x="12" y="1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1" y="81"/>
                      <a:pt x="0" y="82"/>
                      <a:pt x="0" y="84"/>
                    </a:cubicBezTo>
                    <a:cubicBezTo>
                      <a:pt x="0" y="85"/>
                      <a:pt x="1" y="86"/>
                      <a:pt x="2" y="86"/>
                    </a:cubicBezTo>
                    <a:cubicBezTo>
                      <a:pt x="109" y="86"/>
                      <a:pt x="109" y="86"/>
                      <a:pt x="109" y="86"/>
                    </a:cubicBezTo>
                    <a:cubicBezTo>
                      <a:pt x="110" y="86"/>
                      <a:pt x="111" y="85"/>
                      <a:pt x="111" y="84"/>
                    </a:cubicBezTo>
                    <a:cubicBezTo>
                      <a:pt x="111" y="82"/>
                      <a:pt x="110" y="81"/>
                      <a:pt x="109" y="81"/>
                    </a:cubicBezTo>
                    <a:close/>
                  </a:path>
                </a:pathLst>
              </a:custGeom>
              <a:solidFill>
                <a:srgbClr val="84B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683749" y="795867"/>
              <a:ext cx="1501775" cy="1192213"/>
              <a:chOff x="6534150" y="3657600"/>
              <a:chExt cx="1501775" cy="1192213"/>
            </a:xfrm>
          </p:grpSpPr>
          <p:sp>
            <p:nvSpPr>
              <p:cNvPr id="7" name="Freeform 5"/>
              <p:cNvSpPr/>
              <p:nvPr/>
            </p:nvSpPr>
            <p:spPr bwMode="auto">
              <a:xfrm>
                <a:off x="6534150" y="3843338"/>
                <a:ext cx="1501775" cy="1006475"/>
              </a:xfrm>
              <a:custGeom>
                <a:avLst/>
                <a:gdLst>
                  <a:gd name="T0" fmla="*/ 0 w 535"/>
                  <a:gd name="T1" fmla="*/ 358 h 358"/>
                  <a:gd name="T2" fmla="*/ 0 w 535"/>
                  <a:gd name="T3" fmla="*/ 0 h 358"/>
                  <a:gd name="T4" fmla="*/ 535 w 535"/>
                  <a:gd name="T5" fmla="*/ 0 h 358"/>
                  <a:gd name="T6" fmla="*/ 535 w 535"/>
                  <a:gd name="T7" fmla="*/ 267 h 358"/>
                  <a:gd name="T8" fmla="*/ 510 w 535"/>
                  <a:gd name="T9" fmla="*/ 291 h 358"/>
                  <a:gd name="T10" fmla="*/ 76 w 535"/>
                  <a:gd name="T11" fmla="*/ 291 h 358"/>
                  <a:gd name="T12" fmla="*/ 0 w 535"/>
                  <a:gd name="T13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5" h="358">
                    <a:moveTo>
                      <a:pt x="0" y="35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35" y="0"/>
                      <a:pt x="535" y="0"/>
                      <a:pt x="535" y="0"/>
                    </a:cubicBezTo>
                    <a:cubicBezTo>
                      <a:pt x="535" y="267"/>
                      <a:pt x="535" y="267"/>
                      <a:pt x="535" y="267"/>
                    </a:cubicBezTo>
                    <a:cubicBezTo>
                      <a:pt x="535" y="280"/>
                      <a:pt x="524" y="291"/>
                      <a:pt x="510" y="291"/>
                    </a:cubicBezTo>
                    <a:cubicBezTo>
                      <a:pt x="76" y="291"/>
                      <a:pt x="76" y="291"/>
                      <a:pt x="76" y="291"/>
                    </a:cubicBezTo>
                    <a:lnTo>
                      <a:pt x="0" y="358"/>
                    </a:lnTo>
                    <a:close/>
                  </a:path>
                </a:pathLst>
              </a:cu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6534150" y="3657600"/>
                <a:ext cx="1501775" cy="185738"/>
              </a:xfrm>
              <a:custGeom>
                <a:avLst/>
                <a:gdLst>
                  <a:gd name="T0" fmla="*/ 512 w 535"/>
                  <a:gd name="T1" fmla="*/ 0 h 66"/>
                  <a:gd name="T2" fmla="*/ 23 w 535"/>
                  <a:gd name="T3" fmla="*/ 0 h 66"/>
                  <a:gd name="T4" fmla="*/ 0 w 535"/>
                  <a:gd name="T5" fmla="*/ 23 h 66"/>
                  <a:gd name="T6" fmla="*/ 0 w 535"/>
                  <a:gd name="T7" fmla="*/ 66 h 66"/>
                  <a:gd name="T8" fmla="*/ 535 w 535"/>
                  <a:gd name="T9" fmla="*/ 66 h 66"/>
                  <a:gd name="T10" fmla="*/ 535 w 535"/>
                  <a:gd name="T11" fmla="*/ 23 h 66"/>
                  <a:gd name="T12" fmla="*/ 512 w 535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5" h="66">
                    <a:moveTo>
                      <a:pt x="512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535" y="66"/>
                      <a:pt x="535" y="66"/>
                      <a:pt x="535" y="66"/>
                    </a:cubicBezTo>
                    <a:cubicBezTo>
                      <a:pt x="535" y="23"/>
                      <a:pt x="535" y="23"/>
                      <a:pt x="535" y="23"/>
                    </a:cubicBezTo>
                    <a:cubicBezTo>
                      <a:pt x="535" y="10"/>
                      <a:pt x="525" y="0"/>
                      <a:pt x="512" y="0"/>
                    </a:cubicBezTo>
                    <a:close/>
                  </a:path>
                </a:pathLst>
              </a:custGeom>
              <a:solidFill>
                <a:srgbClr val="214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Oval 7"/>
              <p:cNvSpPr>
                <a:spLocks noChangeArrowheads="1"/>
              </p:cNvSpPr>
              <p:nvPr/>
            </p:nvSpPr>
            <p:spPr bwMode="auto">
              <a:xfrm>
                <a:off x="6905625" y="3714750"/>
                <a:ext cx="84138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6773863" y="3714750"/>
                <a:ext cx="84138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Oval 9"/>
              <p:cNvSpPr>
                <a:spLocks noChangeArrowheads="1"/>
              </p:cNvSpPr>
              <p:nvPr/>
            </p:nvSpPr>
            <p:spPr bwMode="auto">
              <a:xfrm>
                <a:off x="6642100" y="3714750"/>
                <a:ext cx="84138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5"/>
              <p:cNvSpPr/>
              <p:nvPr/>
            </p:nvSpPr>
            <p:spPr bwMode="auto">
              <a:xfrm>
                <a:off x="6956425" y="3916363"/>
                <a:ext cx="361950" cy="638175"/>
              </a:xfrm>
              <a:custGeom>
                <a:avLst/>
                <a:gdLst>
                  <a:gd name="T0" fmla="*/ 109 w 129"/>
                  <a:gd name="T1" fmla="*/ 114 h 227"/>
                  <a:gd name="T2" fmla="*/ 109 w 129"/>
                  <a:gd name="T3" fmla="*/ 114 h 227"/>
                  <a:gd name="T4" fmla="*/ 109 w 129"/>
                  <a:gd name="T5" fmla="*/ 114 h 227"/>
                  <a:gd name="T6" fmla="*/ 109 w 129"/>
                  <a:gd name="T7" fmla="*/ 113 h 227"/>
                  <a:gd name="T8" fmla="*/ 109 w 129"/>
                  <a:gd name="T9" fmla="*/ 0 h 227"/>
                  <a:gd name="T10" fmla="*/ 0 w 129"/>
                  <a:gd name="T11" fmla="*/ 113 h 227"/>
                  <a:gd name="T12" fmla="*/ 113 w 129"/>
                  <a:gd name="T13" fmla="*/ 227 h 227"/>
                  <a:gd name="T14" fmla="*/ 129 w 129"/>
                  <a:gd name="T15" fmla="*/ 226 h 227"/>
                  <a:gd name="T16" fmla="*/ 124 w 129"/>
                  <a:gd name="T17" fmla="*/ 196 h 227"/>
                  <a:gd name="T18" fmla="*/ 109 w 129"/>
                  <a:gd name="T19" fmla="*/ 11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27">
                    <a:moveTo>
                      <a:pt x="109" y="114"/>
                    </a:move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4"/>
                      <a:pt x="109" y="113"/>
                      <a:pt x="109" y="113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8" y="2"/>
                      <a:pt x="0" y="52"/>
                      <a:pt x="0" y="113"/>
                    </a:cubicBezTo>
                    <a:cubicBezTo>
                      <a:pt x="0" y="176"/>
                      <a:pt x="50" y="227"/>
                      <a:pt x="113" y="227"/>
                    </a:cubicBezTo>
                    <a:cubicBezTo>
                      <a:pt x="119" y="227"/>
                      <a:pt x="124" y="226"/>
                      <a:pt x="129" y="226"/>
                    </a:cubicBezTo>
                    <a:cubicBezTo>
                      <a:pt x="127" y="216"/>
                      <a:pt x="126" y="206"/>
                      <a:pt x="124" y="196"/>
                    </a:cubicBezTo>
                    <a:cubicBezTo>
                      <a:pt x="116" y="155"/>
                      <a:pt x="109" y="114"/>
                      <a:pt x="109" y="114"/>
                    </a:cubicBezTo>
                    <a:close/>
                  </a:path>
                </a:pathLst>
              </a:custGeom>
              <a:solidFill>
                <a:srgbClr val="214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6"/>
              <p:cNvSpPr/>
              <p:nvPr/>
            </p:nvSpPr>
            <p:spPr bwMode="auto">
              <a:xfrm>
                <a:off x="7283450" y="3916363"/>
                <a:ext cx="144463" cy="276225"/>
              </a:xfrm>
              <a:custGeom>
                <a:avLst/>
                <a:gdLst>
                  <a:gd name="T0" fmla="*/ 0 w 51"/>
                  <a:gd name="T1" fmla="*/ 98 h 98"/>
                  <a:gd name="T2" fmla="*/ 51 w 51"/>
                  <a:gd name="T3" fmla="*/ 14 h 98"/>
                  <a:gd name="T4" fmla="*/ 0 w 51"/>
                  <a:gd name="T5" fmla="*/ 0 h 98"/>
                  <a:gd name="T6" fmla="*/ 0 w 51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98">
                    <a:moveTo>
                      <a:pt x="0" y="98"/>
                    </a:moveTo>
                    <a:cubicBezTo>
                      <a:pt x="51" y="14"/>
                      <a:pt x="51" y="14"/>
                      <a:pt x="51" y="14"/>
                    </a:cubicBezTo>
                    <a:cubicBezTo>
                      <a:pt x="36" y="6"/>
                      <a:pt x="19" y="1"/>
                      <a:pt x="0" y="0"/>
                    </a:cubicBez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84B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7"/>
              <p:cNvSpPr/>
              <p:nvPr/>
            </p:nvSpPr>
            <p:spPr bwMode="auto">
              <a:xfrm>
                <a:off x="7283450" y="3970338"/>
                <a:ext cx="306388" cy="576263"/>
              </a:xfrm>
              <a:custGeom>
                <a:avLst/>
                <a:gdLst>
                  <a:gd name="T0" fmla="*/ 59 w 109"/>
                  <a:gd name="T1" fmla="*/ 0 h 205"/>
                  <a:gd name="T2" fmla="*/ 0 w 109"/>
                  <a:gd name="T3" fmla="*/ 94 h 205"/>
                  <a:gd name="T4" fmla="*/ 21 w 109"/>
                  <a:gd name="T5" fmla="*/ 205 h 205"/>
                  <a:gd name="T6" fmla="*/ 109 w 109"/>
                  <a:gd name="T7" fmla="*/ 99 h 205"/>
                  <a:gd name="T8" fmla="*/ 109 w 109"/>
                  <a:gd name="T9" fmla="*/ 90 h 205"/>
                  <a:gd name="T10" fmla="*/ 59 w 109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205">
                    <a:moveTo>
                      <a:pt x="59" y="0"/>
                    </a:moveTo>
                    <a:cubicBezTo>
                      <a:pt x="0" y="94"/>
                      <a:pt x="0" y="94"/>
                      <a:pt x="0" y="94"/>
                    </a:cubicBezTo>
                    <a:cubicBezTo>
                      <a:pt x="5" y="121"/>
                      <a:pt x="14" y="170"/>
                      <a:pt x="21" y="205"/>
                    </a:cubicBezTo>
                    <a:cubicBezTo>
                      <a:pt x="70" y="194"/>
                      <a:pt x="107" y="151"/>
                      <a:pt x="109" y="99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8" y="52"/>
                      <a:pt x="88" y="19"/>
                      <a:pt x="59" y="0"/>
                    </a:cubicBezTo>
                    <a:close/>
                  </a:path>
                </a:pathLst>
              </a:cu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8658224" y="816505"/>
              <a:ext cx="523875" cy="331787"/>
              <a:chOff x="5508625" y="3678238"/>
              <a:chExt cx="523875" cy="331787"/>
            </a:xfrm>
          </p:grpSpPr>
          <p:sp>
            <p:nvSpPr>
              <p:cNvPr id="26" name="Freeform 24"/>
              <p:cNvSpPr/>
              <p:nvPr/>
            </p:nvSpPr>
            <p:spPr bwMode="auto">
              <a:xfrm>
                <a:off x="5508625" y="3678238"/>
                <a:ext cx="523875" cy="269875"/>
              </a:xfrm>
              <a:custGeom>
                <a:avLst/>
                <a:gdLst>
                  <a:gd name="T0" fmla="*/ 167 w 187"/>
                  <a:gd name="T1" fmla="*/ 96 h 96"/>
                  <a:gd name="T2" fmla="*/ 20 w 187"/>
                  <a:gd name="T3" fmla="*/ 96 h 96"/>
                  <a:gd name="T4" fmla="*/ 0 w 187"/>
                  <a:gd name="T5" fmla="*/ 76 h 96"/>
                  <a:gd name="T6" fmla="*/ 0 w 187"/>
                  <a:gd name="T7" fmla="*/ 19 h 96"/>
                  <a:gd name="T8" fmla="*/ 20 w 187"/>
                  <a:gd name="T9" fmla="*/ 0 h 96"/>
                  <a:gd name="T10" fmla="*/ 167 w 187"/>
                  <a:gd name="T11" fmla="*/ 0 h 96"/>
                  <a:gd name="T12" fmla="*/ 187 w 187"/>
                  <a:gd name="T13" fmla="*/ 19 h 96"/>
                  <a:gd name="T14" fmla="*/ 187 w 187"/>
                  <a:gd name="T15" fmla="*/ 76 h 96"/>
                  <a:gd name="T16" fmla="*/ 167 w 187"/>
                  <a:gd name="T1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96">
                    <a:moveTo>
                      <a:pt x="167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9" y="96"/>
                      <a:pt x="0" y="87"/>
                      <a:pt x="0" y="7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8" y="0"/>
                      <a:pt x="187" y="8"/>
                      <a:pt x="187" y="19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87"/>
                      <a:pt x="178" y="96"/>
                      <a:pt x="167" y="96"/>
                    </a:cubicBezTo>
                    <a:close/>
                  </a:path>
                </a:pathLst>
              </a:cu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5"/>
              <p:cNvSpPr/>
              <p:nvPr/>
            </p:nvSpPr>
            <p:spPr bwMode="auto">
              <a:xfrm>
                <a:off x="5611813" y="3911600"/>
                <a:ext cx="114300" cy="98425"/>
              </a:xfrm>
              <a:custGeom>
                <a:avLst/>
                <a:gdLst>
                  <a:gd name="T0" fmla="*/ 0 w 72"/>
                  <a:gd name="T1" fmla="*/ 0 h 62"/>
                  <a:gd name="T2" fmla="*/ 0 w 72"/>
                  <a:gd name="T3" fmla="*/ 62 h 62"/>
                  <a:gd name="T4" fmla="*/ 72 w 72"/>
                  <a:gd name="T5" fmla="*/ 0 h 62"/>
                  <a:gd name="T6" fmla="*/ 0 w 72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62">
                    <a:moveTo>
                      <a:pt x="0" y="0"/>
                    </a:moveTo>
                    <a:lnTo>
                      <a:pt x="0" y="62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Oval 38"/>
              <p:cNvSpPr>
                <a:spLocks noChangeArrowheads="1"/>
              </p:cNvSpPr>
              <p:nvPr/>
            </p:nvSpPr>
            <p:spPr bwMode="auto">
              <a:xfrm>
                <a:off x="5622925" y="3784600"/>
                <a:ext cx="55563" cy="555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Oval 39"/>
              <p:cNvSpPr>
                <a:spLocks noChangeArrowheads="1"/>
              </p:cNvSpPr>
              <p:nvPr/>
            </p:nvSpPr>
            <p:spPr bwMode="auto">
              <a:xfrm>
                <a:off x="5737225" y="3784600"/>
                <a:ext cx="57150" cy="555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Oval 40"/>
              <p:cNvSpPr>
                <a:spLocks noChangeArrowheads="1"/>
              </p:cNvSpPr>
              <p:nvPr/>
            </p:nvSpPr>
            <p:spPr bwMode="auto">
              <a:xfrm>
                <a:off x="5853113" y="3784600"/>
                <a:ext cx="55563" cy="555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8450262" y="1280055"/>
              <a:ext cx="1884363" cy="1722438"/>
              <a:chOff x="5300663" y="4141788"/>
              <a:chExt cx="1884363" cy="1722438"/>
            </a:xfrm>
          </p:grpSpPr>
          <p:sp>
            <p:nvSpPr>
              <p:cNvPr id="12" name="Freeform 10"/>
              <p:cNvSpPr/>
              <p:nvPr/>
            </p:nvSpPr>
            <p:spPr bwMode="auto">
              <a:xfrm>
                <a:off x="6043613" y="4959350"/>
                <a:ext cx="550863" cy="733425"/>
              </a:xfrm>
              <a:custGeom>
                <a:avLst/>
                <a:gdLst>
                  <a:gd name="T0" fmla="*/ 153 w 196"/>
                  <a:gd name="T1" fmla="*/ 261 h 261"/>
                  <a:gd name="T2" fmla="*/ 173 w 196"/>
                  <a:gd name="T3" fmla="*/ 256 h 261"/>
                  <a:gd name="T4" fmla="*/ 185 w 196"/>
                  <a:gd name="T5" fmla="*/ 205 h 261"/>
                  <a:gd name="T6" fmla="*/ 74 w 196"/>
                  <a:gd name="T7" fmla="*/ 23 h 261"/>
                  <a:gd name="T8" fmla="*/ 23 w 196"/>
                  <a:gd name="T9" fmla="*/ 10 h 261"/>
                  <a:gd name="T10" fmla="*/ 10 w 196"/>
                  <a:gd name="T11" fmla="*/ 61 h 261"/>
                  <a:gd name="T12" fmla="*/ 122 w 196"/>
                  <a:gd name="T13" fmla="*/ 243 h 261"/>
                  <a:gd name="T14" fmla="*/ 153 w 196"/>
                  <a:gd name="T15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61">
                    <a:moveTo>
                      <a:pt x="153" y="261"/>
                    </a:moveTo>
                    <a:cubicBezTo>
                      <a:pt x="160" y="261"/>
                      <a:pt x="167" y="259"/>
                      <a:pt x="173" y="256"/>
                    </a:cubicBezTo>
                    <a:cubicBezTo>
                      <a:pt x="190" y="245"/>
                      <a:pt x="196" y="222"/>
                      <a:pt x="185" y="20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63" y="5"/>
                      <a:pt x="40" y="0"/>
                      <a:pt x="23" y="10"/>
                    </a:cubicBezTo>
                    <a:cubicBezTo>
                      <a:pt x="5" y="21"/>
                      <a:pt x="0" y="44"/>
                      <a:pt x="10" y="61"/>
                    </a:cubicBezTo>
                    <a:cubicBezTo>
                      <a:pt x="122" y="243"/>
                      <a:pt x="122" y="243"/>
                      <a:pt x="122" y="243"/>
                    </a:cubicBezTo>
                    <a:cubicBezTo>
                      <a:pt x="129" y="255"/>
                      <a:pt x="141" y="261"/>
                      <a:pt x="153" y="261"/>
                    </a:cubicBezTo>
                    <a:close/>
                  </a:path>
                </a:pathLst>
              </a:custGeom>
              <a:solidFill>
                <a:srgbClr val="F4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5834063" y="4678363"/>
                <a:ext cx="215900" cy="409575"/>
              </a:xfrm>
              <a:custGeom>
                <a:avLst/>
                <a:gdLst>
                  <a:gd name="T0" fmla="*/ 136 w 136"/>
                  <a:gd name="T1" fmla="*/ 85 h 258"/>
                  <a:gd name="T2" fmla="*/ 122 w 136"/>
                  <a:gd name="T3" fmla="*/ 258 h 258"/>
                  <a:gd name="T4" fmla="*/ 0 w 136"/>
                  <a:gd name="T5" fmla="*/ 246 h 258"/>
                  <a:gd name="T6" fmla="*/ 51 w 136"/>
                  <a:gd name="T7" fmla="*/ 0 h 258"/>
                  <a:gd name="T8" fmla="*/ 136 w 136"/>
                  <a:gd name="T9" fmla="*/ 85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58">
                    <a:moveTo>
                      <a:pt x="136" y="85"/>
                    </a:moveTo>
                    <a:lnTo>
                      <a:pt x="122" y="258"/>
                    </a:lnTo>
                    <a:lnTo>
                      <a:pt x="0" y="246"/>
                    </a:lnTo>
                    <a:lnTo>
                      <a:pt x="51" y="0"/>
                    </a:lnTo>
                    <a:lnTo>
                      <a:pt x="136" y="85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5805488" y="4383088"/>
                <a:ext cx="450850" cy="452438"/>
              </a:xfrm>
              <a:custGeom>
                <a:avLst/>
                <a:gdLst>
                  <a:gd name="T0" fmla="*/ 3 w 161"/>
                  <a:gd name="T1" fmla="*/ 87 h 161"/>
                  <a:gd name="T2" fmla="*/ 87 w 161"/>
                  <a:gd name="T3" fmla="*/ 158 h 161"/>
                  <a:gd name="T4" fmla="*/ 157 w 161"/>
                  <a:gd name="T5" fmla="*/ 74 h 161"/>
                  <a:gd name="T6" fmla="*/ 74 w 161"/>
                  <a:gd name="T7" fmla="*/ 4 h 161"/>
                  <a:gd name="T8" fmla="*/ 3 w 161"/>
                  <a:gd name="T9" fmla="*/ 8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61">
                    <a:moveTo>
                      <a:pt x="3" y="87"/>
                    </a:moveTo>
                    <a:cubicBezTo>
                      <a:pt x="7" y="130"/>
                      <a:pt x="44" y="161"/>
                      <a:pt x="87" y="158"/>
                    </a:cubicBezTo>
                    <a:cubicBezTo>
                      <a:pt x="129" y="154"/>
                      <a:pt x="161" y="117"/>
                      <a:pt x="157" y="74"/>
                    </a:cubicBezTo>
                    <a:cubicBezTo>
                      <a:pt x="154" y="32"/>
                      <a:pt x="116" y="0"/>
                      <a:pt x="74" y="4"/>
                    </a:cubicBezTo>
                    <a:cubicBezTo>
                      <a:pt x="31" y="7"/>
                      <a:pt x="0" y="45"/>
                      <a:pt x="3" y="87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5580063" y="4945063"/>
                <a:ext cx="712788" cy="919163"/>
              </a:xfrm>
              <a:custGeom>
                <a:avLst/>
                <a:gdLst>
                  <a:gd name="T0" fmla="*/ 187 w 254"/>
                  <a:gd name="T1" fmla="*/ 0 h 327"/>
                  <a:gd name="T2" fmla="*/ 57 w 254"/>
                  <a:gd name="T3" fmla="*/ 0 h 327"/>
                  <a:gd name="T4" fmla="*/ 2 w 254"/>
                  <a:gd name="T5" fmla="*/ 62 h 327"/>
                  <a:gd name="T6" fmla="*/ 31 w 254"/>
                  <a:gd name="T7" fmla="*/ 307 h 327"/>
                  <a:gd name="T8" fmla="*/ 54 w 254"/>
                  <a:gd name="T9" fmla="*/ 326 h 327"/>
                  <a:gd name="T10" fmla="*/ 212 w 254"/>
                  <a:gd name="T11" fmla="*/ 325 h 327"/>
                  <a:gd name="T12" fmla="*/ 235 w 254"/>
                  <a:gd name="T13" fmla="*/ 304 h 327"/>
                  <a:gd name="T14" fmla="*/ 251 w 254"/>
                  <a:gd name="T15" fmla="*/ 69 h 327"/>
                  <a:gd name="T16" fmla="*/ 187 w 254"/>
                  <a:gd name="T17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327">
                    <a:moveTo>
                      <a:pt x="187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8" y="0"/>
                      <a:pt x="0" y="38"/>
                      <a:pt x="2" y="62"/>
                    </a:cubicBezTo>
                    <a:cubicBezTo>
                      <a:pt x="31" y="307"/>
                      <a:pt x="31" y="307"/>
                      <a:pt x="31" y="307"/>
                    </a:cubicBezTo>
                    <a:cubicBezTo>
                      <a:pt x="33" y="318"/>
                      <a:pt x="42" y="327"/>
                      <a:pt x="54" y="326"/>
                    </a:cubicBezTo>
                    <a:cubicBezTo>
                      <a:pt x="212" y="325"/>
                      <a:pt x="212" y="325"/>
                      <a:pt x="212" y="325"/>
                    </a:cubicBezTo>
                    <a:cubicBezTo>
                      <a:pt x="224" y="325"/>
                      <a:pt x="234" y="316"/>
                      <a:pt x="235" y="304"/>
                    </a:cubicBezTo>
                    <a:cubicBezTo>
                      <a:pt x="251" y="69"/>
                      <a:pt x="251" y="69"/>
                      <a:pt x="251" y="69"/>
                    </a:cubicBezTo>
                    <a:cubicBezTo>
                      <a:pt x="254" y="32"/>
                      <a:pt x="224" y="0"/>
                      <a:pt x="187" y="0"/>
                    </a:cubicBez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5791200" y="4945063"/>
                <a:ext cx="317500" cy="117475"/>
              </a:xfrm>
              <a:custGeom>
                <a:avLst/>
                <a:gdLst>
                  <a:gd name="T0" fmla="*/ 0 w 113"/>
                  <a:gd name="T1" fmla="*/ 0 h 42"/>
                  <a:gd name="T2" fmla="*/ 113 w 113"/>
                  <a:gd name="T3" fmla="*/ 0 h 42"/>
                  <a:gd name="T4" fmla="*/ 56 w 113"/>
                  <a:gd name="T5" fmla="*/ 42 h 42"/>
                  <a:gd name="T6" fmla="*/ 0 w 11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42">
                    <a:moveTo>
                      <a:pt x="0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07" y="42"/>
                      <a:pt x="56" y="42"/>
                    </a:cubicBezTo>
                    <a:cubicBezTo>
                      <a:pt x="5" y="4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5491163" y="4141788"/>
                <a:ext cx="465138" cy="463550"/>
              </a:xfrm>
              <a:custGeom>
                <a:avLst/>
                <a:gdLst>
                  <a:gd name="T0" fmla="*/ 54 w 166"/>
                  <a:gd name="T1" fmla="*/ 149 h 165"/>
                  <a:gd name="T2" fmla="*/ 16 w 166"/>
                  <a:gd name="T3" fmla="*/ 54 h 165"/>
                  <a:gd name="T4" fmla="*/ 112 w 166"/>
                  <a:gd name="T5" fmla="*/ 16 h 165"/>
                  <a:gd name="T6" fmla="*/ 150 w 166"/>
                  <a:gd name="T7" fmla="*/ 111 h 165"/>
                  <a:gd name="T8" fmla="*/ 54 w 166"/>
                  <a:gd name="T9" fmla="*/ 14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65">
                    <a:moveTo>
                      <a:pt x="54" y="149"/>
                    </a:moveTo>
                    <a:cubicBezTo>
                      <a:pt x="17" y="134"/>
                      <a:pt x="0" y="91"/>
                      <a:pt x="16" y="54"/>
                    </a:cubicBezTo>
                    <a:cubicBezTo>
                      <a:pt x="32" y="17"/>
                      <a:pt x="75" y="0"/>
                      <a:pt x="112" y="16"/>
                    </a:cubicBezTo>
                    <a:cubicBezTo>
                      <a:pt x="149" y="31"/>
                      <a:pt x="166" y="74"/>
                      <a:pt x="150" y="111"/>
                    </a:cubicBezTo>
                    <a:cubicBezTo>
                      <a:pt x="134" y="148"/>
                      <a:pt x="91" y="165"/>
                      <a:pt x="54" y="149"/>
                    </a:cubicBezTo>
                    <a:close/>
                  </a:path>
                </a:pathLst>
              </a:custGeom>
              <a:solidFill>
                <a:srgbClr val="07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5737225" y="5613400"/>
                <a:ext cx="415925" cy="233363"/>
              </a:xfrm>
              <a:custGeom>
                <a:avLst/>
                <a:gdLst>
                  <a:gd name="T0" fmla="*/ 139 w 148"/>
                  <a:gd name="T1" fmla="*/ 26 h 83"/>
                  <a:gd name="T2" fmla="*/ 89 w 148"/>
                  <a:gd name="T3" fmla="*/ 9 h 83"/>
                  <a:gd name="T4" fmla="*/ 75 w 148"/>
                  <a:gd name="T5" fmla="*/ 22 h 83"/>
                  <a:gd name="T6" fmla="*/ 19 w 148"/>
                  <a:gd name="T7" fmla="*/ 24 h 83"/>
                  <a:gd name="T8" fmla="*/ 0 w 148"/>
                  <a:gd name="T9" fmla="*/ 61 h 83"/>
                  <a:gd name="T10" fmla="*/ 78 w 148"/>
                  <a:gd name="T11" fmla="*/ 67 h 83"/>
                  <a:gd name="T12" fmla="*/ 122 w 148"/>
                  <a:gd name="T13" fmla="*/ 76 h 83"/>
                  <a:gd name="T14" fmla="*/ 139 w 148"/>
                  <a:gd name="T15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83">
                    <a:moveTo>
                      <a:pt x="139" y="26"/>
                    </a:moveTo>
                    <a:cubicBezTo>
                      <a:pt x="130" y="8"/>
                      <a:pt x="108" y="0"/>
                      <a:pt x="89" y="9"/>
                    </a:cubicBezTo>
                    <a:cubicBezTo>
                      <a:pt x="83" y="12"/>
                      <a:pt x="78" y="16"/>
                      <a:pt x="75" y="22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89" y="79"/>
                      <a:pt x="107" y="83"/>
                      <a:pt x="122" y="76"/>
                    </a:cubicBezTo>
                    <a:cubicBezTo>
                      <a:pt x="141" y="67"/>
                      <a:pt x="148" y="45"/>
                      <a:pt x="139" y="26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5838825" y="5780088"/>
                <a:ext cx="471488" cy="61913"/>
              </a:xfrm>
              <a:prstGeom prst="rect">
                <a:avLst/>
              </a:prstGeom>
              <a:solidFill>
                <a:srgbClr val="CF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1"/>
              <p:cNvSpPr/>
              <p:nvPr/>
            </p:nvSpPr>
            <p:spPr bwMode="auto">
              <a:xfrm>
                <a:off x="6240463" y="5189538"/>
                <a:ext cx="944563" cy="652463"/>
              </a:xfrm>
              <a:custGeom>
                <a:avLst/>
                <a:gdLst>
                  <a:gd name="T0" fmla="*/ 0 w 337"/>
                  <a:gd name="T1" fmla="*/ 232 h 232"/>
                  <a:gd name="T2" fmla="*/ 253 w 337"/>
                  <a:gd name="T3" fmla="*/ 232 h 232"/>
                  <a:gd name="T4" fmla="*/ 284 w 337"/>
                  <a:gd name="T5" fmla="*/ 208 h 232"/>
                  <a:gd name="T6" fmla="*/ 333 w 337"/>
                  <a:gd name="T7" fmla="*/ 31 h 232"/>
                  <a:gd name="T8" fmla="*/ 309 w 337"/>
                  <a:gd name="T9" fmla="*/ 0 h 232"/>
                  <a:gd name="T10" fmla="*/ 77 w 337"/>
                  <a:gd name="T11" fmla="*/ 0 h 232"/>
                  <a:gd name="T12" fmla="*/ 57 w 337"/>
                  <a:gd name="T13" fmla="*/ 16 h 232"/>
                  <a:gd name="T14" fmla="*/ 0 w 337"/>
                  <a:gd name="T1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7" h="232">
                    <a:moveTo>
                      <a:pt x="0" y="232"/>
                    </a:moveTo>
                    <a:cubicBezTo>
                      <a:pt x="253" y="232"/>
                      <a:pt x="253" y="232"/>
                      <a:pt x="253" y="232"/>
                    </a:cubicBezTo>
                    <a:cubicBezTo>
                      <a:pt x="267" y="232"/>
                      <a:pt x="280" y="222"/>
                      <a:pt x="284" y="208"/>
                    </a:cubicBezTo>
                    <a:cubicBezTo>
                      <a:pt x="333" y="31"/>
                      <a:pt x="333" y="31"/>
                      <a:pt x="333" y="31"/>
                    </a:cubicBezTo>
                    <a:cubicBezTo>
                      <a:pt x="337" y="16"/>
                      <a:pt x="326" y="0"/>
                      <a:pt x="30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68" y="0"/>
                      <a:pt x="59" y="7"/>
                      <a:pt x="57" y="16"/>
                    </a:cubicBez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E2E4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auto">
              <a:xfrm>
                <a:off x="6657975" y="5487988"/>
                <a:ext cx="134938" cy="1333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3"/>
              <p:cNvSpPr/>
              <p:nvPr/>
            </p:nvSpPr>
            <p:spPr bwMode="auto">
              <a:xfrm>
                <a:off x="5300663" y="4967288"/>
                <a:ext cx="552450" cy="874713"/>
              </a:xfrm>
              <a:custGeom>
                <a:avLst/>
                <a:gdLst>
                  <a:gd name="T0" fmla="*/ 196 w 197"/>
                  <a:gd name="T1" fmla="*/ 311 h 311"/>
                  <a:gd name="T2" fmla="*/ 41 w 197"/>
                  <a:gd name="T3" fmla="*/ 310 h 311"/>
                  <a:gd name="T4" fmla="*/ 15 w 197"/>
                  <a:gd name="T5" fmla="*/ 301 h 311"/>
                  <a:gd name="T6" fmla="*/ 6 w 197"/>
                  <a:gd name="T7" fmla="*/ 259 h 311"/>
                  <a:gd name="T8" fmla="*/ 107 w 197"/>
                  <a:gd name="T9" fmla="*/ 26 h 311"/>
                  <a:gd name="T10" fmla="*/ 153 w 197"/>
                  <a:gd name="T11" fmla="*/ 7 h 311"/>
                  <a:gd name="T12" fmla="*/ 153 w 197"/>
                  <a:gd name="T13" fmla="*/ 7 h 311"/>
                  <a:gd name="T14" fmla="*/ 172 w 197"/>
                  <a:gd name="T15" fmla="*/ 54 h 311"/>
                  <a:gd name="T16" fmla="*/ 95 w 197"/>
                  <a:gd name="T17" fmla="*/ 237 h 311"/>
                  <a:gd name="T18" fmla="*/ 197 w 197"/>
                  <a:gd name="T19" fmla="*/ 239 h 311"/>
                  <a:gd name="T20" fmla="*/ 196 w 197"/>
                  <a:gd name="T21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7" h="311">
                    <a:moveTo>
                      <a:pt x="196" y="311"/>
                    </a:moveTo>
                    <a:cubicBezTo>
                      <a:pt x="41" y="310"/>
                      <a:pt x="41" y="310"/>
                      <a:pt x="41" y="310"/>
                    </a:cubicBezTo>
                    <a:cubicBezTo>
                      <a:pt x="31" y="310"/>
                      <a:pt x="22" y="307"/>
                      <a:pt x="15" y="301"/>
                    </a:cubicBezTo>
                    <a:cubicBezTo>
                      <a:pt x="3" y="290"/>
                      <a:pt x="0" y="273"/>
                      <a:pt x="6" y="259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15" y="8"/>
                      <a:pt x="135" y="0"/>
                      <a:pt x="153" y="7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71" y="14"/>
                      <a:pt x="180" y="35"/>
                      <a:pt x="172" y="54"/>
                    </a:cubicBezTo>
                    <a:cubicBezTo>
                      <a:pt x="95" y="237"/>
                      <a:pt x="95" y="237"/>
                      <a:pt x="95" y="237"/>
                    </a:cubicBezTo>
                    <a:cubicBezTo>
                      <a:pt x="197" y="239"/>
                      <a:pt x="197" y="239"/>
                      <a:pt x="197" y="239"/>
                    </a:cubicBezTo>
                    <a:lnTo>
                      <a:pt x="196" y="311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5815674" y="4387316"/>
                <a:ext cx="411956" cy="384710"/>
              </a:xfrm>
              <a:custGeom>
                <a:avLst/>
                <a:gdLst>
                  <a:gd name="connsiteX0" fmla="*/ 199384 w 411956"/>
                  <a:gd name="connsiteY0" fmla="*/ 950 h 384710"/>
                  <a:gd name="connsiteX1" fmla="*/ 408489 w 411956"/>
                  <a:gd name="connsiteY1" fmla="*/ 115552 h 384710"/>
                  <a:gd name="connsiteX2" fmla="*/ 411956 w 411956"/>
                  <a:gd name="connsiteY2" fmla="*/ 124207 h 384710"/>
                  <a:gd name="connsiteX3" fmla="*/ 394667 w 411956"/>
                  <a:gd name="connsiteY3" fmla="*/ 137102 h 384710"/>
                  <a:gd name="connsiteX4" fmla="*/ 129612 w 411956"/>
                  <a:gd name="connsiteY4" fmla="*/ 130062 h 384710"/>
                  <a:gd name="connsiteX5" fmla="*/ 101563 w 411956"/>
                  <a:gd name="connsiteY5" fmla="*/ 273670 h 384710"/>
                  <a:gd name="connsiteX6" fmla="*/ 81930 w 411956"/>
                  <a:gd name="connsiteY6" fmla="*/ 381376 h 384710"/>
                  <a:gd name="connsiteX7" fmla="*/ 81289 w 411956"/>
                  <a:gd name="connsiteY7" fmla="*/ 384710 h 384710"/>
                  <a:gd name="connsiteX8" fmla="*/ 77221 w 411956"/>
                  <a:gd name="connsiteY8" fmla="*/ 382431 h 384710"/>
                  <a:gd name="connsiteX9" fmla="*/ 562 w 411956"/>
                  <a:gd name="connsiteY9" fmla="*/ 234194 h 384710"/>
                  <a:gd name="connsiteX10" fmla="*/ 199384 w 411956"/>
                  <a:gd name="connsiteY10" fmla="*/ 950 h 38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1956" h="384710">
                    <a:moveTo>
                      <a:pt x="199384" y="950"/>
                    </a:moveTo>
                    <a:cubicBezTo>
                      <a:pt x="287594" y="-7481"/>
                      <a:pt x="369503" y="40995"/>
                      <a:pt x="408489" y="115552"/>
                    </a:cubicBezTo>
                    <a:lnTo>
                      <a:pt x="411956" y="124207"/>
                    </a:lnTo>
                    <a:lnTo>
                      <a:pt x="394667" y="137102"/>
                    </a:lnTo>
                    <a:cubicBezTo>
                      <a:pt x="360308" y="154701"/>
                      <a:pt x="286682" y="163852"/>
                      <a:pt x="129612" y="130062"/>
                    </a:cubicBezTo>
                    <a:cubicBezTo>
                      <a:pt x="101563" y="273670"/>
                      <a:pt x="101563" y="273670"/>
                      <a:pt x="101563" y="273670"/>
                    </a:cubicBezTo>
                    <a:cubicBezTo>
                      <a:pt x="101563" y="273670"/>
                      <a:pt x="91747" y="329283"/>
                      <a:pt x="81930" y="381376"/>
                    </a:cubicBezTo>
                    <a:lnTo>
                      <a:pt x="81289" y="384710"/>
                    </a:lnTo>
                    <a:lnTo>
                      <a:pt x="77221" y="382431"/>
                    </a:lnTo>
                    <a:cubicBezTo>
                      <a:pt x="34866" y="346601"/>
                      <a:pt x="6163" y="294613"/>
                      <a:pt x="562" y="234194"/>
                    </a:cubicBezTo>
                    <a:cubicBezTo>
                      <a:pt x="-7839" y="116167"/>
                      <a:pt x="78971" y="9380"/>
                      <a:pt x="199384" y="950"/>
                    </a:cubicBezTo>
                    <a:close/>
                  </a:path>
                </a:pathLst>
              </a:custGeom>
              <a:solidFill>
                <a:srgbClr val="0720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5853113" y="4579938"/>
                <a:ext cx="117475" cy="114300"/>
              </a:xfrm>
              <a:custGeom>
                <a:avLst/>
                <a:gdLst>
                  <a:gd name="T0" fmla="*/ 41 w 42"/>
                  <a:gd name="T1" fmla="*/ 22 h 41"/>
                  <a:gd name="T2" fmla="*/ 20 w 42"/>
                  <a:gd name="T3" fmla="*/ 40 h 41"/>
                  <a:gd name="T4" fmla="*/ 1 w 42"/>
                  <a:gd name="T5" fmla="*/ 19 h 41"/>
                  <a:gd name="T6" fmla="*/ 23 w 42"/>
                  <a:gd name="T7" fmla="*/ 0 h 41"/>
                  <a:gd name="T8" fmla="*/ 41 w 42"/>
                  <a:gd name="T9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41" y="22"/>
                    </a:moveTo>
                    <a:cubicBezTo>
                      <a:pt x="40" y="33"/>
                      <a:pt x="31" y="41"/>
                      <a:pt x="20" y="40"/>
                    </a:cubicBezTo>
                    <a:cubicBezTo>
                      <a:pt x="8" y="40"/>
                      <a:pt x="0" y="30"/>
                      <a:pt x="1" y="19"/>
                    </a:cubicBezTo>
                    <a:cubicBezTo>
                      <a:pt x="2" y="8"/>
                      <a:pt x="12" y="0"/>
                      <a:pt x="23" y="0"/>
                    </a:cubicBezTo>
                    <a:cubicBezTo>
                      <a:pt x="34" y="1"/>
                      <a:pt x="42" y="11"/>
                      <a:pt x="41" y="22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4" name="文本框 53"/>
          <p:cNvSpPr txBox="1"/>
          <p:nvPr/>
        </p:nvSpPr>
        <p:spPr>
          <a:xfrm>
            <a:off x="334645" y="1134110"/>
            <a:ext cx="45008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6600" kern="0">
                <a:solidFill>
                  <a:schemeClr val="tx1"/>
                </a:solidFill>
                <a:uFillTx/>
                <a:sym typeface="+mn-ea"/>
              </a:rPr>
              <a:t>传播时空</a:t>
            </a:r>
            <a:endParaRPr lang="en-US" altLang="zh-CN" sz="6600" kern="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69365" y="3416300"/>
            <a:ext cx="5111115" cy="1891030"/>
          </a:xfrm>
          <a:prstGeom prst="rect">
            <a:avLst/>
          </a:prstGeom>
          <a:noFill/>
        </p:spPr>
        <p:txBody>
          <a:bodyPr wrap="square" lIns="101600" tIns="0" rIns="82550" bIns="0" rtlCol="0"/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2" indent="0" fontAlgn="ctr">
              <a:lnSpc>
                <a:spcPct val="200000"/>
              </a:lnSpc>
              <a:buClr>
                <a:srgbClr val="1E6BC5">
                  <a:lumMod val="75000"/>
                </a:srgbClr>
              </a:buClr>
              <a:buSzPct val="90000"/>
              <a:buNone/>
            </a:pPr>
            <a:r>
              <a:rPr lang="zh-CN" altLang="en-US" sz="2400">
                <a:sym typeface="+mn-ea"/>
              </a:rPr>
              <a:t>网络消除了时空差异，构建了一个全球新时空</a:t>
            </a:r>
            <a:endParaRPr lang="zh-CN" altLang="en-US" sz="2400" spc="15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9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4"/>
          <p:cNvSpPr/>
          <p:nvPr/>
        </p:nvSpPr>
        <p:spPr bwMode="auto">
          <a:xfrm>
            <a:off x="7030242" y="225171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222" name="Rectangle 5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43" y="1428740"/>
            <a:ext cx="1294549" cy="419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-10795" y="652780"/>
            <a:ext cx="4134485" cy="5489575"/>
            <a:chOff x="-1" y="2625"/>
            <a:chExt cx="6142" cy="6746"/>
          </a:xfrm>
        </p:grpSpPr>
        <p:sp>
          <p:nvSpPr>
            <p:cNvPr id="3221" name="Rectangle 5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-1" y="2625"/>
              <a:ext cx="2039" cy="6747"/>
            </a:xfrm>
            <a:prstGeom prst="rect">
              <a:avLst/>
            </a:prstGeom>
            <a:solidFill>
              <a:srgbClr val="EBF5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p>
              <a:endParaRPr lang="zh-CN" altLang="en-US"/>
            </a:p>
          </p:txBody>
        </p:sp>
        <p:grpSp>
          <p:nvGrpSpPr>
            <p:cNvPr id="3393" name="组合 3392"/>
            <p:cNvGrpSpPr/>
            <p:nvPr>
              <p:custDataLst>
                <p:tags r:id="rId3"/>
              </p:custDataLst>
            </p:nvPr>
          </p:nvGrpSpPr>
          <p:grpSpPr>
            <a:xfrm>
              <a:off x="927" y="3032"/>
              <a:ext cx="5214" cy="1162"/>
              <a:chOff x="1687238" y="2139909"/>
              <a:chExt cx="2710017" cy="604008"/>
            </a:xfrm>
          </p:grpSpPr>
          <p:sp>
            <p:nvSpPr>
              <p:cNvPr id="3181" name="Freeform 16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253829" y="2273539"/>
                <a:ext cx="2143426" cy="470378"/>
              </a:xfrm>
              <a:custGeom>
                <a:avLst/>
                <a:gdLst>
                  <a:gd name="T0" fmla="*/ 1604 w 1604"/>
                  <a:gd name="T1" fmla="*/ 176 h 352"/>
                  <a:gd name="T2" fmla="*/ 1461 w 1604"/>
                  <a:gd name="T3" fmla="*/ 352 h 352"/>
                  <a:gd name="T4" fmla="*/ 0 w 1604"/>
                  <a:gd name="T5" fmla="*/ 352 h 352"/>
                  <a:gd name="T6" fmla="*/ 0 w 1604"/>
                  <a:gd name="T7" fmla="*/ 0 h 352"/>
                  <a:gd name="T8" fmla="*/ 1461 w 1604"/>
                  <a:gd name="T9" fmla="*/ 0 h 352"/>
                  <a:gd name="T10" fmla="*/ 1604 w 1604"/>
                  <a:gd name="T11" fmla="*/ 17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4" h="352">
                    <a:moveTo>
                      <a:pt x="1604" y="176"/>
                    </a:moveTo>
                    <a:lnTo>
                      <a:pt x="1461" y="352"/>
                    </a:lnTo>
                    <a:lnTo>
                      <a:pt x="0" y="352"/>
                    </a:lnTo>
                    <a:lnTo>
                      <a:pt x="0" y="0"/>
                    </a:lnTo>
                    <a:lnTo>
                      <a:pt x="1461" y="0"/>
                    </a:lnTo>
                    <a:lnTo>
                      <a:pt x="1604" y="176"/>
                    </a:lnTo>
                    <a:close/>
                  </a:path>
                </a:pathLst>
              </a:custGeom>
              <a:solidFill>
                <a:srgbClr val="47B6EA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p>
                <a:pPr algn="ctr"/>
                <a:r>
                  <a:rPr lang="zh-CN" altLang="en-US" sz="2400" b="1" dirty="0">
                    <a:solidFill>
                      <a:sysClr val="window" lastClr="FFFFFF"/>
                    </a:solidFill>
                    <a:sym typeface="+mn-ea"/>
                  </a:rPr>
                  <a:t>即时</a:t>
                </a:r>
                <a:endParaRPr lang="zh-CN" altLang="en-US" sz="2400" b="1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187" name="Freeform 2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253829" y="2518082"/>
                <a:ext cx="326057" cy="220490"/>
              </a:xfrm>
              <a:custGeom>
                <a:avLst/>
                <a:gdLst>
                  <a:gd name="T0" fmla="*/ 244 w 244"/>
                  <a:gd name="T1" fmla="*/ 69 h 165"/>
                  <a:gd name="T2" fmla="*/ 0 w 244"/>
                  <a:gd name="T3" fmla="*/ 0 h 165"/>
                  <a:gd name="T4" fmla="*/ 0 w 244"/>
                  <a:gd name="T5" fmla="*/ 165 h 165"/>
                  <a:gd name="T6" fmla="*/ 244 w 244"/>
                  <a:gd name="T7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165">
                    <a:moveTo>
                      <a:pt x="244" y="69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244" y="69"/>
                    </a:lnTo>
                    <a:close/>
                  </a:path>
                </a:pathLst>
              </a:custGeom>
              <a:solidFill>
                <a:srgbClr val="47B6EA">
                  <a:lumMod val="50000"/>
                </a:srgb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normAutofit lnSpcReduction="10000"/>
              </a:bodyPr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23" name="Rectangle 58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687238" y="2139909"/>
                <a:ext cx="892649" cy="470378"/>
              </a:xfrm>
              <a:prstGeom prst="rect">
                <a:avLst/>
              </a:prstGeom>
              <a:solidFill>
                <a:srgbClr val="47B6EA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normAutofit/>
              </a:bodyPr>
              <a:p>
                <a:pPr algn="ctr"/>
                <a:r>
                  <a:rPr lang="zh-CN" altLang="en-US" sz="2400" b="1" dirty="0">
                    <a:solidFill>
                      <a:sysClr val="window" lastClr="FFFFFF"/>
                    </a:solidFill>
                  </a:rPr>
                  <a:t>及时</a:t>
                </a:r>
                <a:endParaRPr lang="zh-CN" altLang="en-US" sz="2400" b="1" dirty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3392" name="组合 3391"/>
            <p:cNvGrpSpPr/>
            <p:nvPr>
              <p:custDataLst>
                <p:tags r:id="rId7"/>
              </p:custDataLst>
            </p:nvPr>
          </p:nvGrpSpPr>
          <p:grpSpPr>
            <a:xfrm>
              <a:off x="927" y="4583"/>
              <a:ext cx="5214" cy="1165"/>
              <a:chOff x="1687238" y="2810732"/>
              <a:chExt cx="2710017" cy="605344"/>
            </a:xfrm>
          </p:grpSpPr>
          <p:sp>
            <p:nvSpPr>
              <p:cNvPr id="3189" name="Freeform 24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253829" y="2945698"/>
                <a:ext cx="2143426" cy="470378"/>
              </a:xfrm>
              <a:custGeom>
                <a:avLst/>
                <a:gdLst>
                  <a:gd name="T0" fmla="*/ 1604 w 1604"/>
                  <a:gd name="T1" fmla="*/ 176 h 352"/>
                  <a:gd name="T2" fmla="*/ 1461 w 1604"/>
                  <a:gd name="T3" fmla="*/ 352 h 352"/>
                  <a:gd name="T4" fmla="*/ 0 w 1604"/>
                  <a:gd name="T5" fmla="*/ 352 h 352"/>
                  <a:gd name="T6" fmla="*/ 0 w 1604"/>
                  <a:gd name="T7" fmla="*/ 0 h 352"/>
                  <a:gd name="T8" fmla="*/ 1461 w 1604"/>
                  <a:gd name="T9" fmla="*/ 0 h 352"/>
                  <a:gd name="T10" fmla="*/ 1604 w 1604"/>
                  <a:gd name="T11" fmla="*/ 17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4" h="352">
                    <a:moveTo>
                      <a:pt x="1604" y="176"/>
                    </a:moveTo>
                    <a:lnTo>
                      <a:pt x="1461" y="352"/>
                    </a:lnTo>
                    <a:lnTo>
                      <a:pt x="0" y="352"/>
                    </a:lnTo>
                    <a:lnTo>
                      <a:pt x="0" y="0"/>
                    </a:lnTo>
                    <a:lnTo>
                      <a:pt x="1461" y="0"/>
                    </a:lnTo>
                    <a:lnTo>
                      <a:pt x="1604" y="176"/>
                    </a:lnTo>
                    <a:close/>
                  </a:path>
                </a:pathLst>
              </a:custGeom>
              <a:solidFill>
                <a:srgbClr val="628EE3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p>
                <a:pPr algn="ctr">
                  <a:buClrTx/>
                  <a:buSzTx/>
                  <a:buFontTx/>
                </a:pPr>
                <a:r>
                  <a:rPr lang="zh-CN" altLang="en-US" sz="2400" b="1" dirty="0">
                    <a:solidFill>
                      <a:sysClr val="window" lastClr="FFFFFF"/>
                    </a:solidFill>
                    <a:sym typeface="+mn-ea"/>
                  </a:rPr>
                  <a:t>同时</a:t>
                </a:r>
                <a:endParaRPr lang="zh-CN" altLang="en-US" sz="2400" b="1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195" name="Freeform 30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2253829" y="3190241"/>
                <a:ext cx="326057" cy="220490"/>
              </a:xfrm>
              <a:custGeom>
                <a:avLst/>
                <a:gdLst>
                  <a:gd name="T0" fmla="*/ 244 w 244"/>
                  <a:gd name="T1" fmla="*/ 68 h 165"/>
                  <a:gd name="T2" fmla="*/ 0 w 244"/>
                  <a:gd name="T3" fmla="*/ 0 h 165"/>
                  <a:gd name="T4" fmla="*/ 0 w 244"/>
                  <a:gd name="T5" fmla="*/ 165 h 165"/>
                  <a:gd name="T6" fmla="*/ 244 w 244"/>
                  <a:gd name="T7" fmla="*/ 6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165">
                    <a:moveTo>
                      <a:pt x="244" y="68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244" y="68"/>
                    </a:lnTo>
                    <a:close/>
                  </a:path>
                </a:pathLst>
              </a:custGeom>
              <a:solidFill>
                <a:srgbClr val="628EE3">
                  <a:lumMod val="50000"/>
                </a:srgb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normAutofit lnSpcReduction="10000"/>
              </a:bodyPr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26" name="Rectangle 61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87238" y="2810732"/>
                <a:ext cx="892649" cy="470378"/>
              </a:xfrm>
              <a:prstGeom prst="rect">
                <a:avLst/>
              </a:prstGeom>
              <a:solidFill>
                <a:srgbClr val="628EE3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normAutofit/>
              </a:bodyPr>
              <a:p>
                <a:pPr algn="ctr">
                  <a:buClrTx/>
                  <a:buSzTx/>
                  <a:buFontTx/>
                </a:pPr>
                <a:r>
                  <a:rPr lang="zh-CN" altLang="en-US" sz="2400" b="1" dirty="0">
                    <a:solidFill>
                      <a:sysClr val="window" lastClr="FFFFFF"/>
                    </a:solidFill>
                    <a:sym typeface="+mn-ea"/>
                  </a:rPr>
                  <a:t>异时</a:t>
                </a:r>
                <a:endParaRPr lang="zh-CN" altLang="en-US" sz="2400" b="1" dirty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3391" name="组合 3390"/>
            <p:cNvGrpSpPr/>
            <p:nvPr>
              <p:custDataLst>
                <p:tags r:id="rId11"/>
              </p:custDataLst>
            </p:nvPr>
          </p:nvGrpSpPr>
          <p:grpSpPr>
            <a:xfrm>
              <a:off x="927" y="6136"/>
              <a:ext cx="5214" cy="1162"/>
              <a:chOff x="1687238" y="3473536"/>
              <a:chExt cx="2710017" cy="604009"/>
            </a:xfrm>
          </p:grpSpPr>
          <p:sp>
            <p:nvSpPr>
              <p:cNvPr id="3197" name="Freeform 3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2253829" y="3607167"/>
                <a:ext cx="2143426" cy="470378"/>
              </a:xfrm>
              <a:custGeom>
                <a:avLst/>
                <a:gdLst>
                  <a:gd name="T0" fmla="*/ 1604 w 1604"/>
                  <a:gd name="T1" fmla="*/ 176 h 352"/>
                  <a:gd name="T2" fmla="*/ 1461 w 1604"/>
                  <a:gd name="T3" fmla="*/ 352 h 352"/>
                  <a:gd name="T4" fmla="*/ 0 w 1604"/>
                  <a:gd name="T5" fmla="*/ 352 h 352"/>
                  <a:gd name="T6" fmla="*/ 0 w 1604"/>
                  <a:gd name="T7" fmla="*/ 0 h 352"/>
                  <a:gd name="T8" fmla="*/ 1461 w 1604"/>
                  <a:gd name="T9" fmla="*/ 0 h 352"/>
                  <a:gd name="T10" fmla="*/ 1604 w 1604"/>
                  <a:gd name="T11" fmla="*/ 17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4" h="352">
                    <a:moveTo>
                      <a:pt x="1604" y="176"/>
                    </a:moveTo>
                    <a:lnTo>
                      <a:pt x="1461" y="352"/>
                    </a:lnTo>
                    <a:lnTo>
                      <a:pt x="0" y="352"/>
                    </a:lnTo>
                    <a:lnTo>
                      <a:pt x="0" y="0"/>
                    </a:lnTo>
                    <a:lnTo>
                      <a:pt x="1461" y="0"/>
                    </a:lnTo>
                    <a:lnTo>
                      <a:pt x="1604" y="176"/>
                    </a:lnTo>
                    <a:close/>
                  </a:path>
                </a:pathLst>
              </a:custGeom>
              <a:solidFill>
                <a:srgbClr val="2BC3B5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p>
                <a:pPr algn="ctr">
                  <a:buClrTx/>
                  <a:buSzTx/>
                  <a:buFontTx/>
                </a:pPr>
                <a:r>
                  <a:rPr lang="zh-CN" altLang="en-US" sz="2400" b="1" dirty="0">
                    <a:solidFill>
                      <a:sysClr val="window" lastClr="FFFFFF"/>
                    </a:solidFill>
                    <a:sym typeface="+mn-ea"/>
                  </a:rPr>
                  <a:t>同步</a:t>
                </a:r>
                <a:endParaRPr lang="zh-CN" altLang="en-US" sz="2400" b="1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203" name="Freeform 38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2253829" y="3851710"/>
                <a:ext cx="326057" cy="220490"/>
              </a:xfrm>
              <a:custGeom>
                <a:avLst/>
                <a:gdLst>
                  <a:gd name="T0" fmla="*/ 244 w 244"/>
                  <a:gd name="T1" fmla="*/ 69 h 165"/>
                  <a:gd name="T2" fmla="*/ 0 w 244"/>
                  <a:gd name="T3" fmla="*/ 0 h 165"/>
                  <a:gd name="T4" fmla="*/ 0 w 244"/>
                  <a:gd name="T5" fmla="*/ 165 h 165"/>
                  <a:gd name="T6" fmla="*/ 244 w 244"/>
                  <a:gd name="T7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165">
                    <a:moveTo>
                      <a:pt x="244" y="69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244" y="69"/>
                    </a:lnTo>
                    <a:close/>
                  </a:path>
                </a:pathLst>
              </a:custGeom>
              <a:solidFill>
                <a:srgbClr val="2BC3B5">
                  <a:lumMod val="50000"/>
                </a:srgb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normAutofit lnSpcReduction="10000"/>
              </a:bodyPr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28" name="Rectangle 6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87238" y="3473536"/>
                <a:ext cx="892649" cy="470378"/>
              </a:xfrm>
              <a:prstGeom prst="rect">
                <a:avLst/>
              </a:prstGeom>
              <a:solidFill>
                <a:srgbClr val="2BC3B5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normAutofit/>
              </a:bodyPr>
              <a:p>
                <a:pPr algn="ctr"/>
                <a:r>
                  <a:rPr lang="zh-CN" altLang="en-US" sz="2400" b="1" dirty="0">
                    <a:solidFill>
                      <a:sysClr val="window" lastClr="FFFFFF"/>
                    </a:solidFill>
                    <a:sym typeface="+mn-ea"/>
                  </a:rPr>
                  <a:t>异步</a:t>
                </a:r>
                <a:endParaRPr lang="zh-CN" altLang="en-US" sz="2400" b="1" dirty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3390" name="组合 3389"/>
            <p:cNvGrpSpPr/>
            <p:nvPr>
              <p:custDataLst>
                <p:tags r:id="rId15"/>
              </p:custDataLst>
            </p:nvPr>
          </p:nvGrpSpPr>
          <p:grpSpPr>
            <a:xfrm>
              <a:off x="927" y="7698"/>
              <a:ext cx="5214" cy="1162"/>
              <a:chOff x="1687238" y="4159059"/>
              <a:chExt cx="2710017" cy="604008"/>
            </a:xfrm>
          </p:grpSpPr>
          <p:sp>
            <p:nvSpPr>
              <p:cNvPr id="3213" name="Freeform 4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2253829" y="4294025"/>
                <a:ext cx="2143426" cy="469042"/>
              </a:xfrm>
              <a:custGeom>
                <a:avLst/>
                <a:gdLst>
                  <a:gd name="T0" fmla="*/ 1604 w 1604"/>
                  <a:gd name="T1" fmla="*/ 176 h 351"/>
                  <a:gd name="T2" fmla="*/ 1461 w 1604"/>
                  <a:gd name="T3" fmla="*/ 351 h 351"/>
                  <a:gd name="T4" fmla="*/ 0 w 1604"/>
                  <a:gd name="T5" fmla="*/ 351 h 351"/>
                  <a:gd name="T6" fmla="*/ 0 w 1604"/>
                  <a:gd name="T7" fmla="*/ 0 h 351"/>
                  <a:gd name="T8" fmla="*/ 1461 w 1604"/>
                  <a:gd name="T9" fmla="*/ 0 h 351"/>
                  <a:gd name="T10" fmla="*/ 1604 w 1604"/>
                  <a:gd name="T11" fmla="*/ 17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4" h="351">
                    <a:moveTo>
                      <a:pt x="1604" y="176"/>
                    </a:moveTo>
                    <a:lnTo>
                      <a:pt x="1461" y="351"/>
                    </a:lnTo>
                    <a:lnTo>
                      <a:pt x="0" y="351"/>
                    </a:lnTo>
                    <a:lnTo>
                      <a:pt x="0" y="0"/>
                    </a:lnTo>
                    <a:lnTo>
                      <a:pt x="1461" y="0"/>
                    </a:lnTo>
                    <a:lnTo>
                      <a:pt x="1604" y="176"/>
                    </a:lnTo>
                    <a:close/>
                  </a:path>
                </a:pathLst>
              </a:custGeom>
              <a:solidFill>
                <a:srgbClr val="92D050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p>
                <a:pPr algn="ctr">
                  <a:buClrTx/>
                  <a:buSzTx/>
                  <a:buFontTx/>
                </a:pPr>
                <a:r>
                  <a:rPr lang="zh-CN" altLang="en-US" sz="2400" b="1" dirty="0">
                    <a:solidFill>
                      <a:sysClr val="window" lastClr="FFFFFF"/>
                    </a:solidFill>
                  </a:rPr>
                  <a:t>广播</a:t>
                </a:r>
                <a:endParaRPr lang="zh-CN" altLang="en-US" sz="2400" b="1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219" name="Freeform 54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2253829" y="4538568"/>
                <a:ext cx="326057" cy="220490"/>
              </a:xfrm>
              <a:custGeom>
                <a:avLst/>
                <a:gdLst>
                  <a:gd name="T0" fmla="*/ 244 w 244"/>
                  <a:gd name="T1" fmla="*/ 68 h 165"/>
                  <a:gd name="T2" fmla="*/ 0 w 244"/>
                  <a:gd name="T3" fmla="*/ 0 h 165"/>
                  <a:gd name="T4" fmla="*/ 0 w 244"/>
                  <a:gd name="T5" fmla="*/ 165 h 165"/>
                  <a:gd name="T6" fmla="*/ 244 w 244"/>
                  <a:gd name="T7" fmla="*/ 6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4" h="165">
                    <a:moveTo>
                      <a:pt x="244" y="68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244" y="68"/>
                    </a:lnTo>
                    <a:close/>
                  </a:path>
                </a:pathLst>
              </a:custGeom>
              <a:solidFill>
                <a:srgbClr val="92D050">
                  <a:lumMod val="50000"/>
                </a:srgb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normAutofit lnSpcReduction="10000"/>
              </a:bodyPr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30" name="Rectangle 6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87238" y="4159059"/>
                <a:ext cx="892649" cy="47037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normAutofit/>
              </a:bodyPr>
              <a:p>
                <a:pPr algn="ctr"/>
                <a:r>
                  <a:rPr lang="zh-CN" altLang="en-US" sz="2400" b="1" dirty="0">
                    <a:solidFill>
                      <a:sysClr val="window" lastClr="FFFFFF"/>
                    </a:solidFill>
                    <a:sym typeface="+mn-ea"/>
                  </a:rPr>
                  <a:t>窄播</a:t>
                </a:r>
                <a:endParaRPr lang="zh-CN" altLang="en-US" dirty="0">
                  <a:solidFill>
                    <a:sysClr val="window" lastClr="FFFFFF"/>
                  </a:solidFill>
                </a:endParaRPr>
              </a:p>
            </p:txBody>
          </p:sp>
        </p:grpSp>
      </p:grpSp>
      <p:sp>
        <p:nvSpPr>
          <p:cNvPr id="6" name="Freeform 48"/>
          <p:cNvSpPr/>
          <p:nvPr>
            <p:custDataLst>
              <p:tags r:id="rId19"/>
            </p:custDataLst>
          </p:nvPr>
        </p:nvSpPr>
        <p:spPr bwMode="auto">
          <a:xfrm>
            <a:off x="4355465" y="4986020"/>
            <a:ext cx="2767330" cy="734060"/>
          </a:xfrm>
          <a:custGeom>
            <a:avLst/>
            <a:gdLst>
              <a:gd name="T0" fmla="*/ 1604 w 1604"/>
              <a:gd name="T1" fmla="*/ 176 h 351"/>
              <a:gd name="T2" fmla="*/ 1461 w 1604"/>
              <a:gd name="T3" fmla="*/ 351 h 351"/>
              <a:gd name="T4" fmla="*/ 0 w 1604"/>
              <a:gd name="T5" fmla="*/ 351 h 351"/>
              <a:gd name="T6" fmla="*/ 0 w 1604"/>
              <a:gd name="T7" fmla="*/ 0 h 351"/>
              <a:gd name="T8" fmla="*/ 1461 w 1604"/>
              <a:gd name="T9" fmla="*/ 0 h 351"/>
              <a:gd name="T10" fmla="*/ 1604 w 1604"/>
              <a:gd name="T11" fmla="*/ 17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4" h="351">
                <a:moveTo>
                  <a:pt x="1604" y="176"/>
                </a:moveTo>
                <a:lnTo>
                  <a:pt x="1461" y="351"/>
                </a:lnTo>
                <a:lnTo>
                  <a:pt x="0" y="351"/>
                </a:lnTo>
                <a:lnTo>
                  <a:pt x="0" y="0"/>
                </a:lnTo>
                <a:lnTo>
                  <a:pt x="1461" y="0"/>
                </a:lnTo>
                <a:lnTo>
                  <a:pt x="1604" y="176"/>
                </a:lnTo>
                <a:close/>
              </a:path>
            </a:pathLst>
          </a:custGeom>
          <a:solidFill>
            <a:srgbClr val="92D050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p>
            <a:pPr algn="ctr"/>
            <a:r>
              <a:rPr lang="zh-CN" altLang="en-US" sz="2400" b="1" dirty="0">
                <a:solidFill>
                  <a:sysClr val="window" lastClr="FFFFFF"/>
                </a:solidFill>
              </a:rPr>
              <a:t>广播</a:t>
            </a:r>
            <a:endParaRPr lang="zh-CN" altLang="en-US">
              <a:solidFill>
                <a:sysClr val="window" lastClr="FFFFFF"/>
              </a:solidFill>
              <a:latin typeface="Calibri Light" panose="020F030202020403020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5" name="右大括号 14"/>
          <p:cNvSpPr/>
          <p:nvPr/>
        </p:nvSpPr>
        <p:spPr>
          <a:xfrm>
            <a:off x="7317105" y="1095375"/>
            <a:ext cx="1159510" cy="4605655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8330565" y="2780030"/>
            <a:ext cx="3120390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网络信息</a:t>
            </a:r>
            <a:endParaRPr lang="zh-CN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传播全球性</a:t>
            </a:r>
            <a:endParaRPr lang="zh-CN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7840286" y="2885337"/>
            <a:ext cx="4350127" cy="3971076"/>
          </a:xfrm>
          <a:custGeom>
            <a:avLst/>
            <a:gdLst>
              <a:gd name="T0" fmla="*/ 0 w 2784"/>
              <a:gd name="T1" fmla="*/ 2539 h 2539"/>
              <a:gd name="T2" fmla="*/ 348 w 2784"/>
              <a:gd name="T3" fmla="*/ 1739 h 2539"/>
              <a:gd name="T4" fmla="*/ 876 w 2784"/>
              <a:gd name="T5" fmla="*/ 1084 h 2539"/>
              <a:gd name="T6" fmla="*/ 1543 w 2784"/>
              <a:gd name="T7" fmla="*/ 940 h 2539"/>
              <a:gd name="T8" fmla="*/ 2784 w 2784"/>
              <a:gd name="T9" fmla="*/ 162 h 2539"/>
              <a:gd name="T10" fmla="*/ 2784 w 2784"/>
              <a:gd name="T11" fmla="*/ 2539 h 2539"/>
              <a:gd name="T12" fmla="*/ 0 w 2784"/>
              <a:gd name="T13" fmla="*/ 2539 h 2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4" h="2539">
                <a:moveTo>
                  <a:pt x="0" y="2539"/>
                </a:moveTo>
                <a:cubicBezTo>
                  <a:pt x="0" y="2539"/>
                  <a:pt x="592" y="2450"/>
                  <a:pt x="348" y="1739"/>
                </a:cubicBezTo>
                <a:cubicBezTo>
                  <a:pt x="104" y="1028"/>
                  <a:pt x="522" y="995"/>
                  <a:pt x="876" y="1084"/>
                </a:cubicBezTo>
                <a:cubicBezTo>
                  <a:pt x="1230" y="1173"/>
                  <a:pt x="1473" y="1206"/>
                  <a:pt x="1543" y="940"/>
                </a:cubicBezTo>
                <a:cubicBezTo>
                  <a:pt x="1612" y="673"/>
                  <a:pt x="1705" y="0"/>
                  <a:pt x="2784" y="162"/>
                </a:cubicBezTo>
                <a:cubicBezTo>
                  <a:pt x="2784" y="2539"/>
                  <a:pt x="2784" y="2539"/>
                  <a:pt x="2784" y="2539"/>
                </a:cubicBezTo>
                <a:lnTo>
                  <a:pt x="0" y="2539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11211583" y="3990630"/>
            <a:ext cx="420030" cy="1117945"/>
            <a:chOff x="11110913" y="3722688"/>
            <a:chExt cx="520700" cy="1385887"/>
          </a:xfrm>
        </p:grpSpPr>
        <p:sp>
          <p:nvSpPr>
            <p:cNvPr id="8" name="Freeform 6"/>
            <p:cNvSpPr/>
            <p:nvPr/>
          </p:nvSpPr>
          <p:spPr bwMode="auto">
            <a:xfrm>
              <a:off x="11110913" y="3722688"/>
              <a:ext cx="520700" cy="1112837"/>
            </a:xfrm>
            <a:custGeom>
              <a:avLst/>
              <a:gdLst>
                <a:gd name="T0" fmla="*/ 29 w 269"/>
                <a:gd name="T1" fmla="*/ 355 h 574"/>
                <a:gd name="T2" fmla="*/ 29 w 269"/>
                <a:gd name="T3" fmla="*/ 355 h 574"/>
                <a:gd name="T4" fmla="*/ 38 w 269"/>
                <a:gd name="T5" fmla="*/ 289 h 574"/>
                <a:gd name="T6" fmla="*/ 38 w 269"/>
                <a:gd name="T7" fmla="*/ 289 h 574"/>
                <a:gd name="T8" fmla="*/ 37 w 269"/>
                <a:gd name="T9" fmla="*/ 286 h 574"/>
                <a:gd name="T10" fmla="*/ 37 w 269"/>
                <a:gd name="T11" fmla="*/ 286 h 574"/>
                <a:gd name="T12" fmla="*/ 25 w 269"/>
                <a:gd name="T13" fmla="*/ 237 h 574"/>
                <a:gd name="T14" fmla="*/ 57 w 269"/>
                <a:gd name="T15" fmla="*/ 159 h 574"/>
                <a:gd name="T16" fmla="*/ 61 w 269"/>
                <a:gd name="T17" fmla="*/ 103 h 574"/>
                <a:gd name="T18" fmla="*/ 62 w 269"/>
                <a:gd name="T19" fmla="*/ 103 h 574"/>
                <a:gd name="T20" fmla="*/ 57 w 269"/>
                <a:gd name="T21" fmla="*/ 77 h 574"/>
                <a:gd name="T22" fmla="*/ 134 w 269"/>
                <a:gd name="T23" fmla="*/ 0 h 574"/>
                <a:gd name="T24" fmla="*/ 212 w 269"/>
                <a:gd name="T25" fmla="*/ 77 h 574"/>
                <a:gd name="T26" fmla="*/ 207 w 269"/>
                <a:gd name="T27" fmla="*/ 103 h 574"/>
                <a:gd name="T28" fmla="*/ 207 w 269"/>
                <a:gd name="T29" fmla="*/ 103 h 574"/>
                <a:gd name="T30" fmla="*/ 212 w 269"/>
                <a:gd name="T31" fmla="*/ 159 h 574"/>
                <a:gd name="T32" fmla="*/ 244 w 269"/>
                <a:gd name="T33" fmla="*/ 237 h 574"/>
                <a:gd name="T34" fmla="*/ 232 w 269"/>
                <a:gd name="T35" fmla="*/ 286 h 574"/>
                <a:gd name="T36" fmla="*/ 232 w 269"/>
                <a:gd name="T37" fmla="*/ 286 h 574"/>
                <a:gd name="T38" fmla="*/ 232 w 269"/>
                <a:gd name="T39" fmla="*/ 286 h 574"/>
                <a:gd name="T40" fmla="*/ 230 w 269"/>
                <a:gd name="T41" fmla="*/ 290 h 574"/>
                <a:gd name="T42" fmla="*/ 237 w 269"/>
                <a:gd name="T43" fmla="*/ 352 h 574"/>
                <a:gd name="T44" fmla="*/ 239 w 269"/>
                <a:gd name="T45" fmla="*/ 354 h 574"/>
                <a:gd name="T46" fmla="*/ 239 w 269"/>
                <a:gd name="T47" fmla="*/ 355 h 574"/>
                <a:gd name="T48" fmla="*/ 239 w 269"/>
                <a:gd name="T49" fmla="*/ 355 h 574"/>
                <a:gd name="T50" fmla="*/ 269 w 269"/>
                <a:gd name="T51" fmla="*/ 439 h 574"/>
                <a:gd name="T52" fmla="*/ 134 w 269"/>
                <a:gd name="T53" fmla="*/ 574 h 574"/>
                <a:gd name="T54" fmla="*/ 0 w 269"/>
                <a:gd name="T55" fmla="*/ 439 h 574"/>
                <a:gd name="T56" fmla="*/ 29 w 269"/>
                <a:gd name="T57" fmla="*/ 3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9" h="574">
                  <a:moveTo>
                    <a:pt x="29" y="355"/>
                  </a:moveTo>
                  <a:cubicBezTo>
                    <a:pt x="29" y="355"/>
                    <a:pt x="29" y="355"/>
                    <a:pt x="29" y="355"/>
                  </a:cubicBezTo>
                  <a:cubicBezTo>
                    <a:pt x="55" y="328"/>
                    <a:pt x="43" y="298"/>
                    <a:pt x="38" y="289"/>
                  </a:cubicBezTo>
                  <a:cubicBezTo>
                    <a:pt x="38" y="289"/>
                    <a:pt x="38" y="289"/>
                    <a:pt x="38" y="289"/>
                  </a:cubicBezTo>
                  <a:cubicBezTo>
                    <a:pt x="37" y="287"/>
                    <a:pt x="37" y="286"/>
                    <a:pt x="37" y="286"/>
                  </a:cubicBezTo>
                  <a:cubicBezTo>
                    <a:pt x="37" y="286"/>
                    <a:pt x="37" y="286"/>
                    <a:pt x="37" y="286"/>
                  </a:cubicBezTo>
                  <a:cubicBezTo>
                    <a:pt x="29" y="271"/>
                    <a:pt x="25" y="254"/>
                    <a:pt x="25" y="237"/>
                  </a:cubicBezTo>
                  <a:cubicBezTo>
                    <a:pt x="25" y="206"/>
                    <a:pt x="37" y="179"/>
                    <a:pt x="57" y="159"/>
                  </a:cubicBezTo>
                  <a:cubicBezTo>
                    <a:pt x="75" y="135"/>
                    <a:pt x="61" y="103"/>
                    <a:pt x="61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59" y="95"/>
                    <a:pt x="57" y="86"/>
                    <a:pt x="57" y="77"/>
                  </a:cubicBezTo>
                  <a:cubicBezTo>
                    <a:pt x="57" y="35"/>
                    <a:pt x="92" y="0"/>
                    <a:pt x="134" y="0"/>
                  </a:cubicBezTo>
                  <a:cubicBezTo>
                    <a:pt x="177" y="0"/>
                    <a:pt x="212" y="35"/>
                    <a:pt x="212" y="77"/>
                  </a:cubicBezTo>
                  <a:cubicBezTo>
                    <a:pt x="212" y="86"/>
                    <a:pt x="210" y="95"/>
                    <a:pt x="207" y="103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207" y="103"/>
                    <a:pt x="194" y="135"/>
                    <a:pt x="212" y="159"/>
                  </a:cubicBezTo>
                  <a:cubicBezTo>
                    <a:pt x="231" y="179"/>
                    <a:pt x="244" y="206"/>
                    <a:pt x="244" y="237"/>
                  </a:cubicBezTo>
                  <a:cubicBezTo>
                    <a:pt x="244" y="254"/>
                    <a:pt x="239" y="271"/>
                    <a:pt x="232" y="286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1" y="288"/>
                    <a:pt x="230" y="289"/>
                    <a:pt x="230" y="290"/>
                  </a:cubicBezTo>
                  <a:cubicBezTo>
                    <a:pt x="225" y="300"/>
                    <a:pt x="216" y="327"/>
                    <a:pt x="237" y="352"/>
                  </a:cubicBezTo>
                  <a:cubicBezTo>
                    <a:pt x="238" y="353"/>
                    <a:pt x="238" y="353"/>
                    <a:pt x="239" y="354"/>
                  </a:cubicBezTo>
                  <a:cubicBezTo>
                    <a:pt x="239" y="354"/>
                    <a:pt x="239" y="355"/>
                    <a:pt x="239" y="355"/>
                  </a:cubicBezTo>
                  <a:cubicBezTo>
                    <a:pt x="239" y="355"/>
                    <a:pt x="239" y="355"/>
                    <a:pt x="239" y="355"/>
                  </a:cubicBezTo>
                  <a:cubicBezTo>
                    <a:pt x="258" y="378"/>
                    <a:pt x="269" y="407"/>
                    <a:pt x="269" y="439"/>
                  </a:cubicBezTo>
                  <a:cubicBezTo>
                    <a:pt x="269" y="513"/>
                    <a:pt x="209" y="574"/>
                    <a:pt x="134" y="574"/>
                  </a:cubicBezTo>
                  <a:cubicBezTo>
                    <a:pt x="60" y="574"/>
                    <a:pt x="0" y="513"/>
                    <a:pt x="0" y="439"/>
                  </a:cubicBezTo>
                  <a:cubicBezTo>
                    <a:pt x="0" y="407"/>
                    <a:pt x="11" y="378"/>
                    <a:pt x="29" y="355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1276013" y="4017963"/>
              <a:ext cx="192087" cy="1079500"/>
            </a:xfrm>
            <a:custGeom>
              <a:avLst/>
              <a:gdLst>
                <a:gd name="T0" fmla="*/ 10 w 99"/>
                <a:gd name="T1" fmla="*/ 261 h 557"/>
                <a:gd name="T2" fmla="*/ 43 w 99"/>
                <a:gd name="T3" fmla="*/ 294 h 557"/>
                <a:gd name="T4" fmla="*/ 43 w 99"/>
                <a:gd name="T5" fmla="*/ 179 h 557"/>
                <a:gd name="T6" fmla="*/ 2 w 99"/>
                <a:gd name="T7" fmla="*/ 139 h 557"/>
                <a:gd name="T8" fmla="*/ 2 w 99"/>
                <a:gd name="T9" fmla="*/ 131 h 557"/>
                <a:gd name="T10" fmla="*/ 10 w 99"/>
                <a:gd name="T11" fmla="*/ 131 h 557"/>
                <a:gd name="T12" fmla="*/ 43 w 99"/>
                <a:gd name="T13" fmla="*/ 164 h 557"/>
                <a:gd name="T14" fmla="*/ 43 w 99"/>
                <a:gd name="T15" fmla="*/ 6 h 557"/>
                <a:gd name="T16" fmla="*/ 48 w 99"/>
                <a:gd name="T17" fmla="*/ 0 h 557"/>
                <a:gd name="T18" fmla="*/ 53 w 99"/>
                <a:gd name="T19" fmla="*/ 6 h 557"/>
                <a:gd name="T20" fmla="*/ 53 w 99"/>
                <a:gd name="T21" fmla="*/ 101 h 557"/>
                <a:gd name="T22" fmla="*/ 86 w 99"/>
                <a:gd name="T23" fmla="*/ 69 h 557"/>
                <a:gd name="T24" fmla="*/ 93 w 99"/>
                <a:gd name="T25" fmla="*/ 69 h 557"/>
                <a:gd name="T26" fmla="*/ 93 w 99"/>
                <a:gd name="T27" fmla="*/ 77 h 557"/>
                <a:gd name="T28" fmla="*/ 53 w 99"/>
                <a:gd name="T29" fmla="*/ 116 h 557"/>
                <a:gd name="T30" fmla="*/ 53 w 99"/>
                <a:gd name="T31" fmla="*/ 231 h 557"/>
                <a:gd name="T32" fmla="*/ 89 w 99"/>
                <a:gd name="T33" fmla="*/ 195 h 557"/>
                <a:gd name="T34" fmla="*/ 96 w 99"/>
                <a:gd name="T35" fmla="*/ 195 h 557"/>
                <a:gd name="T36" fmla="*/ 97 w 99"/>
                <a:gd name="T37" fmla="*/ 203 h 557"/>
                <a:gd name="T38" fmla="*/ 53 w 99"/>
                <a:gd name="T39" fmla="*/ 246 h 557"/>
                <a:gd name="T40" fmla="*/ 53 w 99"/>
                <a:gd name="T41" fmla="*/ 552 h 557"/>
                <a:gd name="T42" fmla="*/ 48 w 99"/>
                <a:gd name="T43" fmla="*/ 557 h 557"/>
                <a:gd name="T44" fmla="*/ 43 w 99"/>
                <a:gd name="T45" fmla="*/ 552 h 557"/>
                <a:gd name="T46" fmla="*/ 43 w 99"/>
                <a:gd name="T47" fmla="*/ 309 h 557"/>
                <a:gd name="T48" fmla="*/ 2 w 99"/>
                <a:gd name="T49" fmla="*/ 269 h 557"/>
                <a:gd name="T50" fmla="*/ 2 w 99"/>
                <a:gd name="T51" fmla="*/ 261 h 557"/>
                <a:gd name="T52" fmla="*/ 10 w 99"/>
                <a:gd name="T53" fmla="*/ 261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557">
                  <a:moveTo>
                    <a:pt x="10" y="261"/>
                  </a:moveTo>
                  <a:cubicBezTo>
                    <a:pt x="43" y="294"/>
                    <a:pt x="43" y="294"/>
                    <a:pt x="43" y="294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0" y="137"/>
                    <a:pt x="0" y="133"/>
                    <a:pt x="2" y="131"/>
                  </a:cubicBezTo>
                  <a:cubicBezTo>
                    <a:pt x="4" y="129"/>
                    <a:pt x="8" y="129"/>
                    <a:pt x="10" y="13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3"/>
                    <a:pt x="45" y="0"/>
                    <a:pt x="48" y="0"/>
                  </a:cubicBezTo>
                  <a:cubicBezTo>
                    <a:pt x="51" y="0"/>
                    <a:pt x="53" y="3"/>
                    <a:pt x="53" y="6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8" y="67"/>
                    <a:pt x="91" y="67"/>
                    <a:pt x="93" y="69"/>
                  </a:cubicBezTo>
                  <a:cubicBezTo>
                    <a:pt x="95" y="71"/>
                    <a:pt x="95" y="75"/>
                    <a:pt x="93" y="77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89" y="195"/>
                    <a:pt x="89" y="195"/>
                    <a:pt x="89" y="195"/>
                  </a:cubicBezTo>
                  <a:cubicBezTo>
                    <a:pt x="91" y="193"/>
                    <a:pt x="94" y="193"/>
                    <a:pt x="96" y="195"/>
                  </a:cubicBezTo>
                  <a:cubicBezTo>
                    <a:pt x="99" y="198"/>
                    <a:pt x="99" y="201"/>
                    <a:pt x="97" y="203"/>
                  </a:cubicBezTo>
                  <a:cubicBezTo>
                    <a:pt x="53" y="246"/>
                    <a:pt x="53" y="246"/>
                    <a:pt x="53" y="246"/>
                  </a:cubicBezTo>
                  <a:cubicBezTo>
                    <a:pt x="53" y="552"/>
                    <a:pt x="53" y="552"/>
                    <a:pt x="53" y="552"/>
                  </a:cubicBezTo>
                  <a:cubicBezTo>
                    <a:pt x="53" y="555"/>
                    <a:pt x="51" y="557"/>
                    <a:pt x="48" y="557"/>
                  </a:cubicBezTo>
                  <a:cubicBezTo>
                    <a:pt x="45" y="557"/>
                    <a:pt x="43" y="555"/>
                    <a:pt x="43" y="552"/>
                  </a:cubicBezTo>
                  <a:cubicBezTo>
                    <a:pt x="43" y="309"/>
                    <a:pt x="43" y="309"/>
                    <a:pt x="43" y="309"/>
                  </a:cubicBezTo>
                  <a:cubicBezTo>
                    <a:pt x="2" y="269"/>
                    <a:pt x="2" y="269"/>
                    <a:pt x="2" y="269"/>
                  </a:cubicBezTo>
                  <a:cubicBezTo>
                    <a:pt x="0" y="266"/>
                    <a:pt x="0" y="263"/>
                    <a:pt x="2" y="261"/>
                  </a:cubicBezTo>
                  <a:cubicBezTo>
                    <a:pt x="4" y="259"/>
                    <a:pt x="8" y="259"/>
                    <a:pt x="10" y="261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1142663" y="5089525"/>
              <a:ext cx="350837" cy="19050"/>
            </a:xfrm>
            <a:custGeom>
              <a:avLst/>
              <a:gdLst>
                <a:gd name="T0" fmla="*/ 176 w 181"/>
                <a:gd name="T1" fmla="*/ 10 h 10"/>
                <a:gd name="T2" fmla="*/ 5 w 181"/>
                <a:gd name="T3" fmla="*/ 10 h 10"/>
                <a:gd name="T4" fmla="*/ 0 w 181"/>
                <a:gd name="T5" fmla="*/ 5 h 10"/>
                <a:gd name="T6" fmla="*/ 5 w 181"/>
                <a:gd name="T7" fmla="*/ 0 h 10"/>
                <a:gd name="T8" fmla="*/ 176 w 181"/>
                <a:gd name="T9" fmla="*/ 0 h 10"/>
                <a:gd name="T10" fmla="*/ 181 w 181"/>
                <a:gd name="T11" fmla="*/ 5 h 10"/>
                <a:gd name="T12" fmla="*/ 176 w 18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0">
                  <a:moveTo>
                    <a:pt x="176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9" y="0"/>
                    <a:pt x="181" y="3"/>
                    <a:pt x="181" y="5"/>
                  </a:cubicBezTo>
                  <a:cubicBezTo>
                    <a:pt x="181" y="8"/>
                    <a:pt x="179" y="10"/>
                    <a:pt x="176" y="10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Freeform 9"/>
          <p:cNvSpPr/>
          <p:nvPr/>
        </p:nvSpPr>
        <p:spPr bwMode="auto">
          <a:xfrm>
            <a:off x="9271001" y="5593620"/>
            <a:ext cx="2671243" cy="45719"/>
          </a:xfrm>
          <a:custGeom>
            <a:avLst/>
            <a:gdLst>
              <a:gd name="T0" fmla="*/ 1249 w 1254"/>
              <a:gd name="T1" fmla="*/ 10 h 10"/>
              <a:gd name="T2" fmla="*/ 5 w 1254"/>
              <a:gd name="T3" fmla="*/ 10 h 10"/>
              <a:gd name="T4" fmla="*/ 0 w 1254"/>
              <a:gd name="T5" fmla="*/ 5 h 10"/>
              <a:gd name="T6" fmla="*/ 5 w 1254"/>
              <a:gd name="T7" fmla="*/ 0 h 10"/>
              <a:gd name="T8" fmla="*/ 1249 w 1254"/>
              <a:gd name="T9" fmla="*/ 0 h 10"/>
              <a:gd name="T10" fmla="*/ 1254 w 1254"/>
              <a:gd name="T11" fmla="*/ 5 h 10"/>
              <a:gd name="T12" fmla="*/ 1249 w 1254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54" h="10">
                <a:moveTo>
                  <a:pt x="1249" y="10"/>
                </a:moveTo>
                <a:cubicBezTo>
                  <a:pt x="5" y="10"/>
                  <a:pt x="5" y="10"/>
                  <a:pt x="5" y="10"/>
                </a:cubicBezTo>
                <a:cubicBezTo>
                  <a:pt x="3" y="10"/>
                  <a:pt x="0" y="7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1249" y="0"/>
                  <a:pt x="1249" y="0"/>
                  <a:pt x="1249" y="0"/>
                </a:cubicBezTo>
                <a:cubicBezTo>
                  <a:pt x="1251" y="0"/>
                  <a:pt x="1254" y="2"/>
                  <a:pt x="1254" y="5"/>
                </a:cubicBezTo>
                <a:cubicBezTo>
                  <a:pt x="1254" y="7"/>
                  <a:pt x="1251" y="10"/>
                  <a:pt x="1249" y="10"/>
                </a:cubicBezTo>
                <a:close/>
              </a:path>
            </a:pathLst>
          </a:custGeom>
          <a:solidFill>
            <a:srgbClr val="CAD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11159120" y="3160722"/>
            <a:ext cx="505830" cy="152389"/>
          </a:xfrm>
          <a:custGeom>
            <a:avLst/>
            <a:gdLst>
              <a:gd name="T0" fmla="*/ 324 w 324"/>
              <a:gd name="T1" fmla="*/ 98 h 98"/>
              <a:gd name="T2" fmla="*/ 0 w 324"/>
              <a:gd name="T3" fmla="*/ 98 h 98"/>
              <a:gd name="T4" fmla="*/ 108 w 324"/>
              <a:gd name="T5" fmla="*/ 0 h 98"/>
              <a:gd name="T6" fmla="*/ 215 w 324"/>
              <a:gd name="T7" fmla="*/ 60 h 98"/>
              <a:gd name="T8" fmla="*/ 324 w 324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98">
                <a:moveTo>
                  <a:pt x="324" y="98"/>
                </a:move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24" y="0"/>
                  <a:pt x="108" y="0"/>
                </a:cubicBezTo>
                <a:cubicBezTo>
                  <a:pt x="170" y="0"/>
                  <a:pt x="202" y="39"/>
                  <a:pt x="215" y="60"/>
                </a:cubicBezTo>
                <a:cubicBezTo>
                  <a:pt x="239" y="50"/>
                  <a:pt x="292" y="39"/>
                  <a:pt x="324" y="9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9670228" y="3414445"/>
            <a:ext cx="1175572" cy="2184668"/>
            <a:chOff x="9388475" y="2890838"/>
            <a:chExt cx="1457325" cy="2708275"/>
          </a:xfrm>
        </p:grpSpPr>
        <p:sp>
          <p:nvSpPr>
            <p:cNvPr id="39" name="Freeform 37"/>
            <p:cNvSpPr/>
            <p:nvPr/>
          </p:nvSpPr>
          <p:spPr bwMode="auto">
            <a:xfrm>
              <a:off x="9388475" y="2890838"/>
              <a:ext cx="1457325" cy="2708275"/>
            </a:xfrm>
            <a:custGeom>
              <a:avLst/>
              <a:gdLst>
                <a:gd name="T0" fmla="*/ 656 w 752"/>
                <a:gd name="T1" fmla="*/ 0 h 1397"/>
                <a:gd name="T2" fmla="*/ 95 w 752"/>
                <a:gd name="T3" fmla="*/ 0 h 1397"/>
                <a:gd name="T4" fmla="*/ 0 w 752"/>
                <a:gd name="T5" fmla="*/ 95 h 1397"/>
                <a:gd name="T6" fmla="*/ 0 w 752"/>
                <a:gd name="T7" fmla="*/ 1301 h 1397"/>
                <a:gd name="T8" fmla="*/ 95 w 752"/>
                <a:gd name="T9" fmla="*/ 1397 h 1397"/>
                <a:gd name="T10" fmla="*/ 656 w 752"/>
                <a:gd name="T11" fmla="*/ 1397 h 1397"/>
                <a:gd name="T12" fmla="*/ 752 w 752"/>
                <a:gd name="T13" fmla="*/ 1301 h 1397"/>
                <a:gd name="T14" fmla="*/ 752 w 752"/>
                <a:gd name="T15" fmla="*/ 95 h 1397"/>
                <a:gd name="T16" fmla="*/ 656 w 752"/>
                <a:gd name="T17" fmla="*/ 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2" h="1397">
                  <a:moveTo>
                    <a:pt x="656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42" y="0"/>
                    <a:pt x="0" y="43"/>
                    <a:pt x="0" y="95"/>
                  </a:cubicBezTo>
                  <a:cubicBezTo>
                    <a:pt x="0" y="1301"/>
                    <a:pt x="0" y="1301"/>
                    <a:pt x="0" y="1301"/>
                  </a:cubicBezTo>
                  <a:cubicBezTo>
                    <a:pt x="0" y="1354"/>
                    <a:pt x="42" y="1397"/>
                    <a:pt x="95" y="1397"/>
                  </a:cubicBezTo>
                  <a:cubicBezTo>
                    <a:pt x="656" y="1397"/>
                    <a:pt x="656" y="1397"/>
                    <a:pt x="656" y="1397"/>
                  </a:cubicBezTo>
                  <a:cubicBezTo>
                    <a:pt x="709" y="1397"/>
                    <a:pt x="752" y="1354"/>
                    <a:pt x="752" y="1301"/>
                  </a:cubicBezTo>
                  <a:cubicBezTo>
                    <a:pt x="752" y="95"/>
                    <a:pt x="752" y="95"/>
                    <a:pt x="752" y="95"/>
                  </a:cubicBezTo>
                  <a:cubicBezTo>
                    <a:pt x="752" y="43"/>
                    <a:pt x="709" y="0"/>
                    <a:pt x="656" y="0"/>
                  </a:cubicBezTo>
                  <a:close/>
                </a:path>
              </a:pathLst>
            </a:custGeom>
            <a:solidFill>
              <a:srgbClr val="214A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9969500" y="5270500"/>
              <a:ext cx="225425" cy="2238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9980613" y="2997200"/>
              <a:ext cx="282575" cy="25400"/>
            </a:xfrm>
            <a:custGeom>
              <a:avLst/>
              <a:gdLst>
                <a:gd name="T0" fmla="*/ 140 w 146"/>
                <a:gd name="T1" fmla="*/ 0 h 13"/>
                <a:gd name="T2" fmla="*/ 6 w 146"/>
                <a:gd name="T3" fmla="*/ 0 h 13"/>
                <a:gd name="T4" fmla="*/ 0 w 146"/>
                <a:gd name="T5" fmla="*/ 7 h 13"/>
                <a:gd name="T6" fmla="*/ 6 w 146"/>
                <a:gd name="T7" fmla="*/ 13 h 13"/>
                <a:gd name="T8" fmla="*/ 140 w 146"/>
                <a:gd name="T9" fmla="*/ 13 h 13"/>
                <a:gd name="T10" fmla="*/ 146 w 146"/>
                <a:gd name="T11" fmla="*/ 7 h 13"/>
                <a:gd name="T12" fmla="*/ 140 w 146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3">
                  <a:moveTo>
                    <a:pt x="1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3" y="13"/>
                    <a:pt x="146" y="10"/>
                    <a:pt x="146" y="7"/>
                  </a:cubicBezTo>
                  <a:cubicBezTo>
                    <a:pt x="146" y="3"/>
                    <a:pt x="143" y="0"/>
                    <a:pt x="140" y="0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9915525" y="2994025"/>
              <a:ext cx="33337" cy="33337"/>
            </a:xfrm>
            <a:custGeom>
              <a:avLst/>
              <a:gdLst>
                <a:gd name="T0" fmla="*/ 9 w 17"/>
                <a:gd name="T1" fmla="*/ 17 h 17"/>
                <a:gd name="T2" fmla="*/ 3 w 17"/>
                <a:gd name="T3" fmla="*/ 15 h 17"/>
                <a:gd name="T4" fmla="*/ 2 w 17"/>
                <a:gd name="T5" fmla="*/ 13 h 17"/>
                <a:gd name="T6" fmla="*/ 1 w 17"/>
                <a:gd name="T7" fmla="*/ 12 h 17"/>
                <a:gd name="T8" fmla="*/ 0 w 17"/>
                <a:gd name="T9" fmla="*/ 10 h 17"/>
                <a:gd name="T10" fmla="*/ 0 w 17"/>
                <a:gd name="T11" fmla="*/ 9 h 17"/>
                <a:gd name="T12" fmla="*/ 0 w 17"/>
                <a:gd name="T13" fmla="*/ 7 h 17"/>
                <a:gd name="T14" fmla="*/ 1 w 17"/>
                <a:gd name="T15" fmla="*/ 5 h 17"/>
                <a:gd name="T16" fmla="*/ 2 w 17"/>
                <a:gd name="T17" fmla="*/ 4 h 17"/>
                <a:gd name="T18" fmla="*/ 3 w 17"/>
                <a:gd name="T19" fmla="*/ 3 h 17"/>
                <a:gd name="T20" fmla="*/ 4 w 17"/>
                <a:gd name="T21" fmla="*/ 2 h 17"/>
                <a:gd name="T22" fmla="*/ 5 w 17"/>
                <a:gd name="T23" fmla="*/ 1 h 17"/>
                <a:gd name="T24" fmla="*/ 7 w 17"/>
                <a:gd name="T25" fmla="*/ 0 h 17"/>
                <a:gd name="T26" fmla="*/ 10 w 17"/>
                <a:gd name="T27" fmla="*/ 0 h 17"/>
                <a:gd name="T28" fmla="*/ 12 w 17"/>
                <a:gd name="T29" fmla="*/ 1 h 17"/>
                <a:gd name="T30" fmla="*/ 13 w 17"/>
                <a:gd name="T31" fmla="*/ 2 h 17"/>
                <a:gd name="T32" fmla="*/ 14 w 17"/>
                <a:gd name="T33" fmla="*/ 3 h 17"/>
                <a:gd name="T34" fmla="*/ 15 w 17"/>
                <a:gd name="T35" fmla="*/ 4 h 17"/>
                <a:gd name="T36" fmla="*/ 16 w 17"/>
                <a:gd name="T37" fmla="*/ 5 h 17"/>
                <a:gd name="T38" fmla="*/ 17 w 17"/>
                <a:gd name="T39" fmla="*/ 7 h 17"/>
                <a:gd name="T40" fmla="*/ 17 w 17"/>
                <a:gd name="T41" fmla="*/ 9 h 17"/>
                <a:gd name="T42" fmla="*/ 17 w 17"/>
                <a:gd name="T43" fmla="*/ 10 h 17"/>
                <a:gd name="T44" fmla="*/ 16 w 17"/>
                <a:gd name="T45" fmla="*/ 12 h 17"/>
                <a:gd name="T46" fmla="*/ 15 w 17"/>
                <a:gd name="T47" fmla="*/ 13 h 17"/>
                <a:gd name="T48" fmla="*/ 14 w 17"/>
                <a:gd name="T49" fmla="*/ 15 h 17"/>
                <a:gd name="T50" fmla="*/ 13 w 17"/>
                <a:gd name="T51" fmla="*/ 16 h 17"/>
                <a:gd name="T52" fmla="*/ 12 w 17"/>
                <a:gd name="T53" fmla="*/ 16 h 17"/>
                <a:gd name="T54" fmla="*/ 10 w 17"/>
                <a:gd name="T55" fmla="*/ 17 h 17"/>
                <a:gd name="T56" fmla="*/ 9 w 17"/>
                <a:gd name="T5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6" y="17"/>
                    <a:pt x="4" y="16"/>
                    <a:pt x="3" y="15"/>
                  </a:cubicBezTo>
                  <a:cubicBezTo>
                    <a:pt x="2" y="14"/>
                    <a:pt x="2" y="14"/>
                    <a:pt x="2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1"/>
                    <a:pt x="13" y="1"/>
                    <a:pt x="13" y="2"/>
                  </a:cubicBezTo>
                  <a:cubicBezTo>
                    <a:pt x="14" y="2"/>
                    <a:pt x="14" y="2"/>
                    <a:pt x="14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6"/>
                    <a:pt x="17" y="6"/>
                    <a:pt x="17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6" y="13"/>
                    <a:pt x="15" y="13"/>
                  </a:cubicBezTo>
                  <a:cubicBezTo>
                    <a:pt x="15" y="14"/>
                    <a:pt x="15" y="14"/>
                    <a:pt x="14" y="15"/>
                  </a:cubicBezTo>
                  <a:cubicBezTo>
                    <a:pt x="14" y="15"/>
                    <a:pt x="14" y="15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9" y="17"/>
                    <a:pt x="9" y="17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9496425" y="3127375"/>
              <a:ext cx="1225550" cy="2039937"/>
            </a:xfrm>
            <a:prstGeom prst="rect">
              <a:avLst/>
            </a:pr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9747250" y="3879850"/>
              <a:ext cx="711200" cy="711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9883775" y="4056063"/>
              <a:ext cx="417512" cy="377825"/>
            </a:xfrm>
            <a:custGeom>
              <a:avLst/>
              <a:gdLst>
                <a:gd name="T0" fmla="*/ 208 w 216"/>
                <a:gd name="T1" fmla="*/ 29 h 195"/>
                <a:gd name="T2" fmla="*/ 49 w 216"/>
                <a:gd name="T3" fmla="*/ 32 h 195"/>
                <a:gd name="T4" fmla="*/ 48 w 216"/>
                <a:gd name="T5" fmla="*/ 26 h 195"/>
                <a:gd name="T6" fmla="*/ 44 w 216"/>
                <a:gd name="T7" fmla="*/ 21 h 195"/>
                <a:gd name="T8" fmla="*/ 7 w 216"/>
                <a:gd name="T9" fmla="*/ 0 h 195"/>
                <a:gd name="T10" fmla="*/ 0 w 216"/>
                <a:gd name="T11" fmla="*/ 12 h 195"/>
                <a:gd name="T12" fmla="*/ 34 w 216"/>
                <a:gd name="T13" fmla="*/ 32 h 195"/>
                <a:gd name="T14" fmla="*/ 55 w 216"/>
                <a:gd name="T15" fmla="*/ 143 h 195"/>
                <a:gd name="T16" fmla="*/ 42 w 216"/>
                <a:gd name="T17" fmla="*/ 176 h 195"/>
                <a:gd name="T18" fmla="*/ 76 w 216"/>
                <a:gd name="T19" fmla="*/ 189 h 195"/>
                <a:gd name="T20" fmla="*/ 88 w 216"/>
                <a:gd name="T21" fmla="*/ 155 h 195"/>
                <a:gd name="T22" fmla="*/ 88 w 216"/>
                <a:gd name="T23" fmla="*/ 154 h 195"/>
                <a:gd name="T24" fmla="*/ 135 w 216"/>
                <a:gd name="T25" fmla="*/ 154 h 195"/>
                <a:gd name="T26" fmla="*/ 146 w 216"/>
                <a:gd name="T27" fmla="*/ 188 h 195"/>
                <a:gd name="T28" fmla="*/ 180 w 216"/>
                <a:gd name="T29" fmla="*/ 177 h 195"/>
                <a:gd name="T30" fmla="*/ 169 w 216"/>
                <a:gd name="T31" fmla="*/ 143 h 195"/>
                <a:gd name="T32" fmla="*/ 157 w 216"/>
                <a:gd name="T33" fmla="*/ 140 h 195"/>
                <a:gd name="T34" fmla="*/ 69 w 216"/>
                <a:gd name="T35" fmla="*/ 140 h 195"/>
                <a:gd name="T36" fmla="*/ 66 w 216"/>
                <a:gd name="T37" fmla="*/ 124 h 195"/>
                <a:gd name="T38" fmla="*/ 187 w 216"/>
                <a:gd name="T39" fmla="*/ 124 h 195"/>
                <a:gd name="T40" fmla="*/ 193 w 216"/>
                <a:gd name="T41" fmla="*/ 119 h 195"/>
                <a:gd name="T42" fmla="*/ 215 w 216"/>
                <a:gd name="T43" fmla="*/ 37 h 195"/>
                <a:gd name="T44" fmla="*/ 214 w 216"/>
                <a:gd name="T45" fmla="*/ 31 h 195"/>
                <a:gd name="T46" fmla="*/ 208 w 216"/>
                <a:gd name="T47" fmla="*/ 2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95">
                  <a:moveTo>
                    <a:pt x="208" y="29"/>
                  </a:moveTo>
                  <a:cubicBezTo>
                    <a:pt x="49" y="32"/>
                    <a:pt x="49" y="32"/>
                    <a:pt x="49" y="32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7" y="24"/>
                    <a:pt x="46" y="22"/>
                    <a:pt x="44" y="2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42" y="149"/>
                    <a:pt x="37" y="164"/>
                    <a:pt x="42" y="176"/>
                  </a:cubicBezTo>
                  <a:cubicBezTo>
                    <a:pt x="48" y="189"/>
                    <a:pt x="64" y="195"/>
                    <a:pt x="76" y="189"/>
                  </a:cubicBezTo>
                  <a:cubicBezTo>
                    <a:pt x="89" y="183"/>
                    <a:pt x="94" y="168"/>
                    <a:pt x="88" y="155"/>
                  </a:cubicBezTo>
                  <a:cubicBezTo>
                    <a:pt x="88" y="155"/>
                    <a:pt x="88" y="155"/>
                    <a:pt x="88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29" y="167"/>
                    <a:pt x="134" y="182"/>
                    <a:pt x="146" y="188"/>
                  </a:cubicBezTo>
                  <a:cubicBezTo>
                    <a:pt x="159" y="195"/>
                    <a:pt x="174" y="189"/>
                    <a:pt x="180" y="177"/>
                  </a:cubicBezTo>
                  <a:cubicBezTo>
                    <a:pt x="186" y="164"/>
                    <a:pt x="181" y="149"/>
                    <a:pt x="169" y="143"/>
                  </a:cubicBezTo>
                  <a:cubicBezTo>
                    <a:pt x="165" y="141"/>
                    <a:pt x="161" y="140"/>
                    <a:pt x="157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90" y="124"/>
                    <a:pt x="193" y="122"/>
                    <a:pt x="193" y="119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6" y="35"/>
                    <a:pt x="215" y="33"/>
                    <a:pt x="214" y="31"/>
                  </a:cubicBezTo>
                  <a:cubicBezTo>
                    <a:pt x="212" y="30"/>
                    <a:pt x="210" y="29"/>
                    <a:pt x="208" y="29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9496425" y="3127375"/>
              <a:ext cx="1225550" cy="207962"/>
            </a:xfrm>
            <a:prstGeom prst="rect">
              <a:avLst/>
            </a:pr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9598025" y="3178175"/>
              <a:ext cx="74612" cy="73025"/>
            </a:xfrm>
            <a:prstGeom prst="ellipse">
              <a:avLst/>
            </a:prstGeom>
            <a:solidFill>
              <a:srgbClr val="387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9713913" y="3178175"/>
              <a:ext cx="73025" cy="73025"/>
            </a:xfrm>
            <a:prstGeom prst="ellipse">
              <a:avLst/>
            </a:pr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9831388" y="3178175"/>
              <a:ext cx="71437" cy="73025"/>
            </a:xfrm>
            <a:prstGeom prst="ellipse">
              <a:avLst/>
            </a:prstGeom>
            <a:solidFill>
              <a:srgbClr val="387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149213" y="3910072"/>
            <a:ext cx="1313874" cy="2106553"/>
            <a:chOff x="7834313" y="3405188"/>
            <a:chExt cx="1628774" cy="2611437"/>
          </a:xfrm>
        </p:grpSpPr>
        <p:sp>
          <p:nvSpPr>
            <p:cNvPr id="13" name="Freeform 11"/>
            <p:cNvSpPr/>
            <p:nvPr/>
          </p:nvSpPr>
          <p:spPr bwMode="auto">
            <a:xfrm>
              <a:off x="8048625" y="4222750"/>
              <a:ext cx="157162" cy="130175"/>
            </a:xfrm>
            <a:custGeom>
              <a:avLst/>
              <a:gdLst>
                <a:gd name="T0" fmla="*/ 4 w 99"/>
                <a:gd name="T1" fmla="*/ 0 h 82"/>
                <a:gd name="T2" fmla="*/ 93 w 99"/>
                <a:gd name="T3" fmla="*/ 37 h 82"/>
                <a:gd name="T4" fmla="*/ 99 w 99"/>
                <a:gd name="T5" fmla="*/ 82 h 82"/>
                <a:gd name="T6" fmla="*/ 0 w 99"/>
                <a:gd name="T7" fmla="*/ 54 h 82"/>
                <a:gd name="T8" fmla="*/ 4 w 99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2">
                  <a:moveTo>
                    <a:pt x="4" y="0"/>
                  </a:moveTo>
                  <a:lnTo>
                    <a:pt x="93" y="37"/>
                  </a:lnTo>
                  <a:lnTo>
                    <a:pt x="99" y="82"/>
                  </a:lnTo>
                  <a:lnTo>
                    <a:pt x="0" y="5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8128000" y="3910013"/>
              <a:ext cx="457200" cy="539750"/>
            </a:xfrm>
            <a:custGeom>
              <a:avLst/>
              <a:gdLst>
                <a:gd name="T0" fmla="*/ 163 w 236"/>
                <a:gd name="T1" fmla="*/ 278 h 278"/>
                <a:gd name="T2" fmla="*/ 155 w 236"/>
                <a:gd name="T3" fmla="*/ 278 h 278"/>
                <a:gd name="T4" fmla="*/ 0 w 236"/>
                <a:gd name="T5" fmla="*/ 246 h 278"/>
                <a:gd name="T6" fmla="*/ 14 w 236"/>
                <a:gd name="T7" fmla="*/ 174 h 278"/>
                <a:gd name="T8" fmla="*/ 132 w 236"/>
                <a:gd name="T9" fmla="*/ 197 h 278"/>
                <a:gd name="T10" fmla="*/ 163 w 236"/>
                <a:gd name="T11" fmla="*/ 0 h 278"/>
                <a:gd name="T12" fmla="*/ 236 w 236"/>
                <a:gd name="T13" fmla="*/ 12 h 278"/>
                <a:gd name="T14" fmla="*/ 199 w 236"/>
                <a:gd name="T15" fmla="*/ 247 h 278"/>
                <a:gd name="T16" fmla="*/ 184 w 236"/>
                <a:gd name="T17" fmla="*/ 272 h 278"/>
                <a:gd name="T18" fmla="*/ 163 w 236"/>
                <a:gd name="T1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278">
                  <a:moveTo>
                    <a:pt x="163" y="278"/>
                  </a:moveTo>
                  <a:cubicBezTo>
                    <a:pt x="160" y="278"/>
                    <a:pt x="158" y="278"/>
                    <a:pt x="155" y="278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32" y="197"/>
                    <a:pt x="132" y="197"/>
                    <a:pt x="132" y="197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8" y="257"/>
                    <a:pt x="192" y="266"/>
                    <a:pt x="184" y="272"/>
                  </a:cubicBezTo>
                  <a:cubicBezTo>
                    <a:pt x="178" y="276"/>
                    <a:pt x="170" y="278"/>
                    <a:pt x="163" y="278"/>
                  </a:cubicBezTo>
                  <a:close/>
                </a:path>
              </a:pathLst>
            </a:custGeom>
            <a:solidFill>
              <a:srgbClr val="EDB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8462963" y="5762625"/>
              <a:ext cx="111125" cy="207962"/>
            </a:xfrm>
            <a:custGeom>
              <a:avLst/>
              <a:gdLst>
                <a:gd name="T0" fmla="*/ 55 w 57"/>
                <a:gd name="T1" fmla="*/ 106 h 107"/>
                <a:gd name="T2" fmla="*/ 57 w 57"/>
                <a:gd name="T3" fmla="*/ 0 h 107"/>
                <a:gd name="T4" fmla="*/ 3 w 57"/>
                <a:gd name="T5" fmla="*/ 1 h 107"/>
                <a:gd name="T6" fmla="*/ 0 w 57"/>
                <a:gd name="T7" fmla="*/ 107 h 107"/>
                <a:gd name="T8" fmla="*/ 55 w 57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7">
                  <a:moveTo>
                    <a:pt x="55" y="106"/>
                  </a:moveTo>
                  <a:cubicBezTo>
                    <a:pt x="54" y="102"/>
                    <a:pt x="57" y="0"/>
                    <a:pt x="5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07"/>
                    <a:pt x="0" y="107"/>
                    <a:pt x="0" y="107"/>
                  </a:cubicBezTo>
                  <a:lnTo>
                    <a:pt x="55" y="106"/>
                  </a:lnTo>
                  <a:close/>
                </a:path>
              </a:pathLst>
            </a:custGeom>
            <a:solidFill>
              <a:srgbClr val="FAA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8285163" y="5922963"/>
              <a:ext cx="292100" cy="93662"/>
            </a:xfrm>
            <a:custGeom>
              <a:avLst/>
              <a:gdLst>
                <a:gd name="T0" fmla="*/ 0 w 151"/>
                <a:gd name="T1" fmla="*/ 48 h 48"/>
                <a:gd name="T2" fmla="*/ 151 w 151"/>
                <a:gd name="T3" fmla="*/ 47 h 48"/>
                <a:gd name="T4" fmla="*/ 151 w 151"/>
                <a:gd name="T5" fmla="*/ 0 h 48"/>
                <a:gd name="T6" fmla="*/ 46 w 151"/>
                <a:gd name="T7" fmla="*/ 1 h 48"/>
                <a:gd name="T8" fmla="*/ 0 w 151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48">
                  <a:moveTo>
                    <a:pt x="0" y="48"/>
                  </a:moveTo>
                  <a:cubicBezTo>
                    <a:pt x="151" y="47"/>
                    <a:pt x="151" y="47"/>
                    <a:pt x="151" y="47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21" y="1"/>
                    <a:pt x="0" y="22"/>
                    <a:pt x="0" y="48"/>
                  </a:cubicBezTo>
                  <a:close/>
                </a:path>
              </a:pathLst>
            </a:custGeom>
            <a:solidFill>
              <a:srgbClr val="1E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9224963" y="5605463"/>
              <a:ext cx="203200" cy="233362"/>
            </a:xfrm>
            <a:custGeom>
              <a:avLst/>
              <a:gdLst>
                <a:gd name="T0" fmla="*/ 105 w 105"/>
                <a:gd name="T1" fmla="*/ 86 h 120"/>
                <a:gd name="T2" fmla="*/ 42 w 105"/>
                <a:gd name="T3" fmla="*/ 0 h 120"/>
                <a:gd name="T4" fmla="*/ 0 w 105"/>
                <a:gd name="T5" fmla="*/ 34 h 120"/>
                <a:gd name="T6" fmla="*/ 62 w 105"/>
                <a:gd name="T7" fmla="*/ 120 h 120"/>
                <a:gd name="T8" fmla="*/ 105 w 105"/>
                <a:gd name="T9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0">
                  <a:moveTo>
                    <a:pt x="105" y="86"/>
                  </a:moveTo>
                  <a:cubicBezTo>
                    <a:pt x="102" y="83"/>
                    <a:pt x="42" y="0"/>
                    <a:pt x="42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2" y="120"/>
                    <a:pt x="62" y="120"/>
                    <a:pt x="62" y="120"/>
                  </a:cubicBezTo>
                  <a:lnTo>
                    <a:pt x="105" y="86"/>
                  </a:lnTo>
                  <a:close/>
                </a:path>
              </a:pathLst>
            </a:custGeom>
            <a:solidFill>
              <a:srgbClr val="FAA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9201150" y="5730875"/>
              <a:ext cx="261937" cy="252412"/>
            </a:xfrm>
            <a:custGeom>
              <a:avLst/>
              <a:gdLst>
                <a:gd name="T0" fmla="*/ 15 w 135"/>
                <a:gd name="T1" fmla="*/ 130 h 130"/>
                <a:gd name="T2" fmla="*/ 135 w 135"/>
                <a:gd name="T3" fmla="*/ 37 h 130"/>
                <a:gd name="T4" fmla="*/ 106 w 135"/>
                <a:gd name="T5" fmla="*/ 0 h 130"/>
                <a:gd name="T6" fmla="*/ 24 w 135"/>
                <a:gd name="T7" fmla="*/ 65 h 130"/>
                <a:gd name="T8" fmla="*/ 15 w 135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0">
                  <a:moveTo>
                    <a:pt x="15" y="130"/>
                  </a:moveTo>
                  <a:cubicBezTo>
                    <a:pt x="135" y="37"/>
                    <a:pt x="135" y="37"/>
                    <a:pt x="135" y="37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3" y="80"/>
                    <a:pt x="0" y="110"/>
                    <a:pt x="15" y="130"/>
                  </a:cubicBezTo>
                  <a:close/>
                </a:path>
              </a:pathLst>
            </a:custGeom>
            <a:solidFill>
              <a:srgbClr val="1E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8653463" y="4421188"/>
              <a:ext cx="733425" cy="1330325"/>
            </a:xfrm>
            <a:custGeom>
              <a:avLst/>
              <a:gdLst>
                <a:gd name="T0" fmla="*/ 148 w 379"/>
                <a:gd name="T1" fmla="*/ 0 h 686"/>
                <a:gd name="T2" fmla="*/ 179 w 379"/>
                <a:gd name="T3" fmla="*/ 323 h 686"/>
                <a:gd name="T4" fmla="*/ 170 w 379"/>
                <a:gd name="T5" fmla="*/ 299 h 686"/>
                <a:gd name="T6" fmla="*/ 379 w 379"/>
                <a:gd name="T7" fmla="*/ 630 h 686"/>
                <a:gd name="T8" fmla="*/ 294 w 379"/>
                <a:gd name="T9" fmla="*/ 686 h 686"/>
                <a:gd name="T10" fmla="*/ 73 w 379"/>
                <a:gd name="T11" fmla="*/ 363 h 686"/>
                <a:gd name="T12" fmla="*/ 65 w 379"/>
                <a:gd name="T13" fmla="*/ 344 h 686"/>
                <a:gd name="T14" fmla="*/ 64 w 379"/>
                <a:gd name="T15" fmla="*/ 339 h 686"/>
                <a:gd name="T16" fmla="*/ 0 w 379"/>
                <a:gd name="T17" fmla="*/ 21 h 686"/>
                <a:gd name="T18" fmla="*/ 148 w 379"/>
                <a:gd name="T19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686">
                  <a:moveTo>
                    <a:pt x="148" y="0"/>
                  </a:moveTo>
                  <a:cubicBezTo>
                    <a:pt x="179" y="323"/>
                    <a:pt x="179" y="323"/>
                    <a:pt x="179" y="323"/>
                  </a:cubicBezTo>
                  <a:cubicBezTo>
                    <a:pt x="170" y="299"/>
                    <a:pt x="170" y="299"/>
                    <a:pt x="170" y="299"/>
                  </a:cubicBezTo>
                  <a:cubicBezTo>
                    <a:pt x="379" y="630"/>
                    <a:pt x="379" y="630"/>
                    <a:pt x="379" y="630"/>
                  </a:cubicBezTo>
                  <a:cubicBezTo>
                    <a:pt x="294" y="686"/>
                    <a:pt x="294" y="686"/>
                    <a:pt x="294" y="686"/>
                  </a:cubicBezTo>
                  <a:cubicBezTo>
                    <a:pt x="73" y="363"/>
                    <a:pt x="73" y="363"/>
                    <a:pt x="73" y="363"/>
                  </a:cubicBezTo>
                  <a:cubicBezTo>
                    <a:pt x="69" y="357"/>
                    <a:pt x="66" y="350"/>
                    <a:pt x="65" y="344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8418513" y="4421188"/>
              <a:ext cx="339725" cy="1406525"/>
            </a:xfrm>
            <a:custGeom>
              <a:avLst/>
              <a:gdLst>
                <a:gd name="T0" fmla="*/ 175 w 175"/>
                <a:gd name="T1" fmla="*/ 17 h 726"/>
                <a:gd name="T2" fmla="*/ 144 w 175"/>
                <a:gd name="T3" fmla="*/ 181 h 726"/>
                <a:gd name="T4" fmla="*/ 130 w 175"/>
                <a:gd name="T5" fmla="*/ 269 h 726"/>
                <a:gd name="T6" fmla="*/ 116 w 175"/>
                <a:gd name="T7" fmla="*/ 358 h 726"/>
                <a:gd name="T8" fmla="*/ 116 w 175"/>
                <a:gd name="T9" fmla="*/ 352 h 726"/>
                <a:gd name="T10" fmla="*/ 112 w 175"/>
                <a:gd name="T11" fmla="*/ 446 h 726"/>
                <a:gd name="T12" fmla="*/ 108 w 175"/>
                <a:gd name="T13" fmla="*/ 539 h 726"/>
                <a:gd name="T14" fmla="*/ 102 w 175"/>
                <a:gd name="T15" fmla="*/ 726 h 726"/>
                <a:gd name="T16" fmla="*/ 0 w 175"/>
                <a:gd name="T17" fmla="*/ 724 h 726"/>
                <a:gd name="T18" fmla="*/ 1 w 175"/>
                <a:gd name="T19" fmla="*/ 537 h 726"/>
                <a:gd name="T20" fmla="*/ 1 w 175"/>
                <a:gd name="T21" fmla="*/ 444 h 726"/>
                <a:gd name="T22" fmla="*/ 0 w 175"/>
                <a:gd name="T23" fmla="*/ 350 h 726"/>
                <a:gd name="T24" fmla="*/ 0 w 175"/>
                <a:gd name="T25" fmla="*/ 348 h 726"/>
                <a:gd name="T26" fmla="*/ 0 w 175"/>
                <a:gd name="T27" fmla="*/ 344 h 726"/>
                <a:gd name="T28" fmla="*/ 7 w 175"/>
                <a:gd name="T29" fmla="*/ 255 h 726"/>
                <a:gd name="T30" fmla="*/ 14 w 175"/>
                <a:gd name="T31" fmla="*/ 165 h 726"/>
                <a:gd name="T32" fmla="*/ 26 w 175"/>
                <a:gd name="T33" fmla="*/ 0 h 726"/>
                <a:gd name="T34" fmla="*/ 175 w 175"/>
                <a:gd name="T35" fmla="*/ 17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726">
                  <a:moveTo>
                    <a:pt x="175" y="17"/>
                  </a:moveTo>
                  <a:cubicBezTo>
                    <a:pt x="164" y="76"/>
                    <a:pt x="154" y="122"/>
                    <a:pt x="144" y="181"/>
                  </a:cubicBezTo>
                  <a:cubicBezTo>
                    <a:pt x="139" y="210"/>
                    <a:pt x="135" y="240"/>
                    <a:pt x="130" y="269"/>
                  </a:cubicBezTo>
                  <a:cubicBezTo>
                    <a:pt x="116" y="358"/>
                    <a:pt x="116" y="358"/>
                    <a:pt x="116" y="358"/>
                  </a:cubicBezTo>
                  <a:cubicBezTo>
                    <a:pt x="116" y="352"/>
                    <a:pt x="116" y="352"/>
                    <a:pt x="116" y="352"/>
                  </a:cubicBezTo>
                  <a:cubicBezTo>
                    <a:pt x="112" y="446"/>
                    <a:pt x="112" y="446"/>
                    <a:pt x="112" y="446"/>
                  </a:cubicBezTo>
                  <a:cubicBezTo>
                    <a:pt x="111" y="477"/>
                    <a:pt x="109" y="508"/>
                    <a:pt x="108" y="539"/>
                  </a:cubicBezTo>
                  <a:cubicBezTo>
                    <a:pt x="105" y="602"/>
                    <a:pt x="103" y="664"/>
                    <a:pt x="102" y="726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1" y="662"/>
                    <a:pt x="1" y="600"/>
                    <a:pt x="1" y="537"/>
                  </a:cubicBezTo>
                  <a:cubicBezTo>
                    <a:pt x="2" y="506"/>
                    <a:pt x="1" y="475"/>
                    <a:pt x="1" y="444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7" y="255"/>
                    <a:pt x="7" y="255"/>
                    <a:pt x="7" y="255"/>
                  </a:cubicBezTo>
                  <a:cubicBezTo>
                    <a:pt x="10" y="225"/>
                    <a:pt x="12" y="195"/>
                    <a:pt x="14" y="165"/>
                  </a:cubicBezTo>
                  <a:cubicBezTo>
                    <a:pt x="19" y="106"/>
                    <a:pt x="23" y="59"/>
                    <a:pt x="26" y="0"/>
                  </a:cubicBezTo>
                  <a:lnTo>
                    <a:pt x="175" y="17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8442325" y="3856038"/>
              <a:ext cx="520700" cy="601662"/>
            </a:xfrm>
            <a:custGeom>
              <a:avLst/>
              <a:gdLst>
                <a:gd name="T0" fmla="*/ 220 w 269"/>
                <a:gd name="T1" fmla="*/ 0 h 310"/>
                <a:gd name="T2" fmla="*/ 30 w 269"/>
                <a:gd name="T3" fmla="*/ 0 h 310"/>
                <a:gd name="T4" fmla="*/ 0 w 269"/>
                <a:gd name="T5" fmla="*/ 32 h 310"/>
                <a:gd name="T6" fmla="*/ 7 w 269"/>
                <a:gd name="T7" fmla="*/ 280 h 310"/>
                <a:gd name="T8" fmla="*/ 38 w 269"/>
                <a:gd name="T9" fmla="*/ 310 h 310"/>
                <a:gd name="T10" fmla="*/ 227 w 269"/>
                <a:gd name="T11" fmla="*/ 310 h 310"/>
                <a:gd name="T12" fmla="*/ 258 w 269"/>
                <a:gd name="T13" fmla="*/ 281 h 310"/>
                <a:gd name="T14" fmla="*/ 268 w 269"/>
                <a:gd name="T15" fmla="*/ 51 h 310"/>
                <a:gd name="T16" fmla="*/ 220 w 269"/>
                <a:gd name="T1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10">
                  <a:moveTo>
                    <a:pt x="22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5"/>
                    <a:pt x="0" y="32"/>
                  </a:cubicBezTo>
                  <a:cubicBezTo>
                    <a:pt x="7" y="280"/>
                    <a:pt x="7" y="280"/>
                    <a:pt x="7" y="280"/>
                  </a:cubicBezTo>
                  <a:cubicBezTo>
                    <a:pt x="8" y="297"/>
                    <a:pt x="21" y="310"/>
                    <a:pt x="38" y="310"/>
                  </a:cubicBezTo>
                  <a:cubicBezTo>
                    <a:pt x="227" y="310"/>
                    <a:pt x="227" y="310"/>
                    <a:pt x="227" y="310"/>
                  </a:cubicBezTo>
                  <a:cubicBezTo>
                    <a:pt x="244" y="310"/>
                    <a:pt x="257" y="297"/>
                    <a:pt x="258" y="281"/>
                  </a:cubicBezTo>
                  <a:cubicBezTo>
                    <a:pt x="268" y="51"/>
                    <a:pt x="268" y="51"/>
                    <a:pt x="268" y="51"/>
                  </a:cubicBezTo>
                  <a:cubicBezTo>
                    <a:pt x="269" y="23"/>
                    <a:pt x="247" y="0"/>
                    <a:pt x="220" y="0"/>
                  </a:cubicBezTo>
                  <a:close/>
                </a:path>
              </a:pathLst>
            </a:custGeom>
            <a:solidFill>
              <a:srgbClr val="F7C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8612188" y="3759200"/>
              <a:ext cx="98425" cy="130175"/>
            </a:xfrm>
            <a:custGeom>
              <a:avLst/>
              <a:gdLst>
                <a:gd name="T0" fmla="*/ 0 w 62"/>
                <a:gd name="T1" fmla="*/ 6 h 82"/>
                <a:gd name="T2" fmla="*/ 0 w 62"/>
                <a:gd name="T3" fmla="*/ 82 h 82"/>
                <a:gd name="T4" fmla="*/ 62 w 62"/>
                <a:gd name="T5" fmla="*/ 69 h 82"/>
                <a:gd name="T6" fmla="*/ 51 w 62"/>
                <a:gd name="T7" fmla="*/ 0 h 82"/>
                <a:gd name="T8" fmla="*/ 0 w 62"/>
                <a:gd name="T9" fmla="*/ 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2">
                  <a:moveTo>
                    <a:pt x="0" y="6"/>
                  </a:moveTo>
                  <a:lnTo>
                    <a:pt x="0" y="82"/>
                  </a:lnTo>
                  <a:lnTo>
                    <a:pt x="62" y="69"/>
                  </a:lnTo>
                  <a:lnTo>
                    <a:pt x="5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8497888" y="3625850"/>
              <a:ext cx="49212" cy="38100"/>
            </a:xfrm>
            <a:custGeom>
              <a:avLst/>
              <a:gdLst>
                <a:gd name="T0" fmla="*/ 5 w 25"/>
                <a:gd name="T1" fmla="*/ 5 h 20"/>
                <a:gd name="T2" fmla="*/ 19 w 25"/>
                <a:gd name="T3" fmla="*/ 0 h 20"/>
                <a:gd name="T4" fmla="*/ 25 w 25"/>
                <a:gd name="T5" fmla="*/ 18 h 20"/>
                <a:gd name="T6" fmla="*/ 12 w 25"/>
                <a:gd name="T7" fmla="*/ 20 h 20"/>
                <a:gd name="T8" fmla="*/ 4 w 25"/>
                <a:gd name="T9" fmla="*/ 14 h 20"/>
                <a:gd name="T10" fmla="*/ 5 w 25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0">
                  <a:moveTo>
                    <a:pt x="5" y="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0" y="12"/>
                    <a:pt x="1" y="6"/>
                    <a:pt x="5" y="5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8509000" y="3548063"/>
              <a:ext cx="244475" cy="244475"/>
            </a:xfrm>
            <a:custGeom>
              <a:avLst/>
              <a:gdLst>
                <a:gd name="T0" fmla="*/ 5 w 126"/>
                <a:gd name="T1" fmla="*/ 73 h 126"/>
                <a:gd name="T2" fmla="*/ 73 w 126"/>
                <a:gd name="T3" fmla="*/ 121 h 126"/>
                <a:gd name="T4" fmla="*/ 120 w 126"/>
                <a:gd name="T5" fmla="*/ 53 h 126"/>
                <a:gd name="T6" fmla="*/ 53 w 126"/>
                <a:gd name="T7" fmla="*/ 5 h 126"/>
                <a:gd name="T8" fmla="*/ 5 w 126"/>
                <a:gd name="T9" fmla="*/ 7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5" y="73"/>
                  </a:moveTo>
                  <a:cubicBezTo>
                    <a:pt x="11" y="105"/>
                    <a:pt x="41" y="126"/>
                    <a:pt x="73" y="121"/>
                  </a:cubicBezTo>
                  <a:cubicBezTo>
                    <a:pt x="105" y="115"/>
                    <a:pt x="126" y="85"/>
                    <a:pt x="120" y="53"/>
                  </a:cubicBezTo>
                  <a:cubicBezTo>
                    <a:pt x="115" y="21"/>
                    <a:pt x="85" y="0"/>
                    <a:pt x="53" y="5"/>
                  </a:cubicBezTo>
                  <a:cubicBezTo>
                    <a:pt x="21" y="11"/>
                    <a:pt x="0" y="41"/>
                    <a:pt x="5" y="73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8509000" y="3548063"/>
              <a:ext cx="244475" cy="244475"/>
            </a:xfrm>
            <a:custGeom>
              <a:avLst/>
              <a:gdLst>
                <a:gd name="T0" fmla="*/ 5 w 126"/>
                <a:gd name="T1" fmla="*/ 73 h 126"/>
                <a:gd name="T2" fmla="*/ 73 w 126"/>
                <a:gd name="T3" fmla="*/ 121 h 126"/>
                <a:gd name="T4" fmla="*/ 120 w 126"/>
                <a:gd name="T5" fmla="*/ 53 h 126"/>
                <a:gd name="T6" fmla="*/ 53 w 126"/>
                <a:gd name="T7" fmla="*/ 5 h 126"/>
                <a:gd name="T8" fmla="*/ 5 w 126"/>
                <a:gd name="T9" fmla="*/ 7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5" y="73"/>
                  </a:moveTo>
                  <a:cubicBezTo>
                    <a:pt x="11" y="105"/>
                    <a:pt x="41" y="126"/>
                    <a:pt x="73" y="121"/>
                  </a:cubicBezTo>
                  <a:cubicBezTo>
                    <a:pt x="105" y="115"/>
                    <a:pt x="126" y="85"/>
                    <a:pt x="120" y="53"/>
                  </a:cubicBezTo>
                  <a:cubicBezTo>
                    <a:pt x="115" y="21"/>
                    <a:pt x="85" y="0"/>
                    <a:pt x="53" y="5"/>
                  </a:cubicBezTo>
                  <a:cubicBezTo>
                    <a:pt x="21" y="11"/>
                    <a:pt x="0" y="41"/>
                    <a:pt x="5" y="73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8645525" y="3405188"/>
              <a:ext cx="255587" cy="255587"/>
            </a:xfrm>
            <a:custGeom>
              <a:avLst/>
              <a:gdLst>
                <a:gd name="T0" fmla="*/ 89 w 132"/>
                <a:gd name="T1" fmla="*/ 119 h 132"/>
                <a:gd name="T2" fmla="*/ 119 w 132"/>
                <a:gd name="T3" fmla="*/ 43 h 132"/>
                <a:gd name="T4" fmla="*/ 42 w 132"/>
                <a:gd name="T5" fmla="*/ 13 h 132"/>
                <a:gd name="T6" fmla="*/ 13 w 132"/>
                <a:gd name="T7" fmla="*/ 89 h 132"/>
                <a:gd name="T8" fmla="*/ 89 w 132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89" y="119"/>
                  </a:moveTo>
                  <a:cubicBezTo>
                    <a:pt x="118" y="106"/>
                    <a:pt x="132" y="72"/>
                    <a:pt x="119" y="43"/>
                  </a:cubicBezTo>
                  <a:cubicBezTo>
                    <a:pt x="106" y="13"/>
                    <a:pt x="72" y="0"/>
                    <a:pt x="42" y="13"/>
                  </a:cubicBezTo>
                  <a:cubicBezTo>
                    <a:pt x="13" y="26"/>
                    <a:pt x="0" y="60"/>
                    <a:pt x="13" y="89"/>
                  </a:cubicBezTo>
                  <a:cubicBezTo>
                    <a:pt x="26" y="119"/>
                    <a:pt x="60" y="132"/>
                    <a:pt x="89" y="119"/>
                  </a:cubicBezTo>
                  <a:close/>
                </a:path>
              </a:pathLst>
            </a:custGeom>
            <a:solidFill>
              <a:srgbClr val="0E1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8558213" y="3856038"/>
              <a:ext cx="204787" cy="77787"/>
            </a:xfrm>
            <a:custGeom>
              <a:avLst/>
              <a:gdLst>
                <a:gd name="T0" fmla="*/ 106 w 106"/>
                <a:gd name="T1" fmla="*/ 0 h 40"/>
                <a:gd name="T2" fmla="*/ 0 w 106"/>
                <a:gd name="T3" fmla="*/ 0 h 40"/>
                <a:gd name="T4" fmla="*/ 53 w 106"/>
                <a:gd name="T5" fmla="*/ 40 h 40"/>
                <a:gd name="T6" fmla="*/ 106 w 10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40"/>
                    <a:pt x="53" y="40"/>
                  </a:cubicBezTo>
                  <a:cubicBezTo>
                    <a:pt x="101" y="40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8197850" y="4089400"/>
              <a:ext cx="146050" cy="142875"/>
            </a:xfrm>
            <a:custGeom>
              <a:avLst/>
              <a:gdLst>
                <a:gd name="T0" fmla="*/ 10 w 75"/>
                <a:gd name="T1" fmla="*/ 55 h 74"/>
                <a:gd name="T2" fmla="*/ 56 w 75"/>
                <a:gd name="T3" fmla="*/ 64 h 74"/>
                <a:gd name="T4" fmla="*/ 65 w 75"/>
                <a:gd name="T5" fmla="*/ 19 h 74"/>
                <a:gd name="T6" fmla="*/ 20 w 75"/>
                <a:gd name="T7" fmla="*/ 10 h 74"/>
                <a:gd name="T8" fmla="*/ 10 w 75"/>
                <a:gd name="T9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4">
                  <a:moveTo>
                    <a:pt x="10" y="55"/>
                  </a:moveTo>
                  <a:cubicBezTo>
                    <a:pt x="20" y="70"/>
                    <a:pt x="41" y="74"/>
                    <a:pt x="56" y="64"/>
                  </a:cubicBezTo>
                  <a:cubicBezTo>
                    <a:pt x="71" y="54"/>
                    <a:pt x="75" y="34"/>
                    <a:pt x="65" y="19"/>
                  </a:cubicBezTo>
                  <a:cubicBezTo>
                    <a:pt x="55" y="4"/>
                    <a:pt x="35" y="0"/>
                    <a:pt x="20" y="10"/>
                  </a:cubicBezTo>
                  <a:cubicBezTo>
                    <a:pt x="5" y="20"/>
                    <a:pt x="0" y="40"/>
                    <a:pt x="10" y="55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8262938" y="4125913"/>
              <a:ext cx="152400" cy="153987"/>
            </a:xfrm>
            <a:custGeom>
              <a:avLst/>
              <a:gdLst>
                <a:gd name="T0" fmla="*/ 14 w 96"/>
                <a:gd name="T1" fmla="*/ 0 h 97"/>
                <a:gd name="T2" fmla="*/ 96 w 96"/>
                <a:gd name="T3" fmla="*/ 51 h 97"/>
                <a:gd name="T4" fmla="*/ 93 w 96"/>
                <a:gd name="T5" fmla="*/ 97 h 97"/>
                <a:gd name="T6" fmla="*/ 0 w 96"/>
                <a:gd name="T7" fmla="*/ 53 h 97"/>
                <a:gd name="T8" fmla="*/ 14 w 9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7">
                  <a:moveTo>
                    <a:pt x="14" y="0"/>
                  </a:moveTo>
                  <a:lnTo>
                    <a:pt x="96" y="51"/>
                  </a:lnTo>
                  <a:lnTo>
                    <a:pt x="93" y="97"/>
                  </a:lnTo>
                  <a:lnTo>
                    <a:pt x="0" y="5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8156575" y="40973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8156575" y="40973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8135938" y="4071938"/>
              <a:ext cx="182562" cy="79375"/>
            </a:xfrm>
            <a:custGeom>
              <a:avLst/>
              <a:gdLst>
                <a:gd name="T0" fmla="*/ 83 w 94"/>
                <a:gd name="T1" fmla="*/ 41 h 41"/>
                <a:gd name="T2" fmla="*/ 79 w 94"/>
                <a:gd name="T3" fmla="*/ 41 h 41"/>
                <a:gd name="T4" fmla="*/ 35 w 94"/>
                <a:gd name="T5" fmla="*/ 23 h 41"/>
                <a:gd name="T6" fmla="*/ 10 w 94"/>
                <a:gd name="T7" fmla="*/ 21 h 41"/>
                <a:gd name="T8" fmla="*/ 1 w 94"/>
                <a:gd name="T9" fmla="*/ 10 h 41"/>
                <a:gd name="T10" fmla="*/ 12 w 94"/>
                <a:gd name="T11" fmla="*/ 1 h 41"/>
                <a:gd name="T12" fmla="*/ 38 w 94"/>
                <a:gd name="T13" fmla="*/ 3 h 41"/>
                <a:gd name="T14" fmla="*/ 41 w 94"/>
                <a:gd name="T15" fmla="*/ 4 h 41"/>
                <a:gd name="T16" fmla="*/ 86 w 94"/>
                <a:gd name="T17" fmla="*/ 22 h 41"/>
                <a:gd name="T18" fmla="*/ 92 w 94"/>
                <a:gd name="T19" fmla="*/ 35 h 41"/>
                <a:gd name="T20" fmla="*/ 83 w 94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41">
                  <a:moveTo>
                    <a:pt x="83" y="41"/>
                  </a:moveTo>
                  <a:cubicBezTo>
                    <a:pt x="82" y="41"/>
                    <a:pt x="80" y="41"/>
                    <a:pt x="79" y="41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0"/>
                    <a:pt x="0" y="15"/>
                    <a:pt x="1" y="10"/>
                  </a:cubicBezTo>
                  <a:cubicBezTo>
                    <a:pt x="2" y="4"/>
                    <a:pt x="6" y="0"/>
                    <a:pt x="12" y="1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40" y="4"/>
                    <a:pt x="41" y="4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2" y="24"/>
                    <a:pt x="94" y="30"/>
                    <a:pt x="92" y="35"/>
                  </a:cubicBezTo>
                  <a:cubicBezTo>
                    <a:pt x="91" y="39"/>
                    <a:pt x="87" y="41"/>
                    <a:pt x="83" y="41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7834313" y="4038600"/>
              <a:ext cx="414337" cy="244475"/>
            </a:xfrm>
            <a:custGeom>
              <a:avLst/>
              <a:gdLst>
                <a:gd name="T0" fmla="*/ 211 w 214"/>
                <a:gd name="T1" fmla="*/ 120 h 126"/>
                <a:gd name="T2" fmla="*/ 92 w 214"/>
                <a:gd name="T3" fmla="*/ 3 h 126"/>
                <a:gd name="T4" fmla="*/ 85 w 214"/>
                <a:gd name="T5" fmla="*/ 0 h 126"/>
                <a:gd name="T6" fmla="*/ 4 w 214"/>
                <a:gd name="T7" fmla="*/ 5 h 126"/>
                <a:gd name="T8" fmla="*/ 2 w 214"/>
                <a:gd name="T9" fmla="*/ 12 h 126"/>
                <a:gd name="T10" fmla="*/ 115 w 214"/>
                <a:gd name="T11" fmla="*/ 122 h 126"/>
                <a:gd name="T12" fmla="*/ 124 w 214"/>
                <a:gd name="T13" fmla="*/ 125 h 126"/>
                <a:gd name="T14" fmla="*/ 209 w 214"/>
                <a:gd name="T15" fmla="*/ 126 h 126"/>
                <a:gd name="T16" fmla="*/ 211 w 214"/>
                <a:gd name="T17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26">
                  <a:moveTo>
                    <a:pt x="211" y="120"/>
                  </a:moveTo>
                  <a:cubicBezTo>
                    <a:pt x="92" y="3"/>
                    <a:pt x="92" y="3"/>
                    <a:pt x="92" y="3"/>
                  </a:cubicBezTo>
                  <a:cubicBezTo>
                    <a:pt x="90" y="1"/>
                    <a:pt x="87" y="0"/>
                    <a:pt x="8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6"/>
                    <a:pt x="0" y="9"/>
                    <a:pt x="2" y="12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7" y="124"/>
                    <a:pt x="121" y="125"/>
                    <a:pt x="124" y="125"/>
                  </a:cubicBezTo>
                  <a:cubicBezTo>
                    <a:pt x="209" y="126"/>
                    <a:pt x="209" y="126"/>
                    <a:pt x="209" y="126"/>
                  </a:cubicBezTo>
                  <a:cubicBezTo>
                    <a:pt x="212" y="126"/>
                    <a:pt x="214" y="122"/>
                    <a:pt x="211" y="120"/>
                  </a:cubicBezTo>
                  <a:close/>
                </a:path>
              </a:pathLst>
            </a:custGeom>
            <a:solidFill>
              <a:srgbClr val="0E1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7980363" y="4175125"/>
              <a:ext cx="141287" cy="139700"/>
            </a:xfrm>
            <a:custGeom>
              <a:avLst/>
              <a:gdLst>
                <a:gd name="T0" fmla="*/ 13 w 73"/>
                <a:gd name="T1" fmla="*/ 59 h 72"/>
                <a:gd name="T2" fmla="*/ 59 w 73"/>
                <a:gd name="T3" fmla="*/ 60 h 72"/>
                <a:gd name="T4" fmla="*/ 60 w 73"/>
                <a:gd name="T5" fmla="*/ 13 h 72"/>
                <a:gd name="T6" fmla="*/ 14 w 73"/>
                <a:gd name="T7" fmla="*/ 12 h 72"/>
                <a:gd name="T8" fmla="*/ 13 w 7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3" y="59"/>
                  </a:moveTo>
                  <a:cubicBezTo>
                    <a:pt x="25" y="72"/>
                    <a:pt x="46" y="72"/>
                    <a:pt x="59" y="60"/>
                  </a:cubicBezTo>
                  <a:cubicBezTo>
                    <a:pt x="72" y="47"/>
                    <a:pt x="73" y="27"/>
                    <a:pt x="60" y="13"/>
                  </a:cubicBezTo>
                  <a:cubicBezTo>
                    <a:pt x="48" y="0"/>
                    <a:pt x="27" y="0"/>
                    <a:pt x="14" y="12"/>
                  </a:cubicBezTo>
                  <a:cubicBezTo>
                    <a:pt x="1" y="25"/>
                    <a:pt x="0" y="46"/>
                    <a:pt x="13" y="59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8312150" y="3859213"/>
              <a:ext cx="649287" cy="574675"/>
            </a:xfrm>
            <a:custGeom>
              <a:avLst/>
              <a:gdLst>
                <a:gd name="T0" fmla="*/ 250 w 335"/>
                <a:gd name="T1" fmla="*/ 297 h 297"/>
                <a:gd name="T2" fmla="*/ 236 w 335"/>
                <a:gd name="T3" fmla="*/ 294 h 297"/>
                <a:gd name="T4" fmla="*/ 0 w 335"/>
                <a:gd name="T5" fmla="*/ 223 h 297"/>
                <a:gd name="T6" fmla="*/ 29 w 335"/>
                <a:gd name="T7" fmla="*/ 154 h 297"/>
                <a:gd name="T8" fmla="*/ 222 w 335"/>
                <a:gd name="T9" fmla="*/ 208 h 297"/>
                <a:gd name="T10" fmla="*/ 259 w 335"/>
                <a:gd name="T11" fmla="*/ 33 h 297"/>
                <a:gd name="T12" fmla="*/ 302 w 335"/>
                <a:gd name="T13" fmla="*/ 4 h 297"/>
                <a:gd name="T14" fmla="*/ 302 w 335"/>
                <a:gd name="T15" fmla="*/ 4 h 297"/>
                <a:gd name="T16" fmla="*/ 331 w 335"/>
                <a:gd name="T17" fmla="*/ 47 h 297"/>
                <a:gd name="T18" fmla="*/ 286 w 335"/>
                <a:gd name="T19" fmla="*/ 267 h 297"/>
                <a:gd name="T20" fmla="*/ 268 w 335"/>
                <a:gd name="T21" fmla="*/ 293 h 297"/>
                <a:gd name="T22" fmla="*/ 250 w 335"/>
                <a:gd name="T2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5" h="297">
                  <a:moveTo>
                    <a:pt x="250" y="297"/>
                  </a:moveTo>
                  <a:cubicBezTo>
                    <a:pt x="245" y="297"/>
                    <a:pt x="240" y="296"/>
                    <a:pt x="236" y="294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22" y="208"/>
                    <a:pt x="222" y="208"/>
                    <a:pt x="222" y="208"/>
                  </a:cubicBezTo>
                  <a:cubicBezTo>
                    <a:pt x="259" y="33"/>
                    <a:pt x="259" y="33"/>
                    <a:pt x="259" y="33"/>
                  </a:cubicBezTo>
                  <a:cubicBezTo>
                    <a:pt x="262" y="13"/>
                    <a:pt x="282" y="0"/>
                    <a:pt x="302" y="4"/>
                  </a:cubicBezTo>
                  <a:cubicBezTo>
                    <a:pt x="302" y="4"/>
                    <a:pt x="302" y="4"/>
                    <a:pt x="302" y="4"/>
                  </a:cubicBezTo>
                  <a:cubicBezTo>
                    <a:pt x="322" y="8"/>
                    <a:pt x="335" y="27"/>
                    <a:pt x="331" y="47"/>
                  </a:cubicBezTo>
                  <a:cubicBezTo>
                    <a:pt x="286" y="267"/>
                    <a:pt x="286" y="267"/>
                    <a:pt x="286" y="267"/>
                  </a:cubicBezTo>
                  <a:cubicBezTo>
                    <a:pt x="284" y="278"/>
                    <a:pt x="277" y="288"/>
                    <a:pt x="268" y="293"/>
                  </a:cubicBezTo>
                  <a:cubicBezTo>
                    <a:pt x="262" y="296"/>
                    <a:pt x="256" y="297"/>
                    <a:pt x="250" y="297"/>
                  </a:cubicBez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8545785" y="3554413"/>
              <a:ext cx="201303" cy="155508"/>
              <a:chOff x="8125846" y="3025132"/>
              <a:chExt cx="201303" cy="155508"/>
            </a:xfrm>
          </p:grpSpPr>
          <p:sp>
            <p:nvSpPr>
              <p:cNvPr id="58" name="任意多边形: 形状 57"/>
              <p:cNvSpPr/>
              <p:nvPr/>
            </p:nvSpPr>
            <p:spPr bwMode="auto">
              <a:xfrm>
                <a:off x="8125846" y="3025132"/>
                <a:ext cx="111585" cy="61575"/>
              </a:xfrm>
              <a:custGeom>
                <a:avLst/>
                <a:gdLst>
                  <a:gd name="connsiteX0" fmla="*/ 63752 w 111585"/>
                  <a:gd name="connsiteY0" fmla="*/ 1427 h 61575"/>
                  <a:gd name="connsiteX1" fmla="*/ 108894 w 111585"/>
                  <a:gd name="connsiteY1" fmla="*/ 3155 h 61575"/>
                  <a:gd name="connsiteX2" fmla="*/ 111585 w 111585"/>
                  <a:gd name="connsiteY2" fmla="*/ 4375 h 61575"/>
                  <a:gd name="connsiteX3" fmla="*/ 95855 w 111585"/>
                  <a:gd name="connsiteY3" fmla="*/ 61575 h 61575"/>
                  <a:gd name="connsiteX4" fmla="*/ 0 w 111585"/>
                  <a:gd name="connsiteY4" fmla="*/ 39091 h 61575"/>
                  <a:gd name="connsiteX5" fmla="*/ 21642 w 111585"/>
                  <a:gd name="connsiteY5" fmla="*/ 18222 h 61575"/>
                  <a:gd name="connsiteX6" fmla="*/ 63752 w 111585"/>
                  <a:gd name="connsiteY6" fmla="*/ 1427 h 6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585" h="61575">
                    <a:moveTo>
                      <a:pt x="63752" y="1427"/>
                    </a:moveTo>
                    <a:cubicBezTo>
                      <a:pt x="79274" y="-999"/>
                      <a:pt x="94554" y="-271"/>
                      <a:pt x="108894" y="3155"/>
                    </a:cubicBezTo>
                    <a:lnTo>
                      <a:pt x="111585" y="4375"/>
                    </a:lnTo>
                    <a:lnTo>
                      <a:pt x="95855" y="61575"/>
                    </a:lnTo>
                    <a:lnTo>
                      <a:pt x="0" y="39091"/>
                    </a:lnTo>
                    <a:lnTo>
                      <a:pt x="21642" y="18222"/>
                    </a:lnTo>
                    <a:cubicBezTo>
                      <a:pt x="34041" y="10158"/>
                      <a:pt x="48230" y="4337"/>
                      <a:pt x="63752" y="1427"/>
                    </a:cubicBezTo>
                    <a:close/>
                  </a:path>
                </a:pathLst>
              </a:custGeom>
              <a:solidFill>
                <a:srgbClr val="0E1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>
                <a:off x="8213390" y="3027362"/>
                <a:ext cx="113759" cy="153278"/>
              </a:xfrm>
              <a:custGeom>
                <a:avLst/>
                <a:gdLst>
                  <a:gd name="connsiteX0" fmla="*/ 3840 w 113759"/>
                  <a:gd name="connsiteY0" fmla="*/ 0 h 153278"/>
                  <a:gd name="connsiteX1" fmla="*/ 26918 w 113759"/>
                  <a:gd name="connsiteY1" fmla="*/ 884 h 153278"/>
                  <a:gd name="connsiteX2" fmla="*/ 111775 w 113759"/>
                  <a:gd name="connsiteY2" fmla="*/ 92289 h 153278"/>
                  <a:gd name="connsiteX3" fmla="*/ 111168 w 113759"/>
                  <a:gd name="connsiteY3" fmla="*/ 137461 h 153278"/>
                  <a:gd name="connsiteX4" fmla="*/ 104262 w 113759"/>
                  <a:gd name="connsiteY4" fmla="*/ 153278 h 153278"/>
                  <a:gd name="connsiteX5" fmla="*/ 68430 w 113759"/>
                  <a:gd name="connsiteY5" fmla="*/ 148092 h 153278"/>
                  <a:gd name="connsiteX6" fmla="*/ 368 w 113759"/>
                  <a:gd name="connsiteY6" fmla="*/ 28087 h 15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759" h="153278">
                    <a:moveTo>
                      <a:pt x="3840" y="0"/>
                    </a:moveTo>
                    <a:lnTo>
                      <a:pt x="26918" y="884"/>
                    </a:lnTo>
                    <a:cubicBezTo>
                      <a:pt x="69937" y="11161"/>
                      <a:pt x="104499" y="45722"/>
                      <a:pt x="111775" y="92289"/>
                    </a:cubicBezTo>
                    <a:cubicBezTo>
                      <a:pt x="114685" y="107811"/>
                      <a:pt x="114321" y="123091"/>
                      <a:pt x="111168" y="137461"/>
                    </a:cubicBezTo>
                    <a:lnTo>
                      <a:pt x="104262" y="153278"/>
                    </a:lnTo>
                    <a:lnTo>
                      <a:pt x="68430" y="148092"/>
                    </a:lnTo>
                    <a:cubicBezTo>
                      <a:pt x="7747" y="127603"/>
                      <a:pt x="-2228" y="71991"/>
                      <a:pt x="368" y="28087"/>
                    </a:cubicBezTo>
                    <a:close/>
                  </a:path>
                </a:pathLst>
              </a:custGeom>
              <a:solidFill>
                <a:srgbClr val="0E1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8" name="Freeform 26"/>
            <p:cNvSpPr/>
            <p:nvPr/>
          </p:nvSpPr>
          <p:spPr bwMode="auto">
            <a:xfrm>
              <a:off x="8643938" y="3649663"/>
              <a:ext cx="69850" cy="66675"/>
            </a:xfrm>
            <a:custGeom>
              <a:avLst/>
              <a:gdLst>
                <a:gd name="T0" fmla="*/ 2 w 36"/>
                <a:gd name="T1" fmla="*/ 20 h 35"/>
                <a:gd name="T2" fmla="*/ 21 w 36"/>
                <a:gd name="T3" fmla="*/ 33 h 35"/>
                <a:gd name="T4" fmla="*/ 34 w 36"/>
                <a:gd name="T5" fmla="*/ 14 h 35"/>
                <a:gd name="T6" fmla="*/ 15 w 36"/>
                <a:gd name="T7" fmla="*/ 1 h 35"/>
                <a:gd name="T8" fmla="*/ 2 w 36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" y="20"/>
                  </a:moveTo>
                  <a:cubicBezTo>
                    <a:pt x="3" y="29"/>
                    <a:pt x="12" y="35"/>
                    <a:pt x="21" y="33"/>
                  </a:cubicBezTo>
                  <a:cubicBezTo>
                    <a:pt x="30" y="32"/>
                    <a:pt x="36" y="23"/>
                    <a:pt x="34" y="14"/>
                  </a:cubicBezTo>
                  <a:cubicBezTo>
                    <a:pt x="33" y="6"/>
                    <a:pt x="24" y="0"/>
                    <a:pt x="15" y="1"/>
                  </a:cubicBezTo>
                  <a:cubicBezTo>
                    <a:pt x="6" y="3"/>
                    <a:pt x="0" y="11"/>
                    <a:pt x="2" y="2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6" name="MH_Entry_1"/>
          <p:cNvSpPr/>
          <p:nvPr>
            <p:custDataLst>
              <p:tags r:id="rId1"/>
            </p:custDataLst>
          </p:nvPr>
        </p:nvSpPr>
        <p:spPr>
          <a:xfrm>
            <a:off x="2487930" y="1787525"/>
            <a:ext cx="8357870" cy="19608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+mn-ea"/>
              </a:rPr>
              <a:t>传播学的跨层级重构</a:t>
            </a:r>
            <a:endParaRPr lang="zh-CN" altLang="en-US" sz="48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9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7" name="MH_Number_1"/>
          <p:cNvSpPr/>
          <p:nvPr>
            <p:custDataLst>
              <p:tags r:id="rId2"/>
            </p:custDataLst>
          </p:nvPr>
        </p:nvSpPr>
        <p:spPr>
          <a:xfrm>
            <a:off x="815340" y="2139315"/>
            <a:ext cx="1506855" cy="1506855"/>
          </a:xfrm>
          <a:prstGeom prst="ellipse">
            <a:avLst/>
          </a:prstGeom>
          <a:solidFill>
            <a:srgbClr val="F7C86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703060505090304" pitchFamily="18" charset="0"/>
              </a:rPr>
              <a:t>2</a:t>
            </a:r>
            <a:endParaRPr lang="en-US" altLang="zh-CN" sz="1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7030605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ldLvl="0" animBg="1"/>
      <p:bldP spid="6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rgbClr val="FFFFFF">
                <a:lumMod val="85000"/>
              </a:srgbClr>
            </a:fgClr>
            <a:bgClr>
              <a:srgbClr val="FFFFFF"/>
            </a:bgClr>
          </a:patt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549277" y="518063"/>
            <a:ext cx="11412219" cy="5821624"/>
          </a:xfrm>
          <a:prstGeom prst="rect">
            <a:avLst/>
          </a:prstGeom>
          <a:solidFill>
            <a:srgbClr val="FFFFFF"/>
          </a:solidFill>
          <a:ln w="1270">
            <a:solidFill>
              <a:srgbClr val="1E6BC5"/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350862" y="518189"/>
            <a:ext cx="11412219" cy="5821623"/>
          </a:xfrm>
          <a:prstGeom prst="rect">
            <a:avLst/>
          </a:prstGeom>
          <a:noFill/>
          <a:ln w="1270">
            <a:solidFill>
              <a:srgbClr val="1E6BC5">
                <a:lumMod val="60000"/>
                <a:lumOff val="40000"/>
              </a:srgbClr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252141" y="419254"/>
            <a:ext cx="11412219" cy="5821623"/>
          </a:xfrm>
          <a:prstGeom prst="rect">
            <a:avLst/>
          </a:prstGeom>
          <a:noFill/>
          <a:ln w="1270">
            <a:solidFill>
              <a:srgbClr val="EBF5FF"/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4" name="组合 13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669925" y="1349393"/>
            <a:ext cx="622313" cy="543032"/>
            <a:chOff x="1168400" y="1347856"/>
            <a:chExt cx="723913" cy="631688"/>
          </a:xfrm>
          <a:solidFill>
            <a:srgbClr val="FFFFFF">
              <a:alpha val="15000"/>
            </a:srgbClr>
          </a:solidFill>
        </p:grpSpPr>
        <p:sp>
          <p:nvSpPr>
            <p:cNvPr id="15" name="任意多边形: 形状 14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168400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1581018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2162778" y="2727413"/>
            <a:ext cx="8185215" cy="2819105"/>
          </a:xfrm>
          <a:prstGeom prst="rect">
            <a:avLst/>
          </a:prstGeom>
          <a:noFill/>
        </p:spPr>
        <p:txBody>
          <a:bodyPr wrap="square" lIns="101600" tIns="0" rIns="82550" bIns="0" rtlCol="0">
            <a:normAutofit fontScale="9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2" indent="0" fontAlgn="ctr">
              <a:lnSpc>
                <a:spcPct val="130000"/>
              </a:lnSpc>
              <a:buClr>
                <a:srgbClr val="1E6BC5">
                  <a:lumMod val="75000"/>
                </a:srgbClr>
              </a:buClr>
              <a:buSzPct val="90000"/>
              <a:buNone/>
            </a:pPr>
            <a:r>
              <a:rPr lang="zh-CN" altLang="en-US" sz="2400">
                <a:sym typeface="+mn-ea"/>
              </a:rPr>
              <a:t>网络传播是迄今为止最先进的传播媒介，它不但集中了人类传播史上包括图书、报刊、广播、电视、电话等所有媒介形式的特征，而且集中了人类传播史上的五种传播方式。</a:t>
            </a:r>
            <a:endParaRPr lang="zh-CN" altLang="en-US" sz="2400"/>
          </a:p>
          <a:p>
            <a:pPr marL="0" lvl="2" indent="0" fontAlgn="ctr">
              <a:lnSpc>
                <a:spcPct val="130000"/>
              </a:lnSpc>
              <a:buClr>
                <a:srgbClr val="1E6BC5">
                  <a:lumMod val="75000"/>
                </a:srgbClr>
              </a:buClr>
              <a:buSzPct val="90000"/>
              <a:buNone/>
            </a:pPr>
            <a:r>
              <a:rPr lang="zh-CN" altLang="en-US" sz="2400">
                <a:sym typeface="+mn-ea"/>
              </a:rPr>
              <a:t>网络传播集多种传播方式与传播类型与一炉，对传统传播学理论进行了新的建构。那么，这些新的建构会对网络新闻编辑带来哪些挑战呢？</a:t>
            </a:r>
            <a:endParaRPr lang="zh-CN" altLang="en-US" sz="2400"/>
          </a:p>
          <a:p>
            <a:pPr marL="0" lvl="2" indent="0" fontAlgn="ctr">
              <a:lnSpc>
                <a:spcPct val="130000"/>
              </a:lnSpc>
              <a:buClr>
                <a:srgbClr val="1E6BC5">
                  <a:lumMod val="75000"/>
                </a:srgbClr>
              </a:buClr>
              <a:buSzPct val="90000"/>
              <a:buNone/>
            </a:pPr>
            <a:endParaRPr lang="zh-CN" altLang="en-US" sz="1600" spc="15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9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 rot="10800000">
            <a:off x="671896" y="822186"/>
            <a:ext cx="637442" cy="556233"/>
            <a:chOff x="3213087" y="1347855"/>
            <a:chExt cx="723913" cy="631688"/>
          </a:xfrm>
          <a:solidFill>
            <a:srgbClr val="EBF5FF"/>
          </a:solidFill>
        </p:grpSpPr>
        <p:sp>
          <p:nvSpPr>
            <p:cNvPr id="18" name="任意多边形: 形状 17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3213087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2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2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3625705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1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1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10511620" y="5229674"/>
            <a:ext cx="923010" cy="805420"/>
            <a:chOff x="3213087" y="1347855"/>
            <a:chExt cx="723913" cy="631688"/>
          </a:xfrm>
          <a:solidFill>
            <a:srgbClr val="EBF5FF"/>
          </a:solidFill>
        </p:grpSpPr>
        <p:sp>
          <p:nvSpPr>
            <p:cNvPr id="22" name="任意多边形: 形状 2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3213087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2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2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3625705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1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1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15795" y="1154430"/>
            <a:ext cx="2972435" cy="119888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p>
            <a:r>
              <a:rPr lang="zh-CN" altLang="en-US" sz="72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sym typeface="+mn-ea"/>
              </a:rPr>
              <a:t>导读</a:t>
            </a:r>
            <a:endParaRPr lang="zh-CN" altLang="en-US" sz="72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44"/>
          <p:cNvSpPr/>
          <p:nvPr/>
        </p:nvSpPr>
        <p:spPr bwMode="auto">
          <a:xfrm rot="10800000">
            <a:off x="-5558" y="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 flipH="1">
            <a:off x="6694562" y="3142753"/>
            <a:ext cx="4221221" cy="2644286"/>
            <a:chOff x="7569199" y="795867"/>
            <a:chExt cx="3616325" cy="2265363"/>
          </a:xfrm>
        </p:grpSpPr>
        <p:sp>
          <p:nvSpPr>
            <p:cNvPr id="20" name="Freeform 18"/>
            <p:cNvSpPr/>
            <p:nvPr/>
          </p:nvSpPr>
          <p:spPr bwMode="auto">
            <a:xfrm>
              <a:off x="7602537" y="2980267"/>
              <a:ext cx="3286125" cy="80963"/>
            </a:xfrm>
            <a:custGeom>
              <a:avLst/>
              <a:gdLst>
                <a:gd name="T0" fmla="*/ 14 w 1171"/>
                <a:gd name="T1" fmla="*/ 29 h 29"/>
                <a:gd name="T2" fmla="*/ 1156 w 1171"/>
                <a:gd name="T3" fmla="*/ 29 h 29"/>
                <a:gd name="T4" fmla="*/ 1171 w 1171"/>
                <a:gd name="T5" fmla="*/ 15 h 29"/>
                <a:gd name="T6" fmla="*/ 1171 w 1171"/>
                <a:gd name="T7" fmla="*/ 15 h 29"/>
                <a:gd name="T8" fmla="*/ 1156 w 1171"/>
                <a:gd name="T9" fmla="*/ 0 h 29"/>
                <a:gd name="T10" fmla="*/ 14 w 1171"/>
                <a:gd name="T11" fmla="*/ 0 h 29"/>
                <a:gd name="T12" fmla="*/ 0 w 1171"/>
                <a:gd name="T13" fmla="*/ 15 h 29"/>
                <a:gd name="T14" fmla="*/ 0 w 1171"/>
                <a:gd name="T15" fmla="*/ 15 h 29"/>
                <a:gd name="T16" fmla="*/ 14 w 1171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1" h="29">
                  <a:moveTo>
                    <a:pt x="14" y="29"/>
                  </a:moveTo>
                  <a:cubicBezTo>
                    <a:pt x="1156" y="29"/>
                    <a:pt x="1156" y="29"/>
                    <a:pt x="1156" y="29"/>
                  </a:cubicBezTo>
                  <a:cubicBezTo>
                    <a:pt x="1164" y="29"/>
                    <a:pt x="1171" y="23"/>
                    <a:pt x="1171" y="15"/>
                  </a:cubicBezTo>
                  <a:cubicBezTo>
                    <a:pt x="1171" y="15"/>
                    <a:pt x="1171" y="15"/>
                    <a:pt x="1171" y="15"/>
                  </a:cubicBezTo>
                  <a:cubicBezTo>
                    <a:pt x="1171" y="7"/>
                    <a:pt x="1164" y="0"/>
                    <a:pt x="115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7569199" y="1295930"/>
              <a:ext cx="852488" cy="1684337"/>
              <a:chOff x="4419600" y="4157663"/>
              <a:chExt cx="852488" cy="1684337"/>
            </a:xfrm>
          </p:grpSpPr>
          <p:sp>
            <p:nvSpPr>
              <p:cNvPr id="28" name="Freeform 26"/>
              <p:cNvSpPr/>
              <p:nvPr/>
            </p:nvSpPr>
            <p:spPr bwMode="auto">
              <a:xfrm>
                <a:off x="4419600" y="4340225"/>
                <a:ext cx="852488" cy="1006475"/>
              </a:xfrm>
              <a:custGeom>
                <a:avLst/>
                <a:gdLst>
                  <a:gd name="T0" fmla="*/ 304 w 304"/>
                  <a:gd name="T1" fmla="*/ 358 h 358"/>
                  <a:gd name="T2" fmla="*/ 304 w 304"/>
                  <a:gd name="T3" fmla="*/ 0 h 358"/>
                  <a:gd name="T4" fmla="*/ 0 w 304"/>
                  <a:gd name="T5" fmla="*/ 0 h 358"/>
                  <a:gd name="T6" fmla="*/ 0 w 304"/>
                  <a:gd name="T7" fmla="*/ 267 h 358"/>
                  <a:gd name="T8" fmla="*/ 24 w 304"/>
                  <a:gd name="T9" fmla="*/ 291 h 358"/>
                  <a:gd name="T10" fmla="*/ 228 w 304"/>
                  <a:gd name="T11" fmla="*/ 291 h 358"/>
                  <a:gd name="T12" fmla="*/ 304 w 304"/>
                  <a:gd name="T13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58">
                    <a:moveTo>
                      <a:pt x="304" y="358"/>
                    </a:moveTo>
                    <a:cubicBezTo>
                      <a:pt x="304" y="0"/>
                      <a:pt x="304" y="0"/>
                      <a:pt x="3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0" y="280"/>
                      <a:pt x="11" y="291"/>
                      <a:pt x="24" y="291"/>
                    </a:cubicBezTo>
                    <a:cubicBezTo>
                      <a:pt x="228" y="291"/>
                      <a:pt x="228" y="291"/>
                      <a:pt x="228" y="291"/>
                    </a:cubicBezTo>
                    <a:lnTo>
                      <a:pt x="304" y="358"/>
                    </a:lnTo>
                    <a:close/>
                  </a:path>
                </a:pathLst>
              </a:cu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"/>
              <p:cNvSpPr/>
              <p:nvPr/>
            </p:nvSpPr>
            <p:spPr bwMode="auto">
              <a:xfrm>
                <a:off x="4419600" y="4157663"/>
                <a:ext cx="852488" cy="182563"/>
              </a:xfrm>
              <a:custGeom>
                <a:avLst/>
                <a:gdLst>
                  <a:gd name="T0" fmla="*/ 23 w 304"/>
                  <a:gd name="T1" fmla="*/ 0 h 65"/>
                  <a:gd name="T2" fmla="*/ 281 w 304"/>
                  <a:gd name="T3" fmla="*/ 0 h 65"/>
                  <a:gd name="T4" fmla="*/ 304 w 304"/>
                  <a:gd name="T5" fmla="*/ 23 h 65"/>
                  <a:gd name="T6" fmla="*/ 304 w 304"/>
                  <a:gd name="T7" fmla="*/ 65 h 65"/>
                  <a:gd name="T8" fmla="*/ 0 w 304"/>
                  <a:gd name="T9" fmla="*/ 65 h 65"/>
                  <a:gd name="T10" fmla="*/ 0 w 304"/>
                  <a:gd name="T11" fmla="*/ 23 h 65"/>
                  <a:gd name="T12" fmla="*/ 23 w 304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65">
                    <a:moveTo>
                      <a:pt x="23" y="0"/>
                    </a:moveTo>
                    <a:cubicBezTo>
                      <a:pt x="281" y="0"/>
                      <a:pt x="281" y="0"/>
                      <a:pt x="281" y="0"/>
                    </a:cubicBezTo>
                    <a:cubicBezTo>
                      <a:pt x="294" y="0"/>
                      <a:pt x="304" y="10"/>
                      <a:pt x="304" y="23"/>
                    </a:cubicBezTo>
                    <a:cubicBezTo>
                      <a:pt x="304" y="65"/>
                      <a:pt x="304" y="65"/>
                      <a:pt x="304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lose/>
                  </a:path>
                </a:pathLst>
              </a:custGeom>
              <a:solidFill>
                <a:srgbClr val="214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8"/>
              <p:cNvSpPr>
                <a:spLocks noChangeArrowheads="1"/>
              </p:cNvSpPr>
              <p:nvPr/>
            </p:nvSpPr>
            <p:spPr bwMode="auto">
              <a:xfrm>
                <a:off x="4559300" y="4214813"/>
                <a:ext cx="84138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Oval 29"/>
              <p:cNvSpPr>
                <a:spLocks noChangeArrowheads="1"/>
              </p:cNvSpPr>
              <p:nvPr/>
            </p:nvSpPr>
            <p:spPr bwMode="auto">
              <a:xfrm>
                <a:off x="4691063" y="4214813"/>
                <a:ext cx="80963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Oval 30"/>
              <p:cNvSpPr>
                <a:spLocks noChangeArrowheads="1"/>
              </p:cNvSpPr>
              <p:nvPr/>
            </p:nvSpPr>
            <p:spPr bwMode="auto">
              <a:xfrm>
                <a:off x="4822825" y="4214813"/>
                <a:ext cx="82550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Oval 31"/>
              <p:cNvSpPr>
                <a:spLocks noChangeArrowheads="1"/>
              </p:cNvSpPr>
              <p:nvPr/>
            </p:nvSpPr>
            <p:spPr bwMode="auto">
              <a:xfrm>
                <a:off x="4567238" y="4467225"/>
                <a:ext cx="485775" cy="482600"/>
              </a:xfrm>
              <a:prstGeom prst="ellipse">
                <a:avLst/>
              </a:prstGeom>
              <a:solidFill>
                <a:srgbClr val="F8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2"/>
              <p:cNvSpPr/>
              <p:nvPr/>
            </p:nvSpPr>
            <p:spPr bwMode="auto">
              <a:xfrm>
                <a:off x="4873625" y="5543550"/>
                <a:ext cx="263525" cy="298450"/>
              </a:xfrm>
              <a:custGeom>
                <a:avLst/>
                <a:gdLst>
                  <a:gd name="T0" fmla="*/ 3 w 94"/>
                  <a:gd name="T1" fmla="*/ 0 h 106"/>
                  <a:gd name="T2" fmla="*/ 91 w 94"/>
                  <a:gd name="T3" fmla="*/ 0 h 106"/>
                  <a:gd name="T4" fmla="*/ 94 w 94"/>
                  <a:gd name="T5" fmla="*/ 3 h 106"/>
                  <a:gd name="T6" fmla="*/ 94 w 94"/>
                  <a:gd name="T7" fmla="*/ 70 h 106"/>
                  <a:gd name="T8" fmla="*/ 59 w 94"/>
                  <a:gd name="T9" fmla="*/ 106 h 106"/>
                  <a:gd name="T10" fmla="*/ 35 w 94"/>
                  <a:gd name="T11" fmla="*/ 106 h 106"/>
                  <a:gd name="T12" fmla="*/ 0 w 94"/>
                  <a:gd name="T13" fmla="*/ 70 h 106"/>
                  <a:gd name="T14" fmla="*/ 0 w 94"/>
                  <a:gd name="T15" fmla="*/ 3 h 106"/>
                  <a:gd name="T16" fmla="*/ 3 w 94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06">
                    <a:moveTo>
                      <a:pt x="3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93" y="0"/>
                      <a:pt x="94" y="2"/>
                      <a:pt x="94" y="3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90"/>
                      <a:pt x="78" y="106"/>
                      <a:pt x="59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16" y="106"/>
                      <a:pt x="0" y="90"/>
                      <a:pt x="0" y="7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3"/>
              <p:cNvSpPr/>
              <p:nvPr/>
            </p:nvSpPr>
            <p:spPr bwMode="auto">
              <a:xfrm>
                <a:off x="4759325" y="5561013"/>
                <a:ext cx="176213" cy="246063"/>
              </a:xfrm>
              <a:custGeom>
                <a:avLst/>
                <a:gdLst>
                  <a:gd name="T0" fmla="*/ 54 w 63"/>
                  <a:gd name="T1" fmla="*/ 88 h 88"/>
                  <a:gd name="T2" fmla="*/ 6 w 63"/>
                  <a:gd name="T3" fmla="*/ 20 h 88"/>
                  <a:gd name="T4" fmla="*/ 17 w 63"/>
                  <a:gd name="T5" fmla="*/ 6 h 88"/>
                  <a:gd name="T6" fmla="*/ 51 w 63"/>
                  <a:gd name="T7" fmla="*/ 9 h 88"/>
                  <a:gd name="T8" fmla="*/ 45 w 63"/>
                  <a:gd name="T9" fmla="*/ 22 h 88"/>
                  <a:gd name="T10" fmla="*/ 24 w 63"/>
                  <a:gd name="T11" fmla="*/ 19 h 88"/>
                  <a:gd name="T12" fmla="*/ 21 w 63"/>
                  <a:gd name="T13" fmla="*/ 23 h 88"/>
                  <a:gd name="T14" fmla="*/ 63 w 63"/>
                  <a:gd name="T15" fmla="*/ 76 h 88"/>
                  <a:gd name="T16" fmla="*/ 54 w 63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88">
                    <a:moveTo>
                      <a:pt x="54" y="88"/>
                    </a:moveTo>
                    <a:cubicBezTo>
                      <a:pt x="34" y="77"/>
                      <a:pt x="0" y="44"/>
                      <a:pt x="6" y="20"/>
                    </a:cubicBezTo>
                    <a:cubicBezTo>
                      <a:pt x="7" y="14"/>
                      <a:pt x="11" y="9"/>
                      <a:pt x="17" y="6"/>
                    </a:cubicBezTo>
                    <a:cubicBezTo>
                      <a:pt x="30" y="0"/>
                      <a:pt x="49" y="8"/>
                      <a:pt x="51" y="9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0" y="20"/>
                      <a:pt x="29" y="17"/>
                      <a:pt x="24" y="19"/>
                    </a:cubicBezTo>
                    <a:cubicBezTo>
                      <a:pt x="23" y="20"/>
                      <a:pt x="22" y="21"/>
                      <a:pt x="21" y="23"/>
                    </a:cubicBezTo>
                    <a:cubicBezTo>
                      <a:pt x="18" y="37"/>
                      <a:pt x="44" y="66"/>
                      <a:pt x="63" y="76"/>
                    </a:cubicBezTo>
                    <a:lnTo>
                      <a:pt x="54" y="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4"/>
              <p:cNvSpPr/>
              <p:nvPr/>
            </p:nvSpPr>
            <p:spPr bwMode="auto">
              <a:xfrm>
                <a:off x="4660900" y="4572000"/>
                <a:ext cx="311150" cy="241300"/>
              </a:xfrm>
              <a:custGeom>
                <a:avLst/>
                <a:gdLst>
                  <a:gd name="T0" fmla="*/ 109 w 111"/>
                  <a:gd name="T1" fmla="*/ 81 h 86"/>
                  <a:gd name="T2" fmla="*/ 99 w 111"/>
                  <a:gd name="T3" fmla="*/ 81 h 86"/>
                  <a:gd name="T4" fmla="*/ 99 w 111"/>
                  <a:gd name="T5" fmla="*/ 56 h 86"/>
                  <a:gd name="T6" fmla="*/ 89 w 111"/>
                  <a:gd name="T7" fmla="*/ 46 h 86"/>
                  <a:gd name="T8" fmla="*/ 79 w 111"/>
                  <a:gd name="T9" fmla="*/ 56 h 86"/>
                  <a:gd name="T10" fmla="*/ 79 w 111"/>
                  <a:gd name="T11" fmla="*/ 81 h 86"/>
                  <a:gd name="T12" fmla="*/ 65 w 111"/>
                  <a:gd name="T13" fmla="*/ 81 h 86"/>
                  <a:gd name="T14" fmla="*/ 65 w 111"/>
                  <a:gd name="T15" fmla="*/ 44 h 86"/>
                  <a:gd name="T16" fmla="*/ 56 w 111"/>
                  <a:gd name="T17" fmla="*/ 34 h 86"/>
                  <a:gd name="T18" fmla="*/ 46 w 111"/>
                  <a:gd name="T19" fmla="*/ 44 h 86"/>
                  <a:gd name="T20" fmla="*/ 46 w 111"/>
                  <a:gd name="T21" fmla="*/ 81 h 86"/>
                  <a:gd name="T22" fmla="*/ 32 w 111"/>
                  <a:gd name="T23" fmla="*/ 81 h 86"/>
                  <a:gd name="T24" fmla="*/ 32 w 111"/>
                  <a:gd name="T25" fmla="*/ 10 h 86"/>
                  <a:gd name="T26" fmla="*/ 22 w 111"/>
                  <a:gd name="T27" fmla="*/ 0 h 86"/>
                  <a:gd name="T28" fmla="*/ 12 w 111"/>
                  <a:gd name="T29" fmla="*/ 10 h 86"/>
                  <a:gd name="T30" fmla="*/ 12 w 111"/>
                  <a:gd name="T31" fmla="*/ 81 h 86"/>
                  <a:gd name="T32" fmla="*/ 2 w 111"/>
                  <a:gd name="T33" fmla="*/ 81 h 86"/>
                  <a:gd name="T34" fmla="*/ 0 w 111"/>
                  <a:gd name="T35" fmla="*/ 84 h 86"/>
                  <a:gd name="T36" fmla="*/ 2 w 111"/>
                  <a:gd name="T37" fmla="*/ 86 h 86"/>
                  <a:gd name="T38" fmla="*/ 109 w 111"/>
                  <a:gd name="T39" fmla="*/ 86 h 86"/>
                  <a:gd name="T40" fmla="*/ 111 w 111"/>
                  <a:gd name="T41" fmla="*/ 84 h 86"/>
                  <a:gd name="T42" fmla="*/ 109 w 111"/>
                  <a:gd name="T43" fmla="*/ 8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1" h="86">
                    <a:moveTo>
                      <a:pt x="109" y="81"/>
                    </a:move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0"/>
                      <a:pt x="94" y="46"/>
                      <a:pt x="89" y="46"/>
                    </a:cubicBezTo>
                    <a:cubicBezTo>
                      <a:pt x="83" y="46"/>
                      <a:pt x="79" y="50"/>
                      <a:pt x="79" y="56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65" y="39"/>
                      <a:pt x="61" y="34"/>
                      <a:pt x="56" y="34"/>
                    </a:cubicBezTo>
                    <a:cubicBezTo>
                      <a:pt x="50" y="34"/>
                      <a:pt x="46" y="39"/>
                      <a:pt x="46" y="44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4"/>
                      <a:pt x="28" y="0"/>
                      <a:pt x="22" y="0"/>
                    </a:cubicBezTo>
                    <a:cubicBezTo>
                      <a:pt x="17" y="0"/>
                      <a:pt x="12" y="4"/>
                      <a:pt x="12" y="1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1" y="81"/>
                      <a:pt x="0" y="82"/>
                      <a:pt x="0" y="84"/>
                    </a:cubicBezTo>
                    <a:cubicBezTo>
                      <a:pt x="0" y="85"/>
                      <a:pt x="1" y="86"/>
                      <a:pt x="2" y="86"/>
                    </a:cubicBezTo>
                    <a:cubicBezTo>
                      <a:pt x="109" y="86"/>
                      <a:pt x="109" y="86"/>
                      <a:pt x="109" y="86"/>
                    </a:cubicBezTo>
                    <a:cubicBezTo>
                      <a:pt x="110" y="86"/>
                      <a:pt x="111" y="85"/>
                      <a:pt x="111" y="84"/>
                    </a:cubicBezTo>
                    <a:cubicBezTo>
                      <a:pt x="111" y="82"/>
                      <a:pt x="110" y="81"/>
                      <a:pt x="109" y="81"/>
                    </a:cubicBezTo>
                    <a:close/>
                  </a:path>
                </a:pathLst>
              </a:custGeom>
              <a:solidFill>
                <a:srgbClr val="84B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683749" y="795867"/>
              <a:ext cx="1501775" cy="1192213"/>
              <a:chOff x="6534150" y="3657600"/>
              <a:chExt cx="1501775" cy="1192213"/>
            </a:xfrm>
          </p:grpSpPr>
          <p:sp>
            <p:nvSpPr>
              <p:cNvPr id="7" name="Freeform 5"/>
              <p:cNvSpPr/>
              <p:nvPr/>
            </p:nvSpPr>
            <p:spPr bwMode="auto">
              <a:xfrm>
                <a:off x="6534150" y="3843338"/>
                <a:ext cx="1501775" cy="1006475"/>
              </a:xfrm>
              <a:custGeom>
                <a:avLst/>
                <a:gdLst>
                  <a:gd name="T0" fmla="*/ 0 w 535"/>
                  <a:gd name="T1" fmla="*/ 358 h 358"/>
                  <a:gd name="T2" fmla="*/ 0 w 535"/>
                  <a:gd name="T3" fmla="*/ 0 h 358"/>
                  <a:gd name="T4" fmla="*/ 535 w 535"/>
                  <a:gd name="T5" fmla="*/ 0 h 358"/>
                  <a:gd name="T6" fmla="*/ 535 w 535"/>
                  <a:gd name="T7" fmla="*/ 267 h 358"/>
                  <a:gd name="T8" fmla="*/ 510 w 535"/>
                  <a:gd name="T9" fmla="*/ 291 h 358"/>
                  <a:gd name="T10" fmla="*/ 76 w 535"/>
                  <a:gd name="T11" fmla="*/ 291 h 358"/>
                  <a:gd name="T12" fmla="*/ 0 w 535"/>
                  <a:gd name="T13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5" h="358">
                    <a:moveTo>
                      <a:pt x="0" y="35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35" y="0"/>
                      <a:pt x="535" y="0"/>
                      <a:pt x="535" y="0"/>
                    </a:cubicBezTo>
                    <a:cubicBezTo>
                      <a:pt x="535" y="267"/>
                      <a:pt x="535" y="267"/>
                      <a:pt x="535" y="267"/>
                    </a:cubicBezTo>
                    <a:cubicBezTo>
                      <a:pt x="535" y="280"/>
                      <a:pt x="524" y="291"/>
                      <a:pt x="510" y="291"/>
                    </a:cubicBezTo>
                    <a:cubicBezTo>
                      <a:pt x="76" y="291"/>
                      <a:pt x="76" y="291"/>
                      <a:pt x="76" y="291"/>
                    </a:cubicBezTo>
                    <a:lnTo>
                      <a:pt x="0" y="358"/>
                    </a:lnTo>
                    <a:close/>
                  </a:path>
                </a:pathLst>
              </a:cu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6534150" y="3657600"/>
                <a:ext cx="1501775" cy="185738"/>
              </a:xfrm>
              <a:custGeom>
                <a:avLst/>
                <a:gdLst>
                  <a:gd name="T0" fmla="*/ 512 w 535"/>
                  <a:gd name="T1" fmla="*/ 0 h 66"/>
                  <a:gd name="T2" fmla="*/ 23 w 535"/>
                  <a:gd name="T3" fmla="*/ 0 h 66"/>
                  <a:gd name="T4" fmla="*/ 0 w 535"/>
                  <a:gd name="T5" fmla="*/ 23 h 66"/>
                  <a:gd name="T6" fmla="*/ 0 w 535"/>
                  <a:gd name="T7" fmla="*/ 66 h 66"/>
                  <a:gd name="T8" fmla="*/ 535 w 535"/>
                  <a:gd name="T9" fmla="*/ 66 h 66"/>
                  <a:gd name="T10" fmla="*/ 535 w 535"/>
                  <a:gd name="T11" fmla="*/ 23 h 66"/>
                  <a:gd name="T12" fmla="*/ 512 w 535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5" h="66">
                    <a:moveTo>
                      <a:pt x="512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535" y="66"/>
                      <a:pt x="535" y="66"/>
                      <a:pt x="535" y="66"/>
                    </a:cubicBezTo>
                    <a:cubicBezTo>
                      <a:pt x="535" y="23"/>
                      <a:pt x="535" y="23"/>
                      <a:pt x="535" y="23"/>
                    </a:cubicBezTo>
                    <a:cubicBezTo>
                      <a:pt x="535" y="10"/>
                      <a:pt x="525" y="0"/>
                      <a:pt x="512" y="0"/>
                    </a:cubicBezTo>
                    <a:close/>
                  </a:path>
                </a:pathLst>
              </a:custGeom>
              <a:solidFill>
                <a:srgbClr val="214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Oval 7"/>
              <p:cNvSpPr>
                <a:spLocks noChangeArrowheads="1"/>
              </p:cNvSpPr>
              <p:nvPr/>
            </p:nvSpPr>
            <p:spPr bwMode="auto">
              <a:xfrm>
                <a:off x="6905625" y="3714750"/>
                <a:ext cx="84138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6773863" y="3714750"/>
                <a:ext cx="84138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Oval 9"/>
              <p:cNvSpPr>
                <a:spLocks noChangeArrowheads="1"/>
              </p:cNvSpPr>
              <p:nvPr/>
            </p:nvSpPr>
            <p:spPr bwMode="auto">
              <a:xfrm>
                <a:off x="6642100" y="3714750"/>
                <a:ext cx="84138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5"/>
              <p:cNvSpPr/>
              <p:nvPr/>
            </p:nvSpPr>
            <p:spPr bwMode="auto">
              <a:xfrm>
                <a:off x="6956425" y="3916363"/>
                <a:ext cx="361950" cy="638175"/>
              </a:xfrm>
              <a:custGeom>
                <a:avLst/>
                <a:gdLst>
                  <a:gd name="T0" fmla="*/ 109 w 129"/>
                  <a:gd name="T1" fmla="*/ 114 h 227"/>
                  <a:gd name="T2" fmla="*/ 109 w 129"/>
                  <a:gd name="T3" fmla="*/ 114 h 227"/>
                  <a:gd name="T4" fmla="*/ 109 w 129"/>
                  <a:gd name="T5" fmla="*/ 114 h 227"/>
                  <a:gd name="T6" fmla="*/ 109 w 129"/>
                  <a:gd name="T7" fmla="*/ 113 h 227"/>
                  <a:gd name="T8" fmla="*/ 109 w 129"/>
                  <a:gd name="T9" fmla="*/ 0 h 227"/>
                  <a:gd name="T10" fmla="*/ 0 w 129"/>
                  <a:gd name="T11" fmla="*/ 113 h 227"/>
                  <a:gd name="T12" fmla="*/ 113 w 129"/>
                  <a:gd name="T13" fmla="*/ 227 h 227"/>
                  <a:gd name="T14" fmla="*/ 129 w 129"/>
                  <a:gd name="T15" fmla="*/ 226 h 227"/>
                  <a:gd name="T16" fmla="*/ 124 w 129"/>
                  <a:gd name="T17" fmla="*/ 196 h 227"/>
                  <a:gd name="T18" fmla="*/ 109 w 129"/>
                  <a:gd name="T19" fmla="*/ 11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27">
                    <a:moveTo>
                      <a:pt x="109" y="114"/>
                    </a:move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4"/>
                      <a:pt x="109" y="113"/>
                      <a:pt x="109" y="113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8" y="2"/>
                      <a:pt x="0" y="52"/>
                      <a:pt x="0" y="113"/>
                    </a:cubicBezTo>
                    <a:cubicBezTo>
                      <a:pt x="0" y="176"/>
                      <a:pt x="50" y="227"/>
                      <a:pt x="113" y="227"/>
                    </a:cubicBezTo>
                    <a:cubicBezTo>
                      <a:pt x="119" y="227"/>
                      <a:pt x="124" y="226"/>
                      <a:pt x="129" y="226"/>
                    </a:cubicBezTo>
                    <a:cubicBezTo>
                      <a:pt x="127" y="216"/>
                      <a:pt x="126" y="206"/>
                      <a:pt x="124" y="196"/>
                    </a:cubicBezTo>
                    <a:cubicBezTo>
                      <a:pt x="116" y="155"/>
                      <a:pt x="109" y="114"/>
                      <a:pt x="109" y="114"/>
                    </a:cubicBezTo>
                    <a:close/>
                  </a:path>
                </a:pathLst>
              </a:custGeom>
              <a:solidFill>
                <a:srgbClr val="214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6"/>
              <p:cNvSpPr/>
              <p:nvPr/>
            </p:nvSpPr>
            <p:spPr bwMode="auto">
              <a:xfrm>
                <a:off x="7283450" y="3916363"/>
                <a:ext cx="144463" cy="276225"/>
              </a:xfrm>
              <a:custGeom>
                <a:avLst/>
                <a:gdLst>
                  <a:gd name="T0" fmla="*/ 0 w 51"/>
                  <a:gd name="T1" fmla="*/ 98 h 98"/>
                  <a:gd name="T2" fmla="*/ 51 w 51"/>
                  <a:gd name="T3" fmla="*/ 14 h 98"/>
                  <a:gd name="T4" fmla="*/ 0 w 51"/>
                  <a:gd name="T5" fmla="*/ 0 h 98"/>
                  <a:gd name="T6" fmla="*/ 0 w 51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98">
                    <a:moveTo>
                      <a:pt x="0" y="98"/>
                    </a:moveTo>
                    <a:cubicBezTo>
                      <a:pt x="51" y="14"/>
                      <a:pt x="51" y="14"/>
                      <a:pt x="51" y="14"/>
                    </a:cubicBezTo>
                    <a:cubicBezTo>
                      <a:pt x="36" y="6"/>
                      <a:pt x="19" y="1"/>
                      <a:pt x="0" y="0"/>
                    </a:cubicBez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84B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7"/>
              <p:cNvSpPr/>
              <p:nvPr/>
            </p:nvSpPr>
            <p:spPr bwMode="auto">
              <a:xfrm>
                <a:off x="7283450" y="3970338"/>
                <a:ext cx="306388" cy="576263"/>
              </a:xfrm>
              <a:custGeom>
                <a:avLst/>
                <a:gdLst>
                  <a:gd name="T0" fmla="*/ 59 w 109"/>
                  <a:gd name="T1" fmla="*/ 0 h 205"/>
                  <a:gd name="T2" fmla="*/ 0 w 109"/>
                  <a:gd name="T3" fmla="*/ 94 h 205"/>
                  <a:gd name="T4" fmla="*/ 21 w 109"/>
                  <a:gd name="T5" fmla="*/ 205 h 205"/>
                  <a:gd name="T6" fmla="*/ 109 w 109"/>
                  <a:gd name="T7" fmla="*/ 99 h 205"/>
                  <a:gd name="T8" fmla="*/ 109 w 109"/>
                  <a:gd name="T9" fmla="*/ 90 h 205"/>
                  <a:gd name="T10" fmla="*/ 59 w 109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205">
                    <a:moveTo>
                      <a:pt x="59" y="0"/>
                    </a:moveTo>
                    <a:cubicBezTo>
                      <a:pt x="0" y="94"/>
                      <a:pt x="0" y="94"/>
                      <a:pt x="0" y="94"/>
                    </a:cubicBezTo>
                    <a:cubicBezTo>
                      <a:pt x="5" y="121"/>
                      <a:pt x="14" y="170"/>
                      <a:pt x="21" y="205"/>
                    </a:cubicBezTo>
                    <a:cubicBezTo>
                      <a:pt x="70" y="194"/>
                      <a:pt x="107" y="151"/>
                      <a:pt x="109" y="99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8" y="52"/>
                      <a:pt x="88" y="19"/>
                      <a:pt x="59" y="0"/>
                    </a:cubicBezTo>
                    <a:close/>
                  </a:path>
                </a:pathLst>
              </a:cu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8658224" y="816505"/>
              <a:ext cx="523875" cy="331787"/>
              <a:chOff x="5508625" y="3678238"/>
              <a:chExt cx="523875" cy="331787"/>
            </a:xfrm>
          </p:grpSpPr>
          <p:sp>
            <p:nvSpPr>
              <p:cNvPr id="26" name="Freeform 24"/>
              <p:cNvSpPr/>
              <p:nvPr/>
            </p:nvSpPr>
            <p:spPr bwMode="auto">
              <a:xfrm>
                <a:off x="5508625" y="3678238"/>
                <a:ext cx="523875" cy="269875"/>
              </a:xfrm>
              <a:custGeom>
                <a:avLst/>
                <a:gdLst>
                  <a:gd name="T0" fmla="*/ 167 w 187"/>
                  <a:gd name="T1" fmla="*/ 96 h 96"/>
                  <a:gd name="T2" fmla="*/ 20 w 187"/>
                  <a:gd name="T3" fmla="*/ 96 h 96"/>
                  <a:gd name="T4" fmla="*/ 0 w 187"/>
                  <a:gd name="T5" fmla="*/ 76 h 96"/>
                  <a:gd name="T6" fmla="*/ 0 w 187"/>
                  <a:gd name="T7" fmla="*/ 19 h 96"/>
                  <a:gd name="T8" fmla="*/ 20 w 187"/>
                  <a:gd name="T9" fmla="*/ 0 h 96"/>
                  <a:gd name="T10" fmla="*/ 167 w 187"/>
                  <a:gd name="T11" fmla="*/ 0 h 96"/>
                  <a:gd name="T12" fmla="*/ 187 w 187"/>
                  <a:gd name="T13" fmla="*/ 19 h 96"/>
                  <a:gd name="T14" fmla="*/ 187 w 187"/>
                  <a:gd name="T15" fmla="*/ 76 h 96"/>
                  <a:gd name="T16" fmla="*/ 167 w 187"/>
                  <a:gd name="T1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96">
                    <a:moveTo>
                      <a:pt x="167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9" y="96"/>
                      <a:pt x="0" y="87"/>
                      <a:pt x="0" y="7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8" y="0"/>
                      <a:pt x="187" y="8"/>
                      <a:pt x="187" y="19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87"/>
                      <a:pt x="178" y="96"/>
                      <a:pt x="167" y="96"/>
                    </a:cubicBezTo>
                    <a:close/>
                  </a:path>
                </a:pathLst>
              </a:cu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5"/>
              <p:cNvSpPr/>
              <p:nvPr/>
            </p:nvSpPr>
            <p:spPr bwMode="auto">
              <a:xfrm>
                <a:off x="5611813" y="3911600"/>
                <a:ext cx="114300" cy="98425"/>
              </a:xfrm>
              <a:custGeom>
                <a:avLst/>
                <a:gdLst>
                  <a:gd name="T0" fmla="*/ 0 w 72"/>
                  <a:gd name="T1" fmla="*/ 0 h 62"/>
                  <a:gd name="T2" fmla="*/ 0 w 72"/>
                  <a:gd name="T3" fmla="*/ 62 h 62"/>
                  <a:gd name="T4" fmla="*/ 72 w 72"/>
                  <a:gd name="T5" fmla="*/ 0 h 62"/>
                  <a:gd name="T6" fmla="*/ 0 w 72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62">
                    <a:moveTo>
                      <a:pt x="0" y="0"/>
                    </a:moveTo>
                    <a:lnTo>
                      <a:pt x="0" y="62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Oval 38"/>
              <p:cNvSpPr>
                <a:spLocks noChangeArrowheads="1"/>
              </p:cNvSpPr>
              <p:nvPr/>
            </p:nvSpPr>
            <p:spPr bwMode="auto">
              <a:xfrm>
                <a:off x="5622925" y="3784600"/>
                <a:ext cx="55563" cy="555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Oval 39"/>
              <p:cNvSpPr>
                <a:spLocks noChangeArrowheads="1"/>
              </p:cNvSpPr>
              <p:nvPr/>
            </p:nvSpPr>
            <p:spPr bwMode="auto">
              <a:xfrm>
                <a:off x="5737225" y="3784600"/>
                <a:ext cx="57150" cy="555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Oval 40"/>
              <p:cNvSpPr>
                <a:spLocks noChangeArrowheads="1"/>
              </p:cNvSpPr>
              <p:nvPr/>
            </p:nvSpPr>
            <p:spPr bwMode="auto">
              <a:xfrm>
                <a:off x="5853113" y="3784600"/>
                <a:ext cx="55563" cy="555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8450262" y="1280055"/>
              <a:ext cx="1884363" cy="1722438"/>
              <a:chOff x="5300663" y="4141788"/>
              <a:chExt cx="1884363" cy="1722438"/>
            </a:xfrm>
          </p:grpSpPr>
          <p:sp>
            <p:nvSpPr>
              <p:cNvPr id="12" name="Freeform 10"/>
              <p:cNvSpPr/>
              <p:nvPr/>
            </p:nvSpPr>
            <p:spPr bwMode="auto">
              <a:xfrm>
                <a:off x="6043613" y="4959350"/>
                <a:ext cx="550863" cy="733425"/>
              </a:xfrm>
              <a:custGeom>
                <a:avLst/>
                <a:gdLst>
                  <a:gd name="T0" fmla="*/ 153 w 196"/>
                  <a:gd name="T1" fmla="*/ 261 h 261"/>
                  <a:gd name="T2" fmla="*/ 173 w 196"/>
                  <a:gd name="T3" fmla="*/ 256 h 261"/>
                  <a:gd name="T4" fmla="*/ 185 w 196"/>
                  <a:gd name="T5" fmla="*/ 205 h 261"/>
                  <a:gd name="T6" fmla="*/ 74 w 196"/>
                  <a:gd name="T7" fmla="*/ 23 h 261"/>
                  <a:gd name="T8" fmla="*/ 23 w 196"/>
                  <a:gd name="T9" fmla="*/ 10 h 261"/>
                  <a:gd name="T10" fmla="*/ 10 w 196"/>
                  <a:gd name="T11" fmla="*/ 61 h 261"/>
                  <a:gd name="T12" fmla="*/ 122 w 196"/>
                  <a:gd name="T13" fmla="*/ 243 h 261"/>
                  <a:gd name="T14" fmla="*/ 153 w 196"/>
                  <a:gd name="T15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61">
                    <a:moveTo>
                      <a:pt x="153" y="261"/>
                    </a:moveTo>
                    <a:cubicBezTo>
                      <a:pt x="160" y="261"/>
                      <a:pt x="167" y="259"/>
                      <a:pt x="173" y="256"/>
                    </a:cubicBezTo>
                    <a:cubicBezTo>
                      <a:pt x="190" y="245"/>
                      <a:pt x="196" y="222"/>
                      <a:pt x="185" y="20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63" y="5"/>
                      <a:pt x="40" y="0"/>
                      <a:pt x="23" y="10"/>
                    </a:cubicBezTo>
                    <a:cubicBezTo>
                      <a:pt x="5" y="21"/>
                      <a:pt x="0" y="44"/>
                      <a:pt x="10" y="61"/>
                    </a:cubicBezTo>
                    <a:cubicBezTo>
                      <a:pt x="122" y="243"/>
                      <a:pt x="122" y="243"/>
                      <a:pt x="122" y="243"/>
                    </a:cubicBezTo>
                    <a:cubicBezTo>
                      <a:pt x="129" y="255"/>
                      <a:pt x="141" y="261"/>
                      <a:pt x="153" y="261"/>
                    </a:cubicBezTo>
                    <a:close/>
                  </a:path>
                </a:pathLst>
              </a:custGeom>
              <a:solidFill>
                <a:srgbClr val="F4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5834063" y="4678363"/>
                <a:ext cx="215900" cy="409575"/>
              </a:xfrm>
              <a:custGeom>
                <a:avLst/>
                <a:gdLst>
                  <a:gd name="T0" fmla="*/ 136 w 136"/>
                  <a:gd name="T1" fmla="*/ 85 h 258"/>
                  <a:gd name="T2" fmla="*/ 122 w 136"/>
                  <a:gd name="T3" fmla="*/ 258 h 258"/>
                  <a:gd name="T4" fmla="*/ 0 w 136"/>
                  <a:gd name="T5" fmla="*/ 246 h 258"/>
                  <a:gd name="T6" fmla="*/ 51 w 136"/>
                  <a:gd name="T7" fmla="*/ 0 h 258"/>
                  <a:gd name="T8" fmla="*/ 136 w 136"/>
                  <a:gd name="T9" fmla="*/ 85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58">
                    <a:moveTo>
                      <a:pt x="136" y="85"/>
                    </a:moveTo>
                    <a:lnTo>
                      <a:pt x="122" y="258"/>
                    </a:lnTo>
                    <a:lnTo>
                      <a:pt x="0" y="246"/>
                    </a:lnTo>
                    <a:lnTo>
                      <a:pt x="51" y="0"/>
                    </a:lnTo>
                    <a:lnTo>
                      <a:pt x="136" y="85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5805488" y="4383088"/>
                <a:ext cx="450850" cy="452438"/>
              </a:xfrm>
              <a:custGeom>
                <a:avLst/>
                <a:gdLst>
                  <a:gd name="T0" fmla="*/ 3 w 161"/>
                  <a:gd name="T1" fmla="*/ 87 h 161"/>
                  <a:gd name="T2" fmla="*/ 87 w 161"/>
                  <a:gd name="T3" fmla="*/ 158 h 161"/>
                  <a:gd name="T4" fmla="*/ 157 w 161"/>
                  <a:gd name="T5" fmla="*/ 74 h 161"/>
                  <a:gd name="T6" fmla="*/ 74 w 161"/>
                  <a:gd name="T7" fmla="*/ 4 h 161"/>
                  <a:gd name="T8" fmla="*/ 3 w 161"/>
                  <a:gd name="T9" fmla="*/ 8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61">
                    <a:moveTo>
                      <a:pt x="3" y="87"/>
                    </a:moveTo>
                    <a:cubicBezTo>
                      <a:pt x="7" y="130"/>
                      <a:pt x="44" y="161"/>
                      <a:pt x="87" y="158"/>
                    </a:cubicBezTo>
                    <a:cubicBezTo>
                      <a:pt x="129" y="154"/>
                      <a:pt x="161" y="117"/>
                      <a:pt x="157" y="74"/>
                    </a:cubicBezTo>
                    <a:cubicBezTo>
                      <a:pt x="154" y="32"/>
                      <a:pt x="116" y="0"/>
                      <a:pt x="74" y="4"/>
                    </a:cubicBezTo>
                    <a:cubicBezTo>
                      <a:pt x="31" y="7"/>
                      <a:pt x="0" y="45"/>
                      <a:pt x="3" y="87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5580063" y="4945063"/>
                <a:ext cx="712788" cy="919163"/>
              </a:xfrm>
              <a:custGeom>
                <a:avLst/>
                <a:gdLst>
                  <a:gd name="T0" fmla="*/ 187 w 254"/>
                  <a:gd name="T1" fmla="*/ 0 h 327"/>
                  <a:gd name="T2" fmla="*/ 57 w 254"/>
                  <a:gd name="T3" fmla="*/ 0 h 327"/>
                  <a:gd name="T4" fmla="*/ 2 w 254"/>
                  <a:gd name="T5" fmla="*/ 62 h 327"/>
                  <a:gd name="T6" fmla="*/ 31 w 254"/>
                  <a:gd name="T7" fmla="*/ 307 h 327"/>
                  <a:gd name="T8" fmla="*/ 54 w 254"/>
                  <a:gd name="T9" fmla="*/ 326 h 327"/>
                  <a:gd name="T10" fmla="*/ 212 w 254"/>
                  <a:gd name="T11" fmla="*/ 325 h 327"/>
                  <a:gd name="T12" fmla="*/ 235 w 254"/>
                  <a:gd name="T13" fmla="*/ 304 h 327"/>
                  <a:gd name="T14" fmla="*/ 251 w 254"/>
                  <a:gd name="T15" fmla="*/ 69 h 327"/>
                  <a:gd name="T16" fmla="*/ 187 w 254"/>
                  <a:gd name="T17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327">
                    <a:moveTo>
                      <a:pt x="187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8" y="0"/>
                      <a:pt x="0" y="38"/>
                      <a:pt x="2" y="62"/>
                    </a:cubicBezTo>
                    <a:cubicBezTo>
                      <a:pt x="31" y="307"/>
                      <a:pt x="31" y="307"/>
                      <a:pt x="31" y="307"/>
                    </a:cubicBezTo>
                    <a:cubicBezTo>
                      <a:pt x="33" y="318"/>
                      <a:pt x="42" y="327"/>
                      <a:pt x="54" y="326"/>
                    </a:cubicBezTo>
                    <a:cubicBezTo>
                      <a:pt x="212" y="325"/>
                      <a:pt x="212" y="325"/>
                      <a:pt x="212" y="325"/>
                    </a:cubicBezTo>
                    <a:cubicBezTo>
                      <a:pt x="224" y="325"/>
                      <a:pt x="234" y="316"/>
                      <a:pt x="235" y="304"/>
                    </a:cubicBezTo>
                    <a:cubicBezTo>
                      <a:pt x="251" y="69"/>
                      <a:pt x="251" y="69"/>
                      <a:pt x="251" y="69"/>
                    </a:cubicBezTo>
                    <a:cubicBezTo>
                      <a:pt x="254" y="32"/>
                      <a:pt x="224" y="0"/>
                      <a:pt x="187" y="0"/>
                    </a:cubicBez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5791200" y="4945063"/>
                <a:ext cx="317500" cy="117475"/>
              </a:xfrm>
              <a:custGeom>
                <a:avLst/>
                <a:gdLst>
                  <a:gd name="T0" fmla="*/ 0 w 113"/>
                  <a:gd name="T1" fmla="*/ 0 h 42"/>
                  <a:gd name="T2" fmla="*/ 113 w 113"/>
                  <a:gd name="T3" fmla="*/ 0 h 42"/>
                  <a:gd name="T4" fmla="*/ 56 w 113"/>
                  <a:gd name="T5" fmla="*/ 42 h 42"/>
                  <a:gd name="T6" fmla="*/ 0 w 11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42">
                    <a:moveTo>
                      <a:pt x="0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07" y="42"/>
                      <a:pt x="56" y="42"/>
                    </a:cubicBezTo>
                    <a:cubicBezTo>
                      <a:pt x="5" y="4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5491163" y="4141788"/>
                <a:ext cx="465138" cy="463550"/>
              </a:xfrm>
              <a:custGeom>
                <a:avLst/>
                <a:gdLst>
                  <a:gd name="T0" fmla="*/ 54 w 166"/>
                  <a:gd name="T1" fmla="*/ 149 h 165"/>
                  <a:gd name="T2" fmla="*/ 16 w 166"/>
                  <a:gd name="T3" fmla="*/ 54 h 165"/>
                  <a:gd name="T4" fmla="*/ 112 w 166"/>
                  <a:gd name="T5" fmla="*/ 16 h 165"/>
                  <a:gd name="T6" fmla="*/ 150 w 166"/>
                  <a:gd name="T7" fmla="*/ 111 h 165"/>
                  <a:gd name="T8" fmla="*/ 54 w 166"/>
                  <a:gd name="T9" fmla="*/ 14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65">
                    <a:moveTo>
                      <a:pt x="54" y="149"/>
                    </a:moveTo>
                    <a:cubicBezTo>
                      <a:pt x="17" y="134"/>
                      <a:pt x="0" y="91"/>
                      <a:pt x="16" y="54"/>
                    </a:cubicBezTo>
                    <a:cubicBezTo>
                      <a:pt x="32" y="17"/>
                      <a:pt x="75" y="0"/>
                      <a:pt x="112" y="16"/>
                    </a:cubicBezTo>
                    <a:cubicBezTo>
                      <a:pt x="149" y="31"/>
                      <a:pt x="166" y="74"/>
                      <a:pt x="150" y="111"/>
                    </a:cubicBezTo>
                    <a:cubicBezTo>
                      <a:pt x="134" y="148"/>
                      <a:pt x="91" y="165"/>
                      <a:pt x="54" y="149"/>
                    </a:cubicBezTo>
                    <a:close/>
                  </a:path>
                </a:pathLst>
              </a:custGeom>
              <a:solidFill>
                <a:srgbClr val="07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5737225" y="5613400"/>
                <a:ext cx="415925" cy="233363"/>
              </a:xfrm>
              <a:custGeom>
                <a:avLst/>
                <a:gdLst>
                  <a:gd name="T0" fmla="*/ 139 w 148"/>
                  <a:gd name="T1" fmla="*/ 26 h 83"/>
                  <a:gd name="T2" fmla="*/ 89 w 148"/>
                  <a:gd name="T3" fmla="*/ 9 h 83"/>
                  <a:gd name="T4" fmla="*/ 75 w 148"/>
                  <a:gd name="T5" fmla="*/ 22 h 83"/>
                  <a:gd name="T6" fmla="*/ 19 w 148"/>
                  <a:gd name="T7" fmla="*/ 24 h 83"/>
                  <a:gd name="T8" fmla="*/ 0 w 148"/>
                  <a:gd name="T9" fmla="*/ 61 h 83"/>
                  <a:gd name="T10" fmla="*/ 78 w 148"/>
                  <a:gd name="T11" fmla="*/ 67 h 83"/>
                  <a:gd name="T12" fmla="*/ 122 w 148"/>
                  <a:gd name="T13" fmla="*/ 76 h 83"/>
                  <a:gd name="T14" fmla="*/ 139 w 148"/>
                  <a:gd name="T15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83">
                    <a:moveTo>
                      <a:pt x="139" y="26"/>
                    </a:moveTo>
                    <a:cubicBezTo>
                      <a:pt x="130" y="8"/>
                      <a:pt x="108" y="0"/>
                      <a:pt x="89" y="9"/>
                    </a:cubicBezTo>
                    <a:cubicBezTo>
                      <a:pt x="83" y="12"/>
                      <a:pt x="78" y="16"/>
                      <a:pt x="75" y="22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89" y="79"/>
                      <a:pt x="107" y="83"/>
                      <a:pt x="122" y="76"/>
                    </a:cubicBezTo>
                    <a:cubicBezTo>
                      <a:pt x="141" y="67"/>
                      <a:pt x="148" y="45"/>
                      <a:pt x="139" y="26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5838825" y="5780088"/>
                <a:ext cx="471488" cy="61913"/>
              </a:xfrm>
              <a:prstGeom prst="rect">
                <a:avLst/>
              </a:prstGeom>
              <a:solidFill>
                <a:srgbClr val="CF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1"/>
              <p:cNvSpPr/>
              <p:nvPr/>
            </p:nvSpPr>
            <p:spPr bwMode="auto">
              <a:xfrm>
                <a:off x="6240463" y="5189538"/>
                <a:ext cx="944563" cy="652463"/>
              </a:xfrm>
              <a:custGeom>
                <a:avLst/>
                <a:gdLst>
                  <a:gd name="T0" fmla="*/ 0 w 337"/>
                  <a:gd name="T1" fmla="*/ 232 h 232"/>
                  <a:gd name="T2" fmla="*/ 253 w 337"/>
                  <a:gd name="T3" fmla="*/ 232 h 232"/>
                  <a:gd name="T4" fmla="*/ 284 w 337"/>
                  <a:gd name="T5" fmla="*/ 208 h 232"/>
                  <a:gd name="T6" fmla="*/ 333 w 337"/>
                  <a:gd name="T7" fmla="*/ 31 h 232"/>
                  <a:gd name="T8" fmla="*/ 309 w 337"/>
                  <a:gd name="T9" fmla="*/ 0 h 232"/>
                  <a:gd name="T10" fmla="*/ 77 w 337"/>
                  <a:gd name="T11" fmla="*/ 0 h 232"/>
                  <a:gd name="T12" fmla="*/ 57 w 337"/>
                  <a:gd name="T13" fmla="*/ 16 h 232"/>
                  <a:gd name="T14" fmla="*/ 0 w 337"/>
                  <a:gd name="T1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7" h="232">
                    <a:moveTo>
                      <a:pt x="0" y="232"/>
                    </a:moveTo>
                    <a:cubicBezTo>
                      <a:pt x="253" y="232"/>
                      <a:pt x="253" y="232"/>
                      <a:pt x="253" y="232"/>
                    </a:cubicBezTo>
                    <a:cubicBezTo>
                      <a:pt x="267" y="232"/>
                      <a:pt x="280" y="222"/>
                      <a:pt x="284" y="208"/>
                    </a:cubicBezTo>
                    <a:cubicBezTo>
                      <a:pt x="333" y="31"/>
                      <a:pt x="333" y="31"/>
                      <a:pt x="333" y="31"/>
                    </a:cubicBezTo>
                    <a:cubicBezTo>
                      <a:pt x="337" y="16"/>
                      <a:pt x="326" y="0"/>
                      <a:pt x="30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68" y="0"/>
                      <a:pt x="59" y="7"/>
                      <a:pt x="57" y="16"/>
                    </a:cubicBez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E2E4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auto">
              <a:xfrm>
                <a:off x="6657975" y="5487988"/>
                <a:ext cx="134938" cy="1333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3"/>
              <p:cNvSpPr/>
              <p:nvPr/>
            </p:nvSpPr>
            <p:spPr bwMode="auto">
              <a:xfrm>
                <a:off x="5300663" y="4967288"/>
                <a:ext cx="552450" cy="874713"/>
              </a:xfrm>
              <a:custGeom>
                <a:avLst/>
                <a:gdLst>
                  <a:gd name="T0" fmla="*/ 196 w 197"/>
                  <a:gd name="T1" fmla="*/ 311 h 311"/>
                  <a:gd name="T2" fmla="*/ 41 w 197"/>
                  <a:gd name="T3" fmla="*/ 310 h 311"/>
                  <a:gd name="T4" fmla="*/ 15 w 197"/>
                  <a:gd name="T5" fmla="*/ 301 h 311"/>
                  <a:gd name="T6" fmla="*/ 6 w 197"/>
                  <a:gd name="T7" fmla="*/ 259 h 311"/>
                  <a:gd name="T8" fmla="*/ 107 w 197"/>
                  <a:gd name="T9" fmla="*/ 26 h 311"/>
                  <a:gd name="T10" fmla="*/ 153 w 197"/>
                  <a:gd name="T11" fmla="*/ 7 h 311"/>
                  <a:gd name="T12" fmla="*/ 153 w 197"/>
                  <a:gd name="T13" fmla="*/ 7 h 311"/>
                  <a:gd name="T14" fmla="*/ 172 w 197"/>
                  <a:gd name="T15" fmla="*/ 54 h 311"/>
                  <a:gd name="T16" fmla="*/ 95 w 197"/>
                  <a:gd name="T17" fmla="*/ 237 h 311"/>
                  <a:gd name="T18" fmla="*/ 197 w 197"/>
                  <a:gd name="T19" fmla="*/ 239 h 311"/>
                  <a:gd name="T20" fmla="*/ 196 w 197"/>
                  <a:gd name="T21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7" h="311">
                    <a:moveTo>
                      <a:pt x="196" y="311"/>
                    </a:moveTo>
                    <a:cubicBezTo>
                      <a:pt x="41" y="310"/>
                      <a:pt x="41" y="310"/>
                      <a:pt x="41" y="310"/>
                    </a:cubicBezTo>
                    <a:cubicBezTo>
                      <a:pt x="31" y="310"/>
                      <a:pt x="22" y="307"/>
                      <a:pt x="15" y="301"/>
                    </a:cubicBezTo>
                    <a:cubicBezTo>
                      <a:pt x="3" y="290"/>
                      <a:pt x="0" y="273"/>
                      <a:pt x="6" y="259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15" y="8"/>
                      <a:pt x="135" y="0"/>
                      <a:pt x="153" y="7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71" y="14"/>
                      <a:pt x="180" y="35"/>
                      <a:pt x="172" y="54"/>
                    </a:cubicBezTo>
                    <a:cubicBezTo>
                      <a:pt x="95" y="237"/>
                      <a:pt x="95" y="237"/>
                      <a:pt x="95" y="237"/>
                    </a:cubicBezTo>
                    <a:cubicBezTo>
                      <a:pt x="197" y="239"/>
                      <a:pt x="197" y="239"/>
                      <a:pt x="197" y="239"/>
                    </a:cubicBezTo>
                    <a:lnTo>
                      <a:pt x="196" y="311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5815674" y="4387316"/>
                <a:ext cx="411956" cy="384710"/>
              </a:xfrm>
              <a:custGeom>
                <a:avLst/>
                <a:gdLst>
                  <a:gd name="connsiteX0" fmla="*/ 199384 w 411956"/>
                  <a:gd name="connsiteY0" fmla="*/ 950 h 384710"/>
                  <a:gd name="connsiteX1" fmla="*/ 408489 w 411956"/>
                  <a:gd name="connsiteY1" fmla="*/ 115552 h 384710"/>
                  <a:gd name="connsiteX2" fmla="*/ 411956 w 411956"/>
                  <a:gd name="connsiteY2" fmla="*/ 124207 h 384710"/>
                  <a:gd name="connsiteX3" fmla="*/ 394667 w 411956"/>
                  <a:gd name="connsiteY3" fmla="*/ 137102 h 384710"/>
                  <a:gd name="connsiteX4" fmla="*/ 129612 w 411956"/>
                  <a:gd name="connsiteY4" fmla="*/ 130062 h 384710"/>
                  <a:gd name="connsiteX5" fmla="*/ 101563 w 411956"/>
                  <a:gd name="connsiteY5" fmla="*/ 273670 h 384710"/>
                  <a:gd name="connsiteX6" fmla="*/ 81930 w 411956"/>
                  <a:gd name="connsiteY6" fmla="*/ 381376 h 384710"/>
                  <a:gd name="connsiteX7" fmla="*/ 81289 w 411956"/>
                  <a:gd name="connsiteY7" fmla="*/ 384710 h 384710"/>
                  <a:gd name="connsiteX8" fmla="*/ 77221 w 411956"/>
                  <a:gd name="connsiteY8" fmla="*/ 382431 h 384710"/>
                  <a:gd name="connsiteX9" fmla="*/ 562 w 411956"/>
                  <a:gd name="connsiteY9" fmla="*/ 234194 h 384710"/>
                  <a:gd name="connsiteX10" fmla="*/ 199384 w 411956"/>
                  <a:gd name="connsiteY10" fmla="*/ 950 h 38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1956" h="384710">
                    <a:moveTo>
                      <a:pt x="199384" y="950"/>
                    </a:moveTo>
                    <a:cubicBezTo>
                      <a:pt x="287594" y="-7481"/>
                      <a:pt x="369503" y="40995"/>
                      <a:pt x="408489" y="115552"/>
                    </a:cubicBezTo>
                    <a:lnTo>
                      <a:pt x="411956" y="124207"/>
                    </a:lnTo>
                    <a:lnTo>
                      <a:pt x="394667" y="137102"/>
                    </a:lnTo>
                    <a:cubicBezTo>
                      <a:pt x="360308" y="154701"/>
                      <a:pt x="286682" y="163852"/>
                      <a:pt x="129612" y="130062"/>
                    </a:cubicBezTo>
                    <a:cubicBezTo>
                      <a:pt x="101563" y="273670"/>
                      <a:pt x="101563" y="273670"/>
                      <a:pt x="101563" y="273670"/>
                    </a:cubicBezTo>
                    <a:cubicBezTo>
                      <a:pt x="101563" y="273670"/>
                      <a:pt x="91747" y="329283"/>
                      <a:pt x="81930" y="381376"/>
                    </a:cubicBezTo>
                    <a:lnTo>
                      <a:pt x="81289" y="384710"/>
                    </a:lnTo>
                    <a:lnTo>
                      <a:pt x="77221" y="382431"/>
                    </a:lnTo>
                    <a:cubicBezTo>
                      <a:pt x="34866" y="346601"/>
                      <a:pt x="6163" y="294613"/>
                      <a:pt x="562" y="234194"/>
                    </a:cubicBezTo>
                    <a:cubicBezTo>
                      <a:pt x="-7839" y="116167"/>
                      <a:pt x="78971" y="9380"/>
                      <a:pt x="199384" y="950"/>
                    </a:cubicBezTo>
                    <a:close/>
                  </a:path>
                </a:pathLst>
              </a:custGeom>
              <a:solidFill>
                <a:srgbClr val="0720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5853113" y="4579938"/>
                <a:ext cx="117475" cy="114300"/>
              </a:xfrm>
              <a:custGeom>
                <a:avLst/>
                <a:gdLst>
                  <a:gd name="T0" fmla="*/ 41 w 42"/>
                  <a:gd name="T1" fmla="*/ 22 h 41"/>
                  <a:gd name="T2" fmla="*/ 20 w 42"/>
                  <a:gd name="T3" fmla="*/ 40 h 41"/>
                  <a:gd name="T4" fmla="*/ 1 w 42"/>
                  <a:gd name="T5" fmla="*/ 19 h 41"/>
                  <a:gd name="T6" fmla="*/ 23 w 42"/>
                  <a:gd name="T7" fmla="*/ 0 h 41"/>
                  <a:gd name="T8" fmla="*/ 41 w 42"/>
                  <a:gd name="T9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41" y="22"/>
                    </a:moveTo>
                    <a:cubicBezTo>
                      <a:pt x="40" y="33"/>
                      <a:pt x="31" y="41"/>
                      <a:pt x="20" y="40"/>
                    </a:cubicBezTo>
                    <a:cubicBezTo>
                      <a:pt x="8" y="40"/>
                      <a:pt x="0" y="30"/>
                      <a:pt x="1" y="19"/>
                    </a:cubicBezTo>
                    <a:cubicBezTo>
                      <a:pt x="2" y="8"/>
                      <a:pt x="12" y="0"/>
                      <a:pt x="23" y="0"/>
                    </a:cubicBezTo>
                    <a:cubicBezTo>
                      <a:pt x="34" y="1"/>
                      <a:pt x="42" y="11"/>
                      <a:pt x="41" y="22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4" name="文本框 53"/>
          <p:cNvSpPr txBox="1"/>
          <p:nvPr/>
        </p:nvSpPr>
        <p:spPr>
          <a:xfrm>
            <a:off x="334645" y="1134110"/>
            <a:ext cx="45008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6600" kern="0">
                <a:solidFill>
                  <a:schemeClr val="tx1"/>
                </a:solidFill>
                <a:uFillTx/>
                <a:sym typeface="+mn-ea"/>
              </a:rPr>
              <a:t>传播类型</a:t>
            </a:r>
            <a:endParaRPr lang="zh-CN" altLang="en-US" sz="6600" kern="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69365" y="3416300"/>
            <a:ext cx="5111115" cy="1891030"/>
          </a:xfrm>
          <a:prstGeom prst="rect">
            <a:avLst/>
          </a:prstGeom>
          <a:noFill/>
        </p:spPr>
        <p:txBody>
          <a:bodyPr wrap="square" lIns="101600" tIns="0" rIns="82550" bIns="0" rtlCol="0"/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2" indent="0" fontAlgn="ctr">
              <a:lnSpc>
                <a:spcPct val="200000"/>
              </a:lnSpc>
              <a:buClr>
                <a:srgbClr val="1E6BC5">
                  <a:lumMod val="75000"/>
                </a:srgbClr>
              </a:buClr>
              <a:buSzPct val="90000"/>
              <a:buNone/>
            </a:pPr>
            <a:r>
              <a:rPr lang="zh-CN" altLang="en-US" sz="2400">
                <a:sym typeface="+mn-ea"/>
              </a:rPr>
              <a:t>传统传播学中的五大类型的划分不再泾渭分明，它们在网络这一平台上共存共荣。</a:t>
            </a:r>
            <a:endParaRPr lang="zh-CN" altLang="en-US" sz="2400" spc="15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9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44"/>
          <p:cNvSpPr/>
          <p:nvPr>
            <p:custDataLst>
              <p:tags r:id="rId1"/>
            </p:custDataLst>
          </p:nvPr>
        </p:nvSpPr>
        <p:spPr bwMode="auto">
          <a:xfrm rot="10800000">
            <a:off x="157" y="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54" name="文本框 53"/>
          <p:cNvSpPr txBox="1"/>
          <p:nvPr>
            <p:custDataLst>
              <p:tags r:id="rId2"/>
            </p:custDataLst>
          </p:nvPr>
        </p:nvSpPr>
        <p:spPr>
          <a:xfrm>
            <a:off x="334645" y="1134110"/>
            <a:ext cx="45008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6600" kern="0">
                <a:solidFill>
                  <a:schemeClr val="tx1"/>
                </a:solidFill>
                <a:uFillTx/>
                <a:sym typeface="+mn-ea"/>
              </a:rPr>
              <a:t>传播类型</a:t>
            </a:r>
            <a:endParaRPr lang="zh-CN" altLang="en-US" sz="6600" kern="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6" name="Freeform 18"/>
          <p:cNvSpPr/>
          <p:nvPr>
            <p:custDataLst>
              <p:tags r:id="rId3"/>
            </p:custDataLst>
          </p:nvPr>
        </p:nvSpPr>
        <p:spPr>
          <a:xfrm>
            <a:off x="5434965" y="1509443"/>
            <a:ext cx="6109346" cy="672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1" y="0"/>
                </a:lnTo>
                <a:lnTo>
                  <a:pt x="158" y="431"/>
                </a:lnTo>
                <a:lnTo>
                  <a:pt x="306" y="923"/>
                </a:lnTo>
                <a:lnTo>
                  <a:pt x="505" y="1415"/>
                </a:lnTo>
                <a:lnTo>
                  <a:pt x="750" y="1908"/>
                </a:lnTo>
                <a:lnTo>
                  <a:pt x="1030" y="2338"/>
                </a:lnTo>
                <a:lnTo>
                  <a:pt x="1356" y="2769"/>
                </a:lnTo>
                <a:lnTo>
                  <a:pt x="1718" y="3200"/>
                </a:lnTo>
                <a:lnTo>
                  <a:pt x="2121" y="3631"/>
                </a:lnTo>
                <a:lnTo>
                  <a:pt x="2565" y="3938"/>
                </a:lnTo>
                <a:lnTo>
                  <a:pt x="3034" y="4308"/>
                </a:lnTo>
                <a:lnTo>
                  <a:pt x="3544" y="4677"/>
                </a:lnTo>
                <a:lnTo>
                  <a:pt x="4084" y="4985"/>
                </a:lnTo>
                <a:lnTo>
                  <a:pt x="4645" y="5292"/>
                </a:lnTo>
                <a:lnTo>
                  <a:pt x="5242" y="5538"/>
                </a:lnTo>
                <a:lnTo>
                  <a:pt x="5864" y="5785"/>
                </a:lnTo>
                <a:lnTo>
                  <a:pt x="6507" y="5908"/>
                </a:lnTo>
                <a:lnTo>
                  <a:pt x="7180" y="6154"/>
                </a:lnTo>
                <a:lnTo>
                  <a:pt x="7873" y="6338"/>
                </a:lnTo>
                <a:lnTo>
                  <a:pt x="8582" y="6400"/>
                </a:lnTo>
                <a:lnTo>
                  <a:pt x="9301" y="6462"/>
                </a:lnTo>
                <a:lnTo>
                  <a:pt x="10040" y="6523"/>
                </a:lnTo>
                <a:lnTo>
                  <a:pt x="11555" y="6523"/>
                </a:lnTo>
                <a:lnTo>
                  <a:pt x="12299" y="6462"/>
                </a:lnTo>
                <a:lnTo>
                  <a:pt x="13023" y="6400"/>
                </a:lnTo>
                <a:lnTo>
                  <a:pt x="13732" y="6338"/>
                </a:lnTo>
                <a:lnTo>
                  <a:pt x="14420" y="6154"/>
                </a:lnTo>
                <a:lnTo>
                  <a:pt x="15088" y="5908"/>
                </a:lnTo>
                <a:lnTo>
                  <a:pt x="15731" y="5785"/>
                </a:lnTo>
                <a:lnTo>
                  <a:pt x="16353" y="5538"/>
                </a:lnTo>
                <a:lnTo>
                  <a:pt x="16950" y="5292"/>
                </a:lnTo>
                <a:lnTo>
                  <a:pt x="17516" y="4985"/>
                </a:lnTo>
                <a:lnTo>
                  <a:pt x="18056" y="4677"/>
                </a:lnTo>
                <a:lnTo>
                  <a:pt x="18561" y="4308"/>
                </a:lnTo>
                <a:lnTo>
                  <a:pt x="19035" y="3938"/>
                </a:lnTo>
                <a:lnTo>
                  <a:pt x="19474" y="3631"/>
                </a:lnTo>
                <a:lnTo>
                  <a:pt x="19882" y="3200"/>
                </a:lnTo>
                <a:lnTo>
                  <a:pt x="20249" y="2769"/>
                </a:lnTo>
                <a:lnTo>
                  <a:pt x="20570" y="2338"/>
                </a:lnTo>
                <a:lnTo>
                  <a:pt x="20856" y="1908"/>
                </a:lnTo>
                <a:lnTo>
                  <a:pt x="21095" y="1415"/>
                </a:lnTo>
                <a:lnTo>
                  <a:pt x="21289" y="923"/>
                </a:lnTo>
                <a:lnTo>
                  <a:pt x="21442" y="431"/>
                </a:lnTo>
                <a:lnTo>
                  <a:pt x="21539" y="0"/>
                </a:lnTo>
                <a:lnTo>
                  <a:pt x="21600" y="0"/>
                </a:lnTo>
                <a:lnTo>
                  <a:pt x="21600" y="14215"/>
                </a:lnTo>
                <a:lnTo>
                  <a:pt x="21569" y="14769"/>
                </a:lnTo>
                <a:lnTo>
                  <a:pt x="21498" y="15262"/>
                </a:lnTo>
                <a:lnTo>
                  <a:pt x="21381" y="15692"/>
                </a:lnTo>
                <a:lnTo>
                  <a:pt x="21212" y="16185"/>
                </a:lnTo>
                <a:lnTo>
                  <a:pt x="21003" y="16677"/>
                </a:lnTo>
                <a:lnTo>
                  <a:pt x="20754" y="17169"/>
                </a:lnTo>
                <a:lnTo>
                  <a:pt x="20458" y="17538"/>
                </a:lnTo>
                <a:lnTo>
                  <a:pt x="20121" y="17908"/>
                </a:lnTo>
                <a:lnTo>
                  <a:pt x="19754" y="18338"/>
                </a:lnTo>
                <a:lnTo>
                  <a:pt x="19351" y="18708"/>
                </a:lnTo>
                <a:lnTo>
                  <a:pt x="18913" y="19138"/>
                </a:lnTo>
                <a:lnTo>
                  <a:pt x="18439" y="19446"/>
                </a:lnTo>
                <a:lnTo>
                  <a:pt x="17934" y="19754"/>
                </a:lnTo>
                <a:lnTo>
                  <a:pt x="17398" y="20062"/>
                </a:lnTo>
                <a:lnTo>
                  <a:pt x="16837" y="20308"/>
                </a:lnTo>
                <a:lnTo>
                  <a:pt x="16251" y="20615"/>
                </a:lnTo>
                <a:lnTo>
                  <a:pt x="15639" y="20800"/>
                </a:lnTo>
                <a:lnTo>
                  <a:pt x="15002" y="21046"/>
                </a:lnTo>
                <a:lnTo>
                  <a:pt x="14349" y="21169"/>
                </a:lnTo>
                <a:lnTo>
                  <a:pt x="13671" y="21354"/>
                </a:lnTo>
                <a:lnTo>
                  <a:pt x="12977" y="21415"/>
                </a:lnTo>
                <a:lnTo>
                  <a:pt x="12263" y="21477"/>
                </a:lnTo>
                <a:lnTo>
                  <a:pt x="11534" y="21600"/>
                </a:lnTo>
                <a:lnTo>
                  <a:pt x="10061" y="21600"/>
                </a:lnTo>
                <a:lnTo>
                  <a:pt x="9331" y="21477"/>
                </a:lnTo>
                <a:lnTo>
                  <a:pt x="8628" y="21415"/>
                </a:lnTo>
                <a:lnTo>
                  <a:pt x="7929" y="21354"/>
                </a:lnTo>
                <a:lnTo>
                  <a:pt x="7251" y="21169"/>
                </a:lnTo>
                <a:lnTo>
                  <a:pt x="6593" y="21046"/>
                </a:lnTo>
                <a:lnTo>
                  <a:pt x="5956" y="20800"/>
                </a:lnTo>
                <a:lnTo>
                  <a:pt x="5349" y="20615"/>
                </a:lnTo>
                <a:lnTo>
                  <a:pt x="4758" y="20308"/>
                </a:lnTo>
                <a:lnTo>
                  <a:pt x="4202" y="20062"/>
                </a:lnTo>
                <a:lnTo>
                  <a:pt x="3666" y="19754"/>
                </a:lnTo>
                <a:lnTo>
                  <a:pt x="3167" y="19446"/>
                </a:lnTo>
                <a:lnTo>
                  <a:pt x="2687" y="19138"/>
                </a:lnTo>
                <a:lnTo>
                  <a:pt x="2249" y="18708"/>
                </a:lnTo>
                <a:lnTo>
                  <a:pt x="1841" y="18338"/>
                </a:lnTo>
                <a:lnTo>
                  <a:pt x="1474" y="17908"/>
                </a:lnTo>
                <a:lnTo>
                  <a:pt x="1142" y="17538"/>
                </a:lnTo>
                <a:lnTo>
                  <a:pt x="846" y="17169"/>
                </a:lnTo>
                <a:lnTo>
                  <a:pt x="597" y="16677"/>
                </a:lnTo>
                <a:lnTo>
                  <a:pt x="388" y="16185"/>
                </a:lnTo>
                <a:lnTo>
                  <a:pt x="214" y="15692"/>
                </a:lnTo>
                <a:lnTo>
                  <a:pt x="97" y="15262"/>
                </a:lnTo>
                <a:lnTo>
                  <a:pt x="25" y="14769"/>
                </a:lnTo>
                <a:lnTo>
                  <a:pt x="0" y="14215"/>
                </a:lnTo>
                <a:lnTo>
                  <a:pt x="0" y="0"/>
                </a:lnTo>
                <a:close/>
              </a:path>
            </a:pathLst>
          </a:custGeom>
          <a:solidFill>
            <a:srgbClr val="2196F3"/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t">
            <a:normAutofit/>
          </a:bodyPr>
          <a:lstStyle/>
          <a:p>
            <a:pPr defTabSz="457200">
              <a:lnSpc>
                <a:spcPct val="120000"/>
              </a:lnSpc>
            </a:pPr>
            <a:endParaRPr sz="140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" name="Freeform 19"/>
          <p:cNvSpPr/>
          <p:nvPr>
            <p:custDataLst>
              <p:tags r:id="rId4"/>
            </p:custDataLst>
          </p:nvPr>
        </p:nvSpPr>
        <p:spPr>
          <a:xfrm>
            <a:off x="5434965" y="1276985"/>
            <a:ext cx="6109346" cy="457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5" y="0"/>
                </a:moveTo>
                <a:lnTo>
                  <a:pt x="10800" y="0"/>
                </a:lnTo>
                <a:lnTo>
                  <a:pt x="11534" y="181"/>
                </a:lnTo>
                <a:lnTo>
                  <a:pt x="12263" y="181"/>
                </a:lnTo>
                <a:lnTo>
                  <a:pt x="12977" y="271"/>
                </a:lnTo>
                <a:lnTo>
                  <a:pt x="13671" y="542"/>
                </a:lnTo>
                <a:lnTo>
                  <a:pt x="14349" y="723"/>
                </a:lnTo>
                <a:lnTo>
                  <a:pt x="15002" y="994"/>
                </a:lnTo>
                <a:lnTo>
                  <a:pt x="15639" y="1175"/>
                </a:lnTo>
                <a:lnTo>
                  <a:pt x="16251" y="1536"/>
                </a:lnTo>
                <a:lnTo>
                  <a:pt x="16837" y="1898"/>
                </a:lnTo>
                <a:lnTo>
                  <a:pt x="17398" y="2350"/>
                </a:lnTo>
                <a:lnTo>
                  <a:pt x="17934" y="2802"/>
                </a:lnTo>
                <a:lnTo>
                  <a:pt x="18439" y="3254"/>
                </a:lnTo>
                <a:lnTo>
                  <a:pt x="18913" y="3796"/>
                </a:lnTo>
                <a:lnTo>
                  <a:pt x="19351" y="4338"/>
                </a:lnTo>
                <a:lnTo>
                  <a:pt x="19754" y="4790"/>
                </a:lnTo>
                <a:lnTo>
                  <a:pt x="20121" y="5423"/>
                </a:lnTo>
                <a:lnTo>
                  <a:pt x="20458" y="6055"/>
                </a:lnTo>
                <a:lnTo>
                  <a:pt x="20754" y="6688"/>
                </a:lnTo>
                <a:lnTo>
                  <a:pt x="21003" y="7321"/>
                </a:lnTo>
                <a:lnTo>
                  <a:pt x="21212" y="8044"/>
                </a:lnTo>
                <a:lnTo>
                  <a:pt x="21381" y="8767"/>
                </a:lnTo>
                <a:lnTo>
                  <a:pt x="21498" y="9490"/>
                </a:lnTo>
                <a:lnTo>
                  <a:pt x="21569" y="10122"/>
                </a:lnTo>
                <a:lnTo>
                  <a:pt x="21600" y="10845"/>
                </a:lnTo>
                <a:lnTo>
                  <a:pt x="21600" y="11207"/>
                </a:lnTo>
                <a:lnTo>
                  <a:pt x="21585" y="11387"/>
                </a:lnTo>
                <a:lnTo>
                  <a:pt x="21564" y="11659"/>
                </a:lnTo>
                <a:lnTo>
                  <a:pt x="21539" y="12020"/>
                </a:lnTo>
                <a:lnTo>
                  <a:pt x="21442" y="12653"/>
                </a:lnTo>
                <a:lnTo>
                  <a:pt x="21289" y="13376"/>
                </a:lnTo>
                <a:lnTo>
                  <a:pt x="21095" y="14099"/>
                </a:lnTo>
                <a:lnTo>
                  <a:pt x="20856" y="14822"/>
                </a:lnTo>
                <a:lnTo>
                  <a:pt x="20570" y="15454"/>
                </a:lnTo>
                <a:lnTo>
                  <a:pt x="20249" y="16087"/>
                </a:lnTo>
                <a:lnTo>
                  <a:pt x="19882" y="16720"/>
                </a:lnTo>
                <a:lnTo>
                  <a:pt x="19474" y="17352"/>
                </a:lnTo>
                <a:lnTo>
                  <a:pt x="19035" y="17804"/>
                </a:lnTo>
                <a:lnTo>
                  <a:pt x="18561" y="18346"/>
                </a:lnTo>
                <a:lnTo>
                  <a:pt x="18056" y="18889"/>
                </a:lnTo>
                <a:lnTo>
                  <a:pt x="17516" y="19341"/>
                </a:lnTo>
                <a:lnTo>
                  <a:pt x="16950" y="19792"/>
                </a:lnTo>
                <a:lnTo>
                  <a:pt x="16353" y="20154"/>
                </a:lnTo>
                <a:lnTo>
                  <a:pt x="15731" y="20515"/>
                </a:lnTo>
                <a:lnTo>
                  <a:pt x="15088" y="20696"/>
                </a:lnTo>
                <a:lnTo>
                  <a:pt x="14420" y="21058"/>
                </a:lnTo>
                <a:lnTo>
                  <a:pt x="13732" y="21329"/>
                </a:lnTo>
                <a:lnTo>
                  <a:pt x="13023" y="21419"/>
                </a:lnTo>
                <a:lnTo>
                  <a:pt x="12299" y="21510"/>
                </a:lnTo>
                <a:lnTo>
                  <a:pt x="11555" y="21600"/>
                </a:lnTo>
                <a:lnTo>
                  <a:pt x="10040" y="21600"/>
                </a:lnTo>
                <a:lnTo>
                  <a:pt x="9301" y="21510"/>
                </a:lnTo>
                <a:lnTo>
                  <a:pt x="8582" y="21419"/>
                </a:lnTo>
                <a:lnTo>
                  <a:pt x="7873" y="21329"/>
                </a:lnTo>
                <a:lnTo>
                  <a:pt x="7180" y="21058"/>
                </a:lnTo>
                <a:lnTo>
                  <a:pt x="6507" y="20696"/>
                </a:lnTo>
                <a:lnTo>
                  <a:pt x="5864" y="20515"/>
                </a:lnTo>
                <a:lnTo>
                  <a:pt x="5242" y="20154"/>
                </a:lnTo>
                <a:lnTo>
                  <a:pt x="4645" y="19792"/>
                </a:lnTo>
                <a:lnTo>
                  <a:pt x="4084" y="19341"/>
                </a:lnTo>
                <a:lnTo>
                  <a:pt x="3544" y="18889"/>
                </a:lnTo>
                <a:lnTo>
                  <a:pt x="3034" y="18346"/>
                </a:lnTo>
                <a:lnTo>
                  <a:pt x="2565" y="17804"/>
                </a:lnTo>
                <a:lnTo>
                  <a:pt x="2121" y="17352"/>
                </a:lnTo>
                <a:lnTo>
                  <a:pt x="1718" y="16720"/>
                </a:lnTo>
                <a:lnTo>
                  <a:pt x="1356" y="16087"/>
                </a:lnTo>
                <a:lnTo>
                  <a:pt x="1030" y="15454"/>
                </a:lnTo>
                <a:lnTo>
                  <a:pt x="750" y="14822"/>
                </a:lnTo>
                <a:lnTo>
                  <a:pt x="505" y="14099"/>
                </a:lnTo>
                <a:lnTo>
                  <a:pt x="306" y="13376"/>
                </a:lnTo>
                <a:lnTo>
                  <a:pt x="158" y="12653"/>
                </a:lnTo>
                <a:lnTo>
                  <a:pt x="61" y="12020"/>
                </a:lnTo>
                <a:lnTo>
                  <a:pt x="31" y="11659"/>
                </a:lnTo>
                <a:lnTo>
                  <a:pt x="5" y="11207"/>
                </a:lnTo>
                <a:lnTo>
                  <a:pt x="0" y="10845"/>
                </a:lnTo>
                <a:lnTo>
                  <a:pt x="25" y="10122"/>
                </a:lnTo>
                <a:lnTo>
                  <a:pt x="97" y="9490"/>
                </a:lnTo>
                <a:lnTo>
                  <a:pt x="214" y="8767"/>
                </a:lnTo>
                <a:lnTo>
                  <a:pt x="388" y="8044"/>
                </a:lnTo>
                <a:lnTo>
                  <a:pt x="597" y="7321"/>
                </a:lnTo>
                <a:lnTo>
                  <a:pt x="846" y="6688"/>
                </a:lnTo>
                <a:lnTo>
                  <a:pt x="1142" y="6055"/>
                </a:lnTo>
                <a:lnTo>
                  <a:pt x="1474" y="5423"/>
                </a:lnTo>
                <a:lnTo>
                  <a:pt x="1841" y="4790"/>
                </a:lnTo>
                <a:lnTo>
                  <a:pt x="2249" y="4338"/>
                </a:lnTo>
                <a:lnTo>
                  <a:pt x="2687" y="3796"/>
                </a:lnTo>
                <a:lnTo>
                  <a:pt x="3167" y="3254"/>
                </a:lnTo>
                <a:lnTo>
                  <a:pt x="3666" y="2802"/>
                </a:lnTo>
                <a:lnTo>
                  <a:pt x="4202" y="2350"/>
                </a:lnTo>
                <a:lnTo>
                  <a:pt x="4758" y="1898"/>
                </a:lnTo>
                <a:lnTo>
                  <a:pt x="5349" y="1536"/>
                </a:lnTo>
                <a:lnTo>
                  <a:pt x="5956" y="1175"/>
                </a:lnTo>
                <a:lnTo>
                  <a:pt x="6593" y="994"/>
                </a:lnTo>
                <a:lnTo>
                  <a:pt x="7251" y="723"/>
                </a:lnTo>
                <a:lnTo>
                  <a:pt x="7929" y="542"/>
                </a:lnTo>
                <a:lnTo>
                  <a:pt x="8628" y="271"/>
                </a:lnTo>
                <a:lnTo>
                  <a:pt x="9331" y="181"/>
                </a:lnTo>
                <a:lnTo>
                  <a:pt x="10061" y="181"/>
                </a:lnTo>
                <a:lnTo>
                  <a:pt x="10795" y="0"/>
                </a:lnTo>
                <a:close/>
              </a:path>
            </a:pathLst>
          </a:custGeom>
          <a:solidFill>
            <a:srgbClr val="2196F3">
              <a:lumMod val="75000"/>
            </a:srgbClr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t">
            <a:normAutofit/>
          </a:bodyPr>
          <a:lstStyle/>
          <a:p>
            <a:pPr defTabSz="457200">
              <a:lnSpc>
                <a:spcPct val="120000"/>
              </a:lnSpc>
            </a:pPr>
            <a:endParaRPr sz="140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0" name="TextBox 33"/>
          <p:cNvSpPr txBox="1"/>
          <p:nvPr>
            <p:custDataLst>
              <p:tags r:id="rId5"/>
            </p:custDataLst>
          </p:nvPr>
        </p:nvSpPr>
        <p:spPr>
          <a:xfrm>
            <a:off x="7470901" y="1640298"/>
            <a:ext cx="1919706" cy="649652"/>
          </a:xfrm>
          <a:prstGeom prst="rect">
            <a:avLst/>
          </a:prstGeom>
          <a:ln w="25400">
            <a:miter lim="400000"/>
          </a:ln>
        </p:spPr>
        <p:txBody>
          <a:bodyPr tIns="45720" bIns="45720" anchor="ctr">
            <a:normAutofit/>
          </a:bodyPr>
          <a:lstStyle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zh-CN" sz="18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大众传播</a:t>
            </a:r>
            <a:endParaRPr lang="zh-CN" altLang="zh-CN" sz="18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下箭头 59"/>
          <p:cNvSpPr/>
          <p:nvPr>
            <p:custDataLst>
              <p:tags r:id="rId6"/>
            </p:custDataLst>
          </p:nvPr>
        </p:nvSpPr>
        <p:spPr>
          <a:xfrm>
            <a:off x="7594057" y="5029418"/>
            <a:ext cx="194742" cy="483390"/>
          </a:xfrm>
          <a:prstGeom prst="downArrow">
            <a:avLst>
              <a:gd name="adj1" fmla="val 50000"/>
              <a:gd name="adj2" fmla="val 68661"/>
            </a:avLst>
          </a:prstGeom>
          <a:solidFill>
            <a:srgbClr val="FFFFFF"/>
          </a:solidFill>
          <a:ln>
            <a:solidFill>
              <a:srgbClr val="2196F3"/>
            </a:solidFill>
          </a:ln>
        </p:spPr>
        <p:txBody>
          <a:bodyPr wrap="square" rtlCol="0" anchor="ctr">
            <a:normAutofit/>
          </a:bodyPr>
          <a:lstStyle/>
          <a:p>
            <a:pPr algn="r" defTabSz="457200">
              <a:lnSpc>
                <a:spcPct val="120000"/>
              </a:lnSpc>
            </a:pPr>
            <a:endParaRPr kumimoji="1" lang="zh-CN" altLang="en-US" sz="1400" dirty="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3" name="Freeform 16"/>
          <p:cNvSpPr/>
          <p:nvPr>
            <p:custDataLst>
              <p:tags r:id="rId7"/>
            </p:custDataLst>
          </p:nvPr>
        </p:nvSpPr>
        <p:spPr>
          <a:xfrm>
            <a:off x="5784422" y="2513171"/>
            <a:ext cx="5411201" cy="680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5" y="0"/>
                </a:lnTo>
                <a:lnTo>
                  <a:pt x="166" y="548"/>
                </a:lnTo>
                <a:lnTo>
                  <a:pt x="337" y="1095"/>
                </a:lnTo>
                <a:lnTo>
                  <a:pt x="564" y="1582"/>
                </a:lnTo>
                <a:lnTo>
                  <a:pt x="852" y="2130"/>
                </a:lnTo>
                <a:lnTo>
                  <a:pt x="1184" y="2616"/>
                </a:lnTo>
                <a:lnTo>
                  <a:pt x="1570" y="3103"/>
                </a:lnTo>
                <a:lnTo>
                  <a:pt x="1993" y="3468"/>
                </a:lnTo>
                <a:lnTo>
                  <a:pt x="2465" y="3955"/>
                </a:lnTo>
                <a:lnTo>
                  <a:pt x="2987" y="4320"/>
                </a:lnTo>
                <a:lnTo>
                  <a:pt x="3539" y="4746"/>
                </a:lnTo>
                <a:lnTo>
                  <a:pt x="4140" y="5050"/>
                </a:lnTo>
                <a:lnTo>
                  <a:pt x="4759" y="5354"/>
                </a:lnTo>
                <a:lnTo>
                  <a:pt x="5421" y="5598"/>
                </a:lnTo>
                <a:lnTo>
                  <a:pt x="6114" y="5902"/>
                </a:lnTo>
                <a:lnTo>
                  <a:pt x="6844" y="6024"/>
                </a:lnTo>
                <a:lnTo>
                  <a:pt x="7593" y="6267"/>
                </a:lnTo>
                <a:lnTo>
                  <a:pt x="8365" y="6389"/>
                </a:lnTo>
                <a:lnTo>
                  <a:pt x="9150" y="6510"/>
                </a:lnTo>
                <a:lnTo>
                  <a:pt x="9972" y="6571"/>
                </a:lnTo>
                <a:lnTo>
                  <a:pt x="11628" y="6571"/>
                </a:lnTo>
                <a:lnTo>
                  <a:pt x="12437" y="6510"/>
                </a:lnTo>
                <a:lnTo>
                  <a:pt x="13235" y="6389"/>
                </a:lnTo>
                <a:lnTo>
                  <a:pt x="14007" y="6267"/>
                </a:lnTo>
                <a:lnTo>
                  <a:pt x="14756" y="6024"/>
                </a:lnTo>
                <a:lnTo>
                  <a:pt x="15473" y="5902"/>
                </a:lnTo>
                <a:lnTo>
                  <a:pt x="16166" y="5598"/>
                </a:lnTo>
                <a:lnTo>
                  <a:pt x="16829" y="5354"/>
                </a:lnTo>
                <a:lnTo>
                  <a:pt x="17460" y="5050"/>
                </a:lnTo>
                <a:lnTo>
                  <a:pt x="18061" y="4746"/>
                </a:lnTo>
                <a:lnTo>
                  <a:pt x="18613" y="4320"/>
                </a:lnTo>
                <a:lnTo>
                  <a:pt x="19135" y="3955"/>
                </a:lnTo>
                <a:lnTo>
                  <a:pt x="19607" y="3468"/>
                </a:lnTo>
                <a:lnTo>
                  <a:pt x="20030" y="3103"/>
                </a:lnTo>
                <a:lnTo>
                  <a:pt x="20416" y="2616"/>
                </a:lnTo>
                <a:lnTo>
                  <a:pt x="20748" y="2130"/>
                </a:lnTo>
                <a:lnTo>
                  <a:pt x="21036" y="1582"/>
                </a:lnTo>
                <a:lnTo>
                  <a:pt x="21263" y="1095"/>
                </a:lnTo>
                <a:lnTo>
                  <a:pt x="21428" y="548"/>
                </a:lnTo>
                <a:lnTo>
                  <a:pt x="21545" y="0"/>
                </a:lnTo>
                <a:lnTo>
                  <a:pt x="21600" y="0"/>
                </a:lnTo>
                <a:lnTo>
                  <a:pt x="21600" y="14238"/>
                </a:lnTo>
                <a:lnTo>
                  <a:pt x="21569" y="14785"/>
                </a:lnTo>
                <a:lnTo>
                  <a:pt x="21483" y="15333"/>
                </a:lnTo>
                <a:lnTo>
                  <a:pt x="21342" y="15881"/>
                </a:lnTo>
                <a:lnTo>
                  <a:pt x="21146" y="16367"/>
                </a:lnTo>
                <a:lnTo>
                  <a:pt x="20901" y="16915"/>
                </a:lnTo>
                <a:lnTo>
                  <a:pt x="20600" y="17402"/>
                </a:lnTo>
                <a:lnTo>
                  <a:pt x="20251" y="17828"/>
                </a:lnTo>
                <a:lnTo>
                  <a:pt x="19858" y="18254"/>
                </a:lnTo>
                <a:lnTo>
                  <a:pt x="19423" y="18740"/>
                </a:lnTo>
                <a:lnTo>
                  <a:pt x="18951" y="19105"/>
                </a:lnTo>
                <a:lnTo>
                  <a:pt x="18442" y="19470"/>
                </a:lnTo>
                <a:lnTo>
                  <a:pt x="17890" y="19835"/>
                </a:lnTo>
                <a:lnTo>
                  <a:pt x="17307" y="20140"/>
                </a:lnTo>
                <a:lnTo>
                  <a:pt x="16681" y="20444"/>
                </a:lnTo>
                <a:lnTo>
                  <a:pt x="16037" y="20687"/>
                </a:lnTo>
                <a:lnTo>
                  <a:pt x="15357" y="20931"/>
                </a:lnTo>
                <a:lnTo>
                  <a:pt x="14645" y="21113"/>
                </a:lnTo>
                <a:lnTo>
                  <a:pt x="13922" y="21296"/>
                </a:lnTo>
                <a:lnTo>
                  <a:pt x="13167" y="21478"/>
                </a:lnTo>
                <a:lnTo>
                  <a:pt x="12395" y="21539"/>
                </a:lnTo>
                <a:lnTo>
                  <a:pt x="11603" y="21600"/>
                </a:lnTo>
                <a:lnTo>
                  <a:pt x="9997" y="21600"/>
                </a:lnTo>
                <a:lnTo>
                  <a:pt x="9199" y="21539"/>
                </a:lnTo>
                <a:lnTo>
                  <a:pt x="8427" y="21478"/>
                </a:lnTo>
                <a:lnTo>
                  <a:pt x="7678" y="21296"/>
                </a:lnTo>
                <a:lnTo>
                  <a:pt x="6955" y="21113"/>
                </a:lnTo>
                <a:lnTo>
                  <a:pt x="6243" y="20931"/>
                </a:lnTo>
                <a:lnTo>
                  <a:pt x="5563" y="20687"/>
                </a:lnTo>
                <a:lnTo>
                  <a:pt x="4919" y="20444"/>
                </a:lnTo>
                <a:lnTo>
                  <a:pt x="4299" y="20140"/>
                </a:lnTo>
                <a:lnTo>
                  <a:pt x="3710" y="19835"/>
                </a:lnTo>
                <a:lnTo>
                  <a:pt x="3158" y="19470"/>
                </a:lnTo>
                <a:lnTo>
                  <a:pt x="2649" y="19105"/>
                </a:lnTo>
                <a:lnTo>
                  <a:pt x="2165" y="18740"/>
                </a:lnTo>
                <a:lnTo>
                  <a:pt x="1736" y="18254"/>
                </a:lnTo>
                <a:lnTo>
                  <a:pt x="1349" y="17828"/>
                </a:lnTo>
                <a:lnTo>
                  <a:pt x="1000" y="17402"/>
                </a:lnTo>
                <a:lnTo>
                  <a:pt x="699" y="16915"/>
                </a:lnTo>
                <a:lnTo>
                  <a:pt x="454" y="16367"/>
                </a:lnTo>
                <a:lnTo>
                  <a:pt x="258" y="15881"/>
                </a:lnTo>
                <a:lnTo>
                  <a:pt x="110" y="15333"/>
                </a:lnTo>
                <a:lnTo>
                  <a:pt x="25" y="14785"/>
                </a:lnTo>
                <a:lnTo>
                  <a:pt x="0" y="14238"/>
                </a:lnTo>
                <a:lnTo>
                  <a:pt x="0" y="0"/>
                </a:lnTo>
                <a:close/>
              </a:path>
            </a:pathLst>
          </a:custGeom>
          <a:solidFill>
            <a:srgbClr val="2196F3"/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t">
            <a:normAutofit/>
          </a:bodyPr>
          <a:lstStyle/>
          <a:p>
            <a:pPr defTabSz="457200">
              <a:lnSpc>
                <a:spcPct val="120000"/>
              </a:lnSpc>
            </a:pPr>
            <a:endParaRPr sz="140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4" name="Freeform 17"/>
          <p:cNvSpPr/>
          <p:nvPr>
            <p:custDataLst>
              <p:tags r:id="rId8"/>
            </p:custDataLst>
          </p:nvPr>
        </p:nvSpPr>
        <p:spPr>
          <a:xfrm>
            <a:off x="5784422" y="2279173"/>
            <a:ext cx="5411201" cy="461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4" y="0"/>
                </a:moveTo>
                <a:lnTo>
                  <a:pt x="11603" y="0"/>
                </a:lnTo>
                <a:lnTo>
                  <a:pt x="12395" y="90"/>
                </a:lnTo>
                <a:lnTo>
                  <a:pt x="13167" y="179"/>
                </a:lnTo>
                <a:lnTo>
                  <a:pt x="13922" y="448"/>
                </a:lnTo>
                <a:lnTo>
                  <a:pt x="14645" y="717"/>
                </a:lnTo>
                <a:lnTo>
                  <a:pt x="15357" y="986"/>
                </a:lnTo>
                <a:lnTo>
                  <a:pt x="16037" y="1344"/>
                </a:lnTo>
                <a:lnTo>
                  <a:pt x="16681" y="1703"/>
                </a:lnTo>
                <a:lnTo>
                  <a:pt x="17307" y="2151"/>
                </a:lnTo>
                <a:lnTo>
                  <a:pt x="17890" y="2599"/>
                </a:lnTo>
                <a:lnTo>
                  <a:pt x="18442" y="3227"/>
                </a:lnTo>
                <a:lnTo>
                  <a:pt x="18951" y="3675"/>
                </a:lnTo>
                <a:lnTo>
                  <a:pt x="19423" y="4392"/>
                </a:lnTo>
                <a:lnTo>
                  <a:pt x="19858" y="4929"/>
                </a:lnTo>
                <a:lnTo>
                  <a:pt x="20251" y="5646"/>
                </a:lnTo>
                <a:lnTo>
                  <a:pt x="20600" y="6184"/>
                </a:lnTo>
                <a:lnTo>
                  <a:pt x="20901" y="6991"/>
                </a:lnTo>
                <a:lnTo>
                  <a:pt x="21146" y="7708"/>
                </a:lnTo>
                <a:lnTo>
                  <a:pt x="21342" y="8425"/>
                </a:lnTo>
                <a:lnTo>
                  <a:pt x="21483" y="9232"/>
                </a:lnTo>
                <a:lnTo>
                  <a:pt x="21569" y="10038"/>
                </a:lnTo>
                <a:lnTo>
                  <a:pt x="21600" y="10845"/>
                </a:lnTo>
                <a:lnTo>
                  <a:pt x="21594" y="11114"/>
                </a:lnTo>
                <a:lnTo>
                  <a:pt x="21575" y="11651"/>
                </a:lnTo>
                <a:lnTo>
                  <a:pt x="21545" y="11920"/>
                </a:lnTo>
                <a:lnTo>
                  <a:pt x="21428" y="12727"/>
                </a:lnTo>
                <a:lnTo>
                  <a:pt x="21263" y="13534"/>
                </a:lnTo>
                <a:lnTo>
                  <a:pt x="21036" y="14251"/>
                </a:lnTo>
                <a:lnTo>
                  <a:pt x="20748" y="15057"/>
                </a:lnTo>
                <a:lnTo>
                  <a:pt x="20416" y="15774"/>
                </a:lnTo>
                <a:lnTo>
                  <a:pt x="20030" y="16491"/>
                </a:lnTo>
                <a:lnTo>
                  <a:pt x="19607" y="17029"/>
                </a:lnTo>
                <a:lnTo>
                  <a:pt x="19135" y="17746"/>
                </a:lnTo>
                <a:lnTo>
                  <a:pt x="18613" y="18284"/>
                </a:lnTo>
                <a:lnTo>
                  <a:pt x="18061" y="18911"/>
                </a:lnTo>
                <a:lnTo>
                  <a:pt x="17460" y="19359"/>
                </a:lnTo>
                <a:lnTo>
                  <a:pt x="16829" y="19807"/>
                </a:lnTo>
                <a:lnTo>
                  <a:pt x="16166" y="20166"/>
                </a:lnTo>
                <a:lnTo>
                  <a:pt x="15473" y="20614"/>
                </a:lnTo>
                <a:lnTo>
                  <a:pt x="14756" y="20793"/>
                </a:lnTo>
                <a:lnTo>
                  <a:pt x="14007" y="21152"/>
                </a:lnTo>
                <a:lnTo>
                  <a:pt x="13235" y="21331"/>
                </a:lnTo>
                <a:lnTo>
                  <a:pt x="12437" y="21510"/>
                </a:lnTo>
                <a:lnTo>
                  <a:pt x="11628" y="21600"/>
                </a:lnTo>
                <a:lnTo>
                  <a:pt x="9972" y="21600"/>
                </a:lnTo>
                <a:lnTo>
                  <a:pt x="9150" y="21510"/>
                </a:lnTo>
                <a:lnTo>
                  <a:pt x="8365" y="21331"/>
                </a:lnTo>
                <a:lnTo>
                  <a:pt x="7593" y="21152"/>
                </a:lnTo>
                <a:lnTo>
                  <a:pt x="6844" y="20793"/>
                </a:lnTo>
                <a:lnTo>
                  <a:pt x="6114" y="20614"/>
                </a:lnTo>
                <a:lnTo>
                  <a:pt x="5421" y="20166"/>
                </a:lnTo>
                <a:lnTo>
                  <a:pt x="4759" y="19807"/>
                </a:lnTo>
                <a:lnTo>
                  <a:pt x="4140" y="19359"/>
                </a:lnTo>
                <a:lnTo>
                  <a:pt x="3539" y="18911"/>
                </a:lnTo>
                <a:lnTo>
                  <a:pt x="2987" y="18284"/>
                </a:lnTo>
                <a:lnTo>
                  <a:pt x="2465" y="17746"/>
                </a:lnTo>
                <a:lnTo>
                  <a:pt x="1993" y="17029"/>
                </a:lnTo>
                <a:lnTo>
                  <a:pt x="1570" y="16491"/>
                </a:lnTo>
                <a:lnTo>
                  <a:pt x="1184" y="15774"/>
                </a:lnTo>
                <a:lnTo>
                  <a:pt x="852" y="15057"/>
                </a:lnTo>
                <a:lnTo>
                  <a:pt x="564" y="14251"/>
                </a:lnTo>
                <a:lnTo>
                  <a:pt x="337" y="13534"/>
                </a:lnTo>
                <a:lnTo>
                  <a:pt x="166" y="12727"/>
                </a:lnTo>
                <a:lnTo>
                  <a:pt x="55" y="11920"/>
                </a:lnTo>
                <a:lnTo>
                  <a:pt x="25" y="11651"/>
                </a:lnTo>
                <a:lnTo>
                  <a:pt x="0" y="11114"/>
                </a:lnTo>
                <a:lnTo>
                  <a:pt x="0" y="10845"/>
                </a:lnTo>
                <a:lnTo>
                  <a:pt x="25" y="10038"/>
                </a:lnTo>
                <a:lnTo>
                  <a:pt x="110" y="9232"/>
                </a:lnTo>
                <a:lnTo>
                  <a:pt x="258" y="8425"/>
                </a:lnTo>
                <a:lnTo>
                  <a:pt x="454" y="7708"/>
                </a:lnTo>
                <a:lnTo>
                  <a:pt x="699" y="6991"/>
                </a:lnTo>
                <a:lnTo>
                  <a:pt x="1000" y="6184"/>
                </a:lnTo>
                <a:lnTo>
                  <a:pt x="1349" y="5646"/>
                </a:lnTo>
                <a:lnTo>
                  <a:pt x="1736" y="4929"/>
                </a:lnTo>
                <a:lnTo>
                  <a:pt x="2165" y="4392"/>
                </a:lnTo>
                <a:lnTo>
                  <a:pt x="2649" y="3675"/>
                </a:lnTo>
                <a:lnTo>
                  <a:pt x="3158" y="3227"/>
                </a:lnTo>
                <a:lnTo>
                  <a:pt x="3710" y="2599"/>
                </a:lnTo>
                <a:lnTo>
                  <a:pt x="4299" y="2151"/>
                </a:lnTo>
                <a:lnTo>
                  <a:pt x="4919" y="1703"/>
                </a:lnTo>
                <a:lnTo>
                  <a:pt x="5563" y="1344"/>
                </a:lnTo>
                <a:lnTo>
                  <a:pt x="6243" y="986"/>
                </a:lnTo>
                <a:lnTo>
                  <a:pt x="6955" y="717"/>
                </a:lnTo>
                <a:lnTo>
                  <a:pt x="7678" y="448"/>
                </a:lnTo>
                <a:lnTo>
                  <a:pt x="8427" y="179"/>
                </a:lnTo>
                <a:lnTo>
                  <a:pt x="9199" y="90"/>
                </a:lnTo>
                <a:lnTo>
                  <a:pt x="9997" y="0"/>
                </a:lnTo>
                <a:lnTo>
                  <a:pt x="10794" y="0"/>
                </a:lnTo>
                <a:close/>
              </a:path>
            </a:pathLst>
          </a:custGeom>
          <a:solidFill>
            <a:srgbClr val="2196F3">
              <a:lumMod val="75000"/>
            </a:srgbClr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t">
            <a:normAutofit/>
          </a:bodyPr>
          <a:lstStyle/>
          <a:p>
            <a:pPr defTabSz="457200">
              <a:lnSpc>
                <a:spcPct val="120000"/>
              </a:lnSpc>
            </a:pPr>
            <a:endParaRPr sz="140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3" name="TextBox 29"/>
          <p:cNvSpPr txBox="1"/>
          <p:nvPr>
            <p:custDataLst>
              <p:tags r:id="rId9"/>
            </p:custDataLst>
          </p:nvPr>
        </p:nvSpPr>
        <p:spPr>
          <a:xfrm>
            <a:off x="7470901" y="2627861"/>
            <a:ext cx="1919706" cy="649652"/>
          </a:xfrm>
          <a:prstGeom prst="rect">
            <a:avLst/>
          </a:prstGeom>
          <a:ln w="25400">
            <a:miter lim="400000"/>
          </a:ln>
        </p:spPr>
        <p:txBody>
          <a:bodyPr tIns="45720" bIns="45720" anchor="ctr">
            <a:normAutofit/>
          </a:bodyPr>
          <a:lstStyle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18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组织传播</a:t>
            </a:r>
            <a:endParaRPr lang="zh-CN" altLang="en-US" sz="18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0" name="Freeform 14"/>
          <p:cNvSpPr/>
          <p:nvPr>
            <p:custDataLst>
              <p:tags r:id="rId10"/>
            </p:custDataLst>
          </p:nvPr>
        </p:nvSpPr>
        <p:spPr>
          <a:xfrm>
            <a:off x="6133880" y="3505353"/>
            <a:ext cx="4713056" cy="67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9" y="0"/>
                </a:lnTo>
                <a:lnTo>
                  <a:pt x="185" y="555"/>
                </a:lnTo>
                <a:lnTo>
                  <a:pt x="362" y="1173"/>
                </a:lnTo>
                <a:lnTo>
                  <a:pt x="614" y="1666"/>
                </a:lnTo>
                <a:lnTo>
                  <a:pt x="917" y="2222"/>
                </a:lnTo>
                <a:lnTo>
                  <a:pt x="1286" y="2654"/>
                </a:lnTo>
                <a:lnTo>
                  <a:pt x="1700" y="3209"/>
                </a:lnTo>
                <a:lnTo>
                  <a:pt x="2166" y="3641"/>
                </a:lnTo>
                <a:lnTo>
                  <a:pt x="2683" y="4135"/>
                </a:lnTo>
                <a:lnTo>
                  <a:pt x="3245" y="4505"/>
                </a:lnTo>
                <a:lnTo>
                  <a:pt x="3851" y="4875"/>
                </a:lnTo>
                <a:lnTo>
                  <a:pt x="4494" y="5184"/>
                </a:lnTo>
                <a:lnTo>
                  <a:pt x="5182" y="5554"/>
                </a:lnTo>
                <a:lnTo>
                  <a:pt x="5906" y="5739"/>
                </a:lnTo>
                <a:lnTo>
                  <a:pt x="6653" y="5986"/>
                </a:lnTo>
                <a:lnTo>
                  <a:pt x="7437" y="6233"/>
                </a:lnTo>
                <a:lnTo>
                  <a:pt x="8242" y="6418"/>
                </a:lnTo>
                <a:lnTo>
                  <a:pt x="9070" y="6480"/>
                </a:lnTo>
                <a:lnTo>
                  <a:pt x="9920" y="6542"/>
                </a:lnTo>
                <a:lnTo>
                  <a:pt x="11672" y="6542"/>
                </a:lnTo>
                <a:lnTo>
                  <a:pt x="12530" y="6480"/>
                </a:lnTo>
                <a:lnTo>
                  <a:pt x="13365" y="6418"/>
                </a:lnTo>
                <a:lnTo>
                  <a:pt x="14171" y="6233"/>
                </a:lnTo>
                <a:lnTo>
                  <a:pt x="14947" y="5986"/>
                </a:lnTo>
                <a:lnTo>
                  <a:pt x="15701" y="5739"/>
                </a:lnTo>
                <a:lnTo>
                  <a:pt x="16425" y="5554"/>
                </a:lnTo>
                <a:lnTo>
                  <a:pt x="17106" y="5184"/>
                </a:lnTo>
                <a:lnTo>
                  <a:pt x="17756" y="4875"/>
                </a:lnTo>
                <a:lnTo>
                  <a:pt x="18355" y="4505"/>
                </a:lnTo>
                <a:lnTo>
                  <a:pt x="18909" y="4135"/>
                </a:lnTo>
                <a:lnTo>
                  <a:pt x="19434" y="3641"/>
                </a:lnTo>
                <a:lnTo>
                  <a:pt x="19900" y="3209"/>
                </a:lnTo>
                <a:lnTo>
                  <a:pt x="20321" y="2654"/>
                </a:lnTo>
                <a:lnTo>
                  <a:pt x="20676" y="2222"/>
                </a:lnTo>
                <a:lnTo>
                  <a:pt x="20986" y="1666"/>
                </a:lnTo>
                <a:lnTo>
                  <a:pt x="21230" y="1173"/>
                </a:lnTo>
                <a:lnTo>
                  <a:pt x="21423" y="555"/>
                </a:lnTo>
                <a:lnTo>
                  <a:pt x="21541" y="0"/>
                </a:lnTo>
                <a:lnTo>
                  <a:pt x="21600" y="0"/>
                </a:lnTo>
                <a:lnTo>
                  <a:pt x="21600" y="14318"/>
                </a:lnTo>
                <a:lnTo>
                  <a:pt x="21563" y="14873"/>
                </a:lnTo>
                <a:lnTo>
                  <a:pt x="21460" y="15552"/>
                </a:lnTo>
                <a:lnTo>
                  <a:pt x="21290" y="16107"/>
                </a:lnTo>
                <a:lnTo>
                  <a:pt x="21053" y="16663"/>
                </a:lnTo>
                <a:lnTo>
                  <a:pt x="20757" y="17218"/>
                </a:lnTo>
                <a:lnTo>
                  <a:pt x="20395" y="17650"/>
                </a:lnTo>
                <a:lnTo>
                  <a:pt x="19989" y="18206"/>
                </a:lnTo>
                <a:lnTo>
                  <a:pt x="19523" y="18638"/>
                </a:lnTo>
                <a:lnTo>
                  <a:pt x="18998" y="19070"/>
                </a:lnTo>
                <a:lnTo>
                  <a:pt x="18436" y="19502"/>
                </a:lnTo>
                <a:lnTo>
                  <a:pt x="17830" y="19872"/>
                </a:lnTo>
                <a:lnTo>
                  <a:pt x="17179" y="20304"/>
                </a:lnTo>
                <a:lnTo>
                  <a:pt x="16492" y="20613"/>
                </a:lnTo>
                <a:lnTo>
                  <a:pt x="15768" y="20859"/>
                </a:lnTo>
                <a:lnTo>
                  <a:pt x="15006" y="21045"/>
                </a:lnTo>
                <a:lnTo>
                  <a:pt x="14215" y="21291"/>
                </a:lnTo>
                <a:lnTo>
                  <a:pt x="13395" y="21477"/>
                </a:lnTo>
                <a:lnTo>
                  <a:pt x="12552" y="21538"/>
                </a:lnTo>
                <a:lnTo>
                  <a:pt x="11687" y="21600"/>
                </a:lnTo>
                <a:lnTo>
                  <a:pt x="9913" y="21600"/>
                </a:lnTo>
                <a:lnTo>
                  <a:pt x="9048" y="21538"/>
                </a:lnTo>
                <a:lnTo>
                  <a:pt x="8205" y="21477"/>
                </a:lnTo>
                <a:lnTo>
                  <a:pt x="7385" y="21291"/>
                </a:lnTo>
                <a:lnTo>
                  <a:pt x="6594" y="21045"/>
                </a:lnTo>
                <a:lnTo>
                  <a:pt x="5840" y="20859"/>
                </a:lnTo>
                <a:lnTo>
                  <a:pt x="5115" y="20613"/>
                </a:lnTo>
                <a:lnTo>
                  <a:pt x="4421" y="20304"/>
                </a:lnTo>
                <a:lnTo>
                  <a:pt x="3777" y="19872"/>
                </a:lnTo>
                <a:lnTo>
                  <a:pt x="3164" y="19502"/>
                </a:lnTo>
                <a:lnTo>
                  <a:pt x="2595" y="19070"/>
                </a:lnTo>
                <a:lnTo>
                  <a:pt x="2085" y="18638"/>
                </a:lnTo>
                <a:lnTo>
                  <a:pt x="1619" y="18206"/>
                </a:lnTo>
                <a:lnTo>
                  <a:pt x="1212" y="17650"/>
                </a:lnTo>
                <a:lnTo>
                  <a:pt x="850" y="17218"/>
                </a:lnTo>
                <a:lnTo>
                  <a:pt x="554" y="16663"/>
                </a:lnTo>
                <a:lnTo>
                  <a:pt x="318" y="16107"/>
                </a:lnTo>
                <a:lnTo>
                  <a:pt x="148" y="15552"/>
                </a:lnTo>
                <a:lnTo>
                  <a:pt x="30" y="14873"/>
                </a:lnTo>
                <a:lnTo>
                  <a:pt x="0" y="14318"/>
                </a:lnTo>
                <a:lnTo>
                  <a:pt x="0" y="0"/>
                </a:lnTo>
                <a:close/>
              </a:path>
            </a:pathLst>
          </a:custGeom>
          <a:solidFill>
            <a:srgbClr val="2196F3"/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t">
            <a:normAutofit/>
          </a:bodyPr>
          <a:lstStyle/>
          <a:p>
            <a:pPr defTabSz="457200">
              <a:lnSpc>
                <a:spcPct val="120000"/>
              </a:lnSpc>
            </a:pPr>
            <a:endParaRPr sz="140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1" name="Freeform 15"/>
          <p:cNvSpPr/>
          <p:nvPr>
            <p:custDataLst>
              <p:tags r:id="rId11"/>
            </p:custDataLst>
          </p:nvPr>
        </p:nvSpPr>
        <p:spPr>
          <a:xfrm>
            <a:off x="6133880" y="3291368"/>
            <a:ext cx="4713056" cy="454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1687" y="0"/>
                </a:lnTo>
                <a:lnTo>
                  <a:pt x="12552" y="91"/>
                </a:lnTo>
                <a:lnTo>
                  <a:pt x="13395" y="182"/>
                </a:lnTo>
                <a:lnTo>
                  <a:pt x="14215" y="456"/>
                </a:lnTo>
                <a:lnTo>
                  <a:pt x="15006" y="820"/>
                </a:lnTo>
                <a:lnTo>
                  <a:pt x="15768" y="1094"/>
                </a:lnTo>
                <a:lnTo>
                  <a:pt x="16492" y="1641"/>
                </a:lnTo>
                <a:lnTo>
                  <a:pt x="17179" y="2096"/>
                </a:lnTo>
                <a:lnTo>
                  <a:pt x="17830" y="2552"/>
                </a:lnTo>
                <a:lnTo>
                  <a:pt x="18436" y="3099"/>
                </a:lnTo>
                <a:lnTo>
                  <a:pt x="18998" y="3737"/>
                </a:lnTo>
                <a:lnTo>
                  <a:pt x="19523" y="4375"/>
                </a:lnTo>
                <a:lnTo>
                  <a:pt x="19989" y="5104"/>
                </a:lnTo>
                <a:lnTo>
                  <a:pt x="20395" y="5833"/>
                </a:lnTo>
                <a:lnTo>
                  <a:pt x="20757" y="6562"/>
                </a:lnTo>
                <a:lnTo>
                  <a:pt x="21053" y="7382"/>
                </a:lnTo>
                <a:lnTo>
                  <a:pt x="21290" y="8203"/>
                </a:lnTo>
                <a:lnTo>
                  <a:pt x="21460" y="9023"/>
                </a:lnTo>
                <a:lnTo>
                  <a:pt x="21563" y="9934"/>
                </a:lnTo>
                <a:lnTo>
                  <a:pt x="21600" y="10846"/>
                </a:lnTo>
                <a:lnTo>
                  <a:pt x="21593" y="11210"/>
                </a:lnTo>
                <a:lnTo>
                  <a:pt x="21570" y="11575"/>
                </a:lnTo>
                <a:lnTo>
                  <a:pt x="21541" y="11939"/>
                </a:lnTo>
                <a:lnTo>
                  <a:pt x="21423" y="12759"/>
                </a:lnTo>
                <a:lnTo>
                  <a:pt x="21230" y="13671"/>
                </a:lnTo>
                <a:lnTo>
                  <a:pt x="20986" y="14400"/>
                </a:lnTo>
                <a:lnTo>
                  <a:pt x="20676" y="15220"/>
                </a:lnTo>
                <a:lnTo>
                  <a:pt x="20321" y="15858"/>
                </a:lnTo>
                <a:lnTo>
                  <a:pt x="19900" y="16678"/>
                </a:lnTo>
                <a:lnTo>
                  <a:pt x="19434" y="17316"/>
                </a:lnTo>
                <a:lnTo>
                  <a:pt x="18909" y="18046"/>
                </a:lnTo>
                <a:lnTo>
                  <a:pt x="18355" y="18592"/>
                </a:lnTo>
                <a:lnTo>
                  <a:pt x="17756" y="19139"/>
                </a:lnTo>
                <a:lnTo>
                  <a:pt x="17106" y="19595"/>
                </a:lnTo>
                <a:lnTo>
                  <a:pt x="16425" y="20142"/>
                </a:lnTo>
                <a:lnTo>
                  <a:pt x="15701" y="20415"/>
                </a:lnTo>
                <a:lnTo>
                  <a:pt x="14947" y="20780"/>
                </a:lnTo>
                <a:lnTo>
                  <a:pt x="14171" y="21144"/>
                </a:lnTo>
                <a:lnTo>
                  <a:pt x="13365" y="21418"/>
                </a:lnTo>
                <a:lnTo>
                  <a:pt x="12530" y="21509"/>
                </a:lnTo>
                <a:lnTo>
                  <a:pt x="11672" y="21600"/>
                </a:lnTo>
                <a:lnTo>
                  <a:pt x="9920" y="21600"/>
                </a:lnTo>
                <a:lnTo>
                  <a:pt x="9070" y="21509"/>
                </a:lnTo>
                <a:lnTo>
                  <a:pt x="8242" y="21418"/>
                </a:lnTo>
                <a:lnTo>
                  <a:pt x="7437" y="21144"/>
                </a:lnTo>
                <a:lnTo>
                  <a:pt x="6653" y="20780"/>
                </a:lnTo>
                <a:lnTo>
                  <a:pt x="5906" y="20415"/>
                </a:lnTo>
                <a:lnTo>
                  <a:pt x="5182" y="20142"/>
                </a:lnTo>
                <a:lnTo>
                  <a:pt x="4494" y="19595"/>
                </a:lnTo>
                <a:lnTo>
                  <a:pt x="3851" y="19139"/>
                </a:lnTo>
                <a:lnTo>
                  <a:pt x="3245" y="18592"/>
                </a:lnTo>
                <a:lnTo>
                  <a:pt x="2683" y="18046"/>
                </a:lnTo>
                <a:lnTo>
                  <a:pt x="2166" y="17316"/>
                </a:lnTo>
                <a:lnTo>
                  <a:pt x="1700" y="16678"/>
                </a:lnTo>
                <a:lnTo>
                  <a:pt x="1286" y="15858"/>
                </a:lnTo>
                <a:lnTo>
                  <a:pt x="917" y="15220"/>
                </a:lnTo>
                <a:lnTo>
                  <a:pt x="614" y="14400"/>
                </a:lnTo>
                <a:lnTo>
                  <a:pt x="362" y="13671"/>
                </a:lnTo>
                <a:lnTo>
                  <a:pt x="185" y="12759"/>
                </a:lnTo>
                <a:lnTo>
                  <a:pt x="59" y="11939"/>
                </a:lnTo>
                <a:lnTo>
                  <a:pt x="22" y="11575"/>
                </a:lnTo>
                <a:lnTo>
                  <a:pt x="0" y="11210"/>
                </a:lnTo>
                <a:lnTo>
                  <a:pt x="0" y="10846"/>
                </a:lnTo>
                <a:lnTo>
                  <a:pt x="30" y="9934"/>
                </a:lnTo>
                <a:lnTo>
                  <a:pt x="148" y="9023"/>
                </a:lnTo>
                <a:lnTo>
                  <a:pt x="318" y="8203"/>
                </a:lnTo>
                <a:lnTo>
                  <a:pt x="554" y="7382"/>
                </a:lnTo>
                <a:lnTo>
                  <a:pt x="850" y="6562"/>
                </a:lnTo>
                <a:lnTo>
                  <a:pt x="1212" y="5833"/>
                </a:lnTo>
                <a:lnTo>
                  <a:pt x="1619" y="5104"/>
                </a:lnTo>
                <a:lnTo>
                  <a:pt x="2085" y="4375"/>
                </a:lnTo>
                <a:lnTo>
                  <a:pt x="2595" y="3737"/>
                </a:lnTo>
                <a:lnTo>
                  <a:pt x="3164" y="3099"/>
                </a:lnTo>
                <a:lnTo>
                  <a:pt x="3777" y="2552"/>
                </a:lnTo>
                <a:lnTo>
                  <a:pt x="4421" y="2096"/>
                </a:lnTo>
                <a:lnTo>
                  <a:pt x="5115" y="1641"/>
                </a:lnTo>
                <a:lnTo>
                  <a:pt x="5840" y="1094"/>
                </a:lnTo>
                <a:lnTo>
                  <a:pt x="6594" y="820"/>
                </a:lnTo>
                <a:lnTo>
                  <a:pt x="7385" y="456"/>
                </a:lnTo>
                <a:lnTo>
                  <a:pt x="8205" y="182"/>
                </a:lnTo>
                <a:lnTo>
                  <a:pt x="9048" y="91"/>
                </a:lnTo>
                <a:lnTo>
                  <a:pt x="9913" y="0"/>
                </a:lnTo>
                <a:lnTo>
                  <a:pt x="10800" y="0"/>
                </a:lnTo>
                <a:close/>
              </a:path>
            </a:pathLst>
          </a:custGeom>
          <a:solidFill>
            <a:srgbClr val="2196F3">
              <a:lumMod val="75000"/>
            </a:srgbClr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t">
            <a:normAutofit/>
          </a:bodyPr>
          <a:lstStyle/>
          <a:p>
            <a:pPr defTabSz="457200">
              <a:lnSpc>
                <a:spcPct val="120000"/>
              </a:lnSpc>
            </a:pPr>
            <a:endParaRPr sz="140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4" name="TextBox 30"/>
          <p:cNvSpPr txBox="1"/>
          <p:nvPr>
            <p:custDataLst>
              <p:tags r:id="rId12"/>
            </p:custDataLst>
          </p:nvPr>
        </p:nvSpPr>
        <p:spPr>
          <a:xfrm>
            <a:off x="7530170" y="3601569"/>
            <a:ext cx="1919706" cy="649652"/>
          </a:xfrm>
          <a:prstGeom prst="rect">
            <a:avLst/>
          </a:prstGeom>
          <a:ln w="25400">
            <a:miter lim="400000"/>
          </a:ln>
        </p:spPr>
        <p:txBody>
          <a:bodyPr tIns="45720" bIns="45720" anchor="ctr">
            <a:normAutofit/>
          </a:bodyPr>
          <a:lstStyle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18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群体传播</a:t>
            </a:r>
            <a:endParaRPr lang="zh-CN" altLang="en-US" sz="18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4" name="Freeform 10"/>
          <p:cNvSpPr/>
          <p:nvPr>
            <p:custDataLst>
              <p:tags r:id="rId13"/>
            </p:custDataLst>
          </p:nvPr>
        </p:nvSpPr>
        <p:spPr>
          <a:xfrm>
            <a:off x="6832025" y="5512809"/>
            <a:ext cx="3316766" cy="59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" y="0"/>
                </a:lnTo>
                <a:lnTo>
                  <a:pt x="216" y="833"/>
                </a:lnTo>
                <a:lnTo>
                  <a:pt x="487" y="1459"/>
                </a:lnTo>
                <a:lnTo>
                  <a:pt x="844" y="2153"/>
                </a:lnTo>
                <a:lnTo>
                  <a:pt x="1299" y="2778"/>
                </a:lnTo>
                <a:lnTo>
                  <a:pt x="1851" y="3403"/>
                </a:lnTo>
                <a:lnTo>
                  <a:pt x="2467" y="3959"/>
                </a:lnTo>
                <a:lnTo>
                  <a:pt x="3171" y="4514"/>
                </a:lnTo>
                <a:lnTo>
                  <a:pt x="3928" y="4931"/>
                </a:lnTo>
                <a:lnTo>
                  <a:pt x="4772" y="5417"/>
                </a:lnTo>
                <a:lnTo>
                  <a:pt x="5660" y="5765"/>
                </a:lnTo>
                <a:lnTo>
                  <a:pt x="6590" y="6042"/>
                </a:lnTo>
                <a:lnTo>
                  <a:pt x="7586" y="6251"/>
                </a:lnTo>
                <a:lnTo>
                  <a:pt x="8625" y="6459"/>
                </a:lnTo>
                <a:lnTo>
                  <a:pt x="9696" y="6529"/>
                </a:lnTo>
                <a:lnTo>
                  <a:pt x="10800" y="6668"/>
                </a:lnTo>
                <a:lnTo>
                  <a:pt x="11904" y="6529"/>
                </a:lnTo>
                <a:lnTo>
                  <a:pt x="12975" y="6459"/>
                </a:lnTo>
                <a:lnTo>
                  <a:pt x="14003" y="6251"/>
                </a:lnTo>
                <a:lnTo>
                  <a:pt x="15010" y="6042"/>
                </a:lnTo>
                <a:lnTo>
                  <a:pt x="15951" y="5765"/>
                </a:lnTo>
                <a:lnTo>
                  <a:pt x="16838" y="5417"/>
                </a:lnTo>
                <a:lnTo>
                  <a:pt x="17661" y="4931"/>
                </a:lnTo>
                <a:lnTo>
                  <a:pt x="18429" y="4514"/>
                </a:lnTo>
                <a:lnTo>
                  <a:pt x="19133" y="3959"/>
                </a:lnTo>
                <a:lnTo>
                  <a:pt x="19749" y="3403"/>
                </a:lnTo>
                <a:lnTo>
                  <a:pt x="20291" y="2778"/>
                </a:lnTo>
                <a:lnTo>
                  <a:pt x="20756" y="2153"/>
                </a:lnTo>
                <a:lnTo>
                  <a:pt x="21113" y="1459"/>
                </a:lnTo>
                <a:lnTo>
                  <a:pt x="21373" y="833"/>
                </a:lnTo>
                <a:lnTo>
                  <a:pt x="21546" y="0"/>
                </a:lnTo>
                <a:lnTo>
                  <a:pt x="21600" y="0"/>
                </a:lnTo>
                <a:lnTo>
                  <a:pt x="21600" y="14307"/>
                </a:lnTo>
                <a:lnTo>
                  <a:pt x="21557" y="15002"/>
                </a:lnTo>
                <a:lnTo>
                  <a:pt x="21405" y="15627"/>
                </a:lnTo>
                <a:lnTo>
                  <a:pt x="21167" y="16391"/>
                </a:lnTo>
                <a:lnTo>
                  <a:pt x="20853" y="17016"/>
                </a:lnTo>
                <a:lnTo>
                  <a:pt x="20442" y="17641"/>
                </a:lnTo>
                <a:lnTo>
                  <a:pt x="19955" y="18127"/>
                </a:lnTo>
                <a:lnTo>
                  <a:pt x="19403" y="18683"/>
                </a:lnTo>
                <a:lnTo>
                  <a:pt x="18776" y="19239"/>
                </a:lnTo>
                <a:lnTo>
                  <a:pt x="18094" y="19655"/>
                </a:lnTo>
                <a:lnTo>
                  <a:pt x="17347" y="20141"/>
                </a:lnTo>
                <a:lnTo>
                  <a:pt x="16535" y="20489"/>
                </a:lnTo>
                <a:lnTo>
                  <a:pt x="15670" y="20836"/>
                </a:lnTo>
                <a:lnTo>
                  <a:pt x="14772" y="21114"/>
                </a:lnTo>
                <a:lnTo>
                  <a:pt x="13841" y="21392"/>
                </a:lnTo>
                <a:lnTo>
                  <a:pt x="12845" y="21461"/>
                </a:lnTo>
                <a:lnTo>
                  <a:pt x="11839" y="21531"/>
                </a:lnTo>
                <a:lnTo>
                  <a:pt x="10800" y="21600"/>
                </a:lnTo>
                <a:lnTo>
                  <a:pt x="9761" y="21531"/>
                </a:lnTo>
                <a:lnTo>
                  <a:pt x="8744" y="21461"/>
                </a:lnTo>
                <a:lnTo>
                  <a:pt x="7770" y="21392"/>
                </a:lnTo>
                <a:lnTo>
                  <a:pt x="6828" y="21114"/>
                </a:lnTo>
                <a:lnTo>
                  <a:pt x="5919" y="20836"/>
                </a:lnTo>
                <a:lnTo>
                  <a:pt x="5065" y="20489"/>
                </a:lnTo>
                <a:lnTo>
                  <a:pt x="4264" y="20141"/>
                </a:lnTo>
                <a:lnTo>
                  <a:pt x="3517" y="19655"/>
                </a:lnTo>
                <a:lnTo>
                  <a:pt x="2824" y="19239"/>
                </a:lnTo>
                <a:lnTo>
                  <a:pt x="2197" y="18683"/>
                </a:lnTo>
                <a:lnTo>
                  <a:pt x="1634" y="18127"/>
                </a:lnTo>
                <a:lnTo>
                  <a:pt x="1147" y="17641"/>
                </a:lnTo>
                <a:lnTo>
                  <a:pt x="747" y="17016"/>
                </a:lnTo>
                <a:lnTo>
                  <a:pt x="422" y="16391"/>
                </a:lnTo>
                <a:lnTo>
                  <a:pt x="195" y="15627"/>
                </a:lnTo>
                <a:lnTo>
                  <a:pt x="32" y="15002"/>
                </a:lnTo>
                <a:lnTo>
                  <a:pt x="0" y="14307"/>
                </a:lnTo>
                <a:lnTo>
                  <a:pt x="0" y="0"/>
                </a:lnTo>
                <a:close/>
              </a:path>
            </a:pathLst>
          </a:custGeom>
          <a:solidFill>
            <a:srgbClr val="2196F3"/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t">
            <a:normAutofit/>
          </a:bodyPr>
          <a:lstStyle/>
          <a:p>
            <a:pPr defTabSz="457200">
              <a:lnSpc>
                <a:spcPct val="120000"/>
              </a:lnSpc>
            </a:pPr>
            <a:endParaRPr sz="140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5" name="Freeform 11"/>
          <p:cNvSpPr/>
          <p:nvPr>
            <p:custDataLst>
              <p:tags r:id="rId14"/>
            </p:custDataLst>
          </p:nvPr>
        </p:nvSpPr>
        <p:spPr>
          <a:xfrm>
            <a:off x="6832025" y="5300363"/>
            <a:ext cx="3316766" cy="404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1839" y="0"/>
                </a:lnTo>
                <a:lnTo>
                  <a:pt x="12845" y="102"/>
                </a:lnTo>
                <a:lnTo>
                  <a:pt x="13841" y="409"/>
                </a:lnTo>
                <a:lnTo>
                  <a:pt x="14772" y="819"/>
                </a:lnTo>
                <a:lnTo>
                  <a:pt x="15670" y="1126"/>
                </a:lnTo>
                <a:lnTo>
                  <a:pt x="16535" y="1536"/>
                </a:lnTo>
                <a:lnTo>
                  <a:pt x="17347" y="2252"/>
                </a:lnTo>
                <a:lnTo>
                  <a:pt x="18094" y="2764"/>
                </a:lnTo>
                <a:lnTo>
                  <a:pt x="18776" y="3583"/>
                </a:lnTo>
                <a:lnTo>
                  <a:pt x="19403" y="4197"/>
                </a:lnTo>
                <a:lnTo>
                  <a:pt x="19955" y="5016"/>
                </a:lnTo>
                <a:lnTo>
                  <a:pt x="20442" y="5937"/>
                </a:lnTo>
                <a:lnTo>
                  <a:pt x="20853" y="6859"/>
                </a:lnTo>
                <a:lnTo>
                  <a:pt x="21167" y="7780"/>
                </a:lnTo>
                <a:lnTo>
                  <a:pt x="21405" y="8701"/>
                </a:lnTo>
                <a:lnTo>
                  <a:pt x="21557" y="9725"/>
                </a:lnTo>
                <a:lnTo>
                  <a:pt x="21600" y="10749"/>
                </a:lnTo>
                <a:lnTo>
                  <a:pt x="21600" y="11158"/>
                </a:lnTo>
                <a:lnTo>
                  <a:pt x="21589" y="11568"/>
                </a:lnTo>
                <a:lnTo>
                  <a:pt x="21546" y="11773"/>
                </a:lnTo>
                <a:lnTo>
                  <a:pt x="21373" y="13001"/>
                </a:lnTo>
                <a:lnTo>
                  <a:pt x="21113" y="13922"/>
                </a:lnTo>
                <a:lnTo>
                  <a:pt x="20756" y="14946"/>
                </a:lnTo>
                <a:lnTo>
                  <a:pt x="20291" y="15867"/>
                </a:lnTo>
                <a:lnTo>
                  <a:pt x="19749" y="16789"/>
                </a:lnTo>
                <a:lnTo>
                  <a:pt x="19133" y="17608"/>
                </a:lnTo>
                <a:lnTo>
                  <a:pt x="18429" y="18427"/>
                </a:lnTo>
                <a:lnTo>
                  <a:pt x="17661" y="19041"/>
                </a:lnTo>
                <a:lnTo>
                  <a:pt x="16838" y="19757"/>
                </a:lnTo>
                <a:lnTo>
                  <a:pt x="15951" y="20269"/>
                </a:lnTo>
                <a:lnTo>
                  <a:pt x="15010" y="20679"/>
                </a:lnTo>
                <a:lnTo>
                  <a:pt x="14003" y="20986"/>
                </a:lnTo>
                <a:lnTo>
                  <a:pt x="12975" y="21293"/>
                </a:lnTo>
                <a:lnTo>
                  <a:pt x="11904" y="21395"/>
                </a:lnTo>
                <a:lnTo>
                  <a:pt x="10800" y="21600"/>
                </a:lnTo>
                <a:lnTo>
                  <a:pt x="9696" y="21395"/>
                </a:lnTo>
                <a:lnTo>
                  <a:pt x="8625" y="21293"/>
                </a:lnTo>
                <a:lnTo>
                  <a:pt x="7586" y="20986"/>
                </a:lnTo>
                <a:lnTo>
                  <a:pt x="6590" y="20679"/>
                </a:lnTo>
                <a:lnTo>
                  <a:pt x="5660" y="20269"/>
                </a:lnTo>
                <a:lnTo>
                  <a:pt x="4772" y="19757"/>
                </a:lnTo>
                <a:lnTo>
                  <a:pt x="3928" y="19041"/>
                </a:lnTo>
                <a:lnTo>
                  <a:pt x="3171" y="18427"/>
                </a:lnTo>
                <a:lnTo>
                  <a:pt x="2467" y="17608"/>
                </a:lnTo>
                <a:lnTo>
                  <a:pt x="1851" y="16789"/>
                </a:lnTo>
                <a:lnTo>
                  <a:pt x="1299" y="15867"/>
                </a:lnTo>
                <a:lnTo>
                  <a:pt x="844" y="14946"/>
                </a:lnTo>
                <a:lnTo>
                  <a:pt x="487" y="13922"/>
                </a:lnTo>
                <a:lnTo>
                  <a:pt x="216" y="13001"/>
                </a:lnTo>
                <a:lnTo>
                  <a:pt x="54" y="11773"/>
                </a:lnTo>
                <a:lnTo>
                  <a:pt x="22" y="11568"/>
                </a:lnTo>
                <a:lnTo>
                  <a:pt x="0" y="11158"/>
                </a:lnTo>
                <a:lnTo>
                  <a:pt x="0" y="10749"/>
                </a:lnTo>
                <a:lnTo>
                  <a:pt x="32" y="9725"/>
                </a:lnTo>
                <a:lnTo>
                  <a:pt x="195" y="8701"/>
                </a:lnTo>
                <a:lnTo>
                  <a:pt x="422" y="7780"/>
                </a:lnTo>
                <a:lnTo>
                  <a:pt x="747" y="6859"/>
                </a:lnTo>
                <a:lnTo>
                  <a:pt x="1147" y="5937"/>
                </a:lnTo>
                <a:lnTo>
                  <a:pt x="1634" y="5016"/>
                </a:lnTo>
                <a:lnTo>
                  <a:pt x="2197" y="4197"/>
                </a:lnTo>
                <a:lnTo>
                  <a:pt x="2824" y="3583"/>
                </a:lnTo>
                <a:lnTo>
                  <a:pt x="3517" y="2764"/>
                </a:lnTo>
                <a:lnTo>
                  <a:pt x="4264" y="2252"/>
                </a:lnTo>
                <a:lnTo>
                  <a:pt x="5065" y="1536"/>
                </a:lnTo>
                <a:lnTo>
                  <a:pt x="5919" y="1126"/>
                </a:lnTo>
                <a:lnTo>
                  <a:pt x="6828" y="819"/>
                </a:lnTo>
                <a:lnTo>
                  <a:pt x="7770" y="409"/>
                </a:lnTo>
                <a:lnTo>
                  <a:pt x="8744" y="102"/>
                </a:lnTo>
                <a:lnTo>
                  <a:pt x="9761" y="0"/>
                </a:lnTo>
                <a:lnTo>
                  <a:pt x="10800" y="0"/>
                </a:lnTo>
                <a:close/>
              </a:path>
            </a:pathLst>
          </a:custGeom>
          <a:solidFill>
            <a:srgbClr val="2196F3">
              <a:lumMod val="75000"/>
            </a:srgbClr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t">
            <a:normAutofit lnSpcReduction="10000"/>
          </a:bodyPr>
          <a:lstStyle/>
          <a:p>
            <a:pPr defTabSz="457200">
              <a:lnSpc>
                <a:spcPct val="120000"/>
              </a:lnSpc>
            </a:pPr>
            <a:endParaRPr sz="140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6" name="TextBox 34"/>
          <p:cNvSpPr txBox="1"/>
          <p:nvPr>
            <p:custDataLst>
              <p:tags r:id="rId15"/>
            </p:custDataLst>
          </p:nvPr>
        </p:nvSpPr>
        <p:spPr>
          <a:xfrm>
            <a:off x="7530170" y="5572078"/>
            <a:ext cx="1919706" cy="649652"/>
          </a:xfrm>
          <a:prstGeom prst="rect">
            <a:avLst/>
          </a:prstGeom>
          <a:ln w="25400">
            <a:miter lim="400000"/>
          </a:ln>
        </p:spPr>
        <p:txBody>
          <a:bodyPr tIns="45720" bIns="45720" anchor="ctr">
            <a:normAutofit/>
          </a:bodyPr>
          <a:lstStyle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18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自我传播</a:t>
            </a:r>
            <a:endParaRPr lang="zh-CN" altLang="en-US" sz="18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7" name="Freeform 12"/>
          <p:cNvSpPr/>
          <p:nvPr>
            <p:custDataLst>
              <p:tags r:id="rId16"/>
            </p:custDataLst>
          </p:nvPr>
        </p:nvSpPr>
        <p:spPr>
          <a:xfrm>
            <a:off x="6482567" y="4544489"/>
            <a:ext cx="4014911" cy="651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3" y="0"/>
                </a:lnTo>
                <a:lnTo>
                  <a:pt x="198" y="635"/>
                </a:lnTo>
                <a:lnTo>
                  <a:pt x="415" y="1207"/>
                </a:lnTo>
                <a:lnTo>
                  <a:pt x="721" y="1842"/>
                </a:lnTo>
                <a:lnTo>
                  <a:pt x="1090" y="2414"/>
                </a:lnTo>
                <a:lnTo>
                  <a:pt x="1514" y="2922"/>
                </a:lnTo>
                <a:lnTo>
                  <a:pt x="2028" y="3494"/>
                </a:lnTo>
                <a:lnTo>
                  <a:pt x="2595" y="4002"/>
                </a:lnTo>
                <a:lnTo>
                  <a:pt x="3208" y="4384"/>
                </a:lnTo>
                <a:lnTo>
                  <a:pt x="3893" y="4892"/>
                </a:lnTo>
                <a:lnTo>
                  <a:pt x="4623" y="5209"/>
                </a:lnTo>
                <a:lnTo>
                  <a:pt x="5389" y="5527"/>
                </a:lnTo>
                <a:lnTo>
                  <a:pt x="6209" y="5845"/>
                </a:lnTo>
                <a:lnTo>
                  <a:pt x="7065" y="6099"/>
                </a:lnTo>
                <a:lnTo>
                  <a:pt x="7957" y="6289"/>
                </a:lnTo>
                <a:lnTo>
                  <a:pt x="8876" y="6416"/>
                </a:lnTo>
                <a:lnTo>
                  <a:pt x="9822" y="6480"/>
                </a:lnTo>
                <a:lnTo>
                  <a:pt x="11778" y="6480"/>
                </a:lnTo>
                <a:lnTo>
                  <a:pt x="12733" y="6416"/>
                </a:lnTo>
                <a:lnTo>
                  <a:pt x="13661" y="6289"/>
                </a:lnTo>
                <a:lnTo>
                  <a:pt x="14535" y="6099"/>
                </a:lnTo>
                <a:lnTo>
                  <a:pt x="15391" y="5845"/>
                </a:lnTo>
                <a:lnTo>
                  <a:pt x="16220" y="5527"/>
                </a:lnTo>
                <a:lnTo>
                  <a:pt x="16995" y="5209"/>
                </a:lnTo>
                <a:lnTo>
                  <a:pt x="17716" y="4892"/>
                </a:lnTo>
                <a:lnTo>
                  <a:pt x="18392" y="4384"/>
                </a:lnTo>
                <a:lnTo>
                  <a:pt x="19023" y="4002"/>
                </a:lnTo>
                <a:lnTo>
                  <a:pt x="19581" y="3494"/>
                </a:lnTo>
                <a:lnTo>
                  <a:pt x="20086" y="2922"/>
                </a:lnTo>
                <a:lnTo>
                  <a:pt x="20528" y="2414"/>
                </a:lnTo>
                <a:lnTo>
                  <a:pt x="20897" y="1842"/>
                </a:lnTo>
                <a:lnTo>
                  <a:pt x="21185" y="1207"/>
                </a:lnTo>
                <a:lnTo>
                  <a:pt x="21411" y="635"/>
                </a:lnTo>
                <a:lnTo>
                  <a:pt x="21546" y="0"/>
                </a:lnTo>
                <a:lnTo>
                  <a:pt x="21600" y="0"/>
                </a:lnTo>
                <a:lnTo>
                  <a:pt x="21600" y="14294"/>
                </a:lnTo>
                <a:lnTo>
                  <a:pt x="21555" y="14929"/>
                </a:lnTo>
                <a:lnTo>
                  <a:pt x="21429" y="15565"/>
                </a:lnTo>
                <a:lnTo>
                  <a:pt x="21222" y="16200"/>
                </a:lnTo>
                <a:lnTo>
                  <a:pt x="20933" y="16772"/>
                </a:lnTo>
                <a:lnTo>
                  <a:pt x="20564" y="17344"/>
                </a:lnTo>
                <a:lnTo>
                  <a:pt x="20131" y="17915"/>
                </a:lnTo>
                <a:lnTo>
                  <a:pt x="19636" y="18487"/>
                </a:lnTo>
                <a:lnTo>
                  <a:pt x="19068" y="18995"/>
                </a:lnTo>
                <a:lnTo>
                  <a:pt x="18446" y="19504"/>
                </a:lnTo>
                <a:lnTo>
                  <a:pt x="17761" y="19885"/>
                </a:lnTo>
                <a:lnTo>
                  <a:pt x="17031" y="20202"/>
                </a:lnTo>
                <a:lnTo>
                  <a:pt x="16256" y="20647"/>
                </a:lnTo>
                <a:lnTo>
                  <a:pt x="15427" y="20901"/>
                </a:lnTo>
                <a:lnTo>
                  <a:pt x="14571" y="21092"/>
                </a:lnTo>
                <a:lnTo>
                  <a:pt x="13679" y="21346"/>
                </a:lnTo>
                <a:lnTo>
                  <a:pt x="12742" y="21473"/>
                </a:lnTo>
                <a:lnTo>
                  <a:pt x="11778" y="21600"/>
                </a:lnTo>
                <a:lnTo>
                  <a:pt x="9822" y="21600"/>
                </a:lnTo>
                <a:lnTo>
                  <a:pt x="8858" y="21473"/>
                </a:lnTo>
                <a:lnTo>
                  <a:pt x="7939" y="21346"/>
                </a:lnTo>
                <a:lnTo>
                  <a:pt x="7029" y="21092"/>
                </a:lnTo>
                <a:lnTo>
                  <a:pt x="6173" y="20901"/>
                </a:lnTo>
                <a:lnTo>
                  <a:pt x="5353" y="20647"/>
                </a:lnTo>
                <a:lnTo>
                  <a:pt x="4578" y="20202"/>
                </a:lnTo>
                <a:lnTo>
                  <a:pt x="3848" y="19885"/>
                </a:lnTo>
                <a:lnTo>
                  <a:pt x="3163" y="19504"/>
                </a:lnTo>
                <a:lnTo>
                  <a:pt x="2541" y="18995"/>
                </a:lnTo>
                <a:lnTo>
                  <a:pt x="1982" y="18487"/>
                </a:lnTo>
                <a:lnTo>
                  <a:pt x="1469" y="17915"/>
                </a:lnTo>
                <a:lnTo>
                  <a:pt x="1045" y="17344"/>
                </a:lnTo>
                <a:lnTo>
                  <a:pt x="676" y="16772"/>
                </a:lnTo>
                <a:lnTo>
                  <a:pt x="387" y="16200"/>
                </a:lnTo>
                <a:lnTo>
                  <a:pt x="171" y="15565"/>
                </a:lnTo>
                <a:lnTo>
                  <a:pt x="45" y="14929"/>
                </a:lnTo>
                <a:lnTo>
                  <a:pt x="0" y="14294"/>
                </a:lnTo>
                <a:lnTo>
                  <a:pt x="0" y="0"/>
                </a:lnTo>
                <a:close/>
              </a:path>
            </a:pathLst>
          </a:custGeom>
          <a:solidFill>
            <a:srgbClr val="2196F3"/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t">
            <a:normAutofit/>
          </a:bodyPr>
          <a:lstStyle/>
          <a:p>
            <a:pPr defTabSz="457200">
              <a:lnSpc>
                <a:spcPct val="120000"/>
              </a:lnSpc>
            </a:pPr>
            <a:endParaRPr sz="140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8" name="Freeform 13"/>
          <p:cNvSpPr/>
          <p:nvPr>
            <p:custDataLst>
              <p:tags r:id="rId17"/>
            </p:custDataLst>
          </p:nvPr>
        </p:nvSpPr>
        <p:spPr>
          <a:xfrm>
            <a:off x="6482567" y="4317418"/>
            <a:ext cx="4014911" cy="44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5" y="0"/>
                </a:moveTo>
                <a:lnTo>
                  <a:pt x="11778" y="94"/>
                </a:lnTo>
                <a:lnTo>
                  <a:pt x="12742" y="281"/>
                </a:lnTo>
                <a:lnTo>
                  <a:pt x="13679" y="374"/>
                </a:lnTo>
                <a:lnTo>
                  <a:pt x="14571" y="748"/>
                </a:lnTo>
                <a:lnTo>
                  <a:pt x="15427" y="1122"/>
                </a:lnTo>
                <a:lnTo>
                  <a:pt x="16256" y="1590"/>
                </a:lnTo>
                <a:lnTo>
                  <a:pt x="17031" y="2057"/>
                </a:lnTo>
                <a:lnTo>
                  <a:pt x="17761" y="2525"/>
                </a:lnTo>
                <a:lnTo>
                  <a:pt x="18446" y="3273"/>
                </a:lnTo>
                <a:lnTo>
                  <a:pt x="19068" y="3834"/>
                </a:lnTo>
                <a:lnTo>
                  <a:pt x="19636" y="4582"/>
                </a:lnTo>
                <a:lnTo>
                  <a:pt x="20131" y="5423"/>
                </a:lnTo>
                <a:lnTo>
                  <a:pt x="20564" y="6265"/>
                </a:lnTo>
                <a:lnTo>
                  <a:pt x="20933" y="7106"/>
                </a:lnTo>
                <a:lnTo>
                  <a:pt x="21222" y="7948"/>
                </a:lnTo>
                <a:lnTo>
                  <a:pt x="21429" y="8883"/>
                </a:lnTo>
                <a:lnTo>
                  <a:pt x="21555" y="9912"/>
                </a:lnTo>
                <a:lnTo>
                  <a:pt x="21600" y="10847"/>
                </a:lnTo>
                <a:lnTo>
                  <a:pt x="21600" y="11221"/>
                </a:lnTo>
                <a:lnTo>
                  <a:pt x="21582" y="11688"/>
                </a:lnTo>
                <a:lnTo>
                  <a:pt x="21546" y="12062"/>
                </a:lnTo>
                <a:lnTo>
                  <a:pt x="21411" y="12997"/>
                </a:lnTo>
                <a:lnTo>
                  <a:pt x="21185" y="13839"/>
                </a:lnTo>
                <a:lnTo>
                  <a:pt x="20897" y="14774"/>
                </a:lnTo>
                <a:lnTo>
                  <a:pt x="20528" y="15616"/>
                </a:lnTo>
                <a:lnTo>
                  <a:pt x="20086" y="16364"/>
                </a:lnTo>
                <a:lnTo>
                  <a:pt x="19581" y="17205"/>
                </a:lnTo>
                <a:lnTo>
                  <a:pt x="19023" y="17953"/>
                </a:lnTo>
                <a:lnTo>
                  <a:pt x="18392" y="18514"/>
                </a:lnTo>
                <a:lnTo>
                  <a:pt x="17716" y="19262"/>
                </a:lnTo>
                <a:lnTo>
                  <a:pt x="16995" y="19730"/>
                </a:lnTo>
                <a:lnTo>
                  <a:pt x="16220" y="20197"/>
                </a:lnTo>
                <a:lnTo>
                  <a:pt x="15391" y="20665"/>
                </a:lnTo>
                <a:lnTo>
                  <a:pt x="14535" y="21039"/>
                </a:lnTo>
                <a:lnTo>
                  <a:pt x="13661" y="21319"/>
                </a:lnTo>
                <a:lnTo>
                  <a:pt x="12733" y="21506"/>
                </a:lnTo>
                <a:lnTo>
                  <a:pt x="11778" y="21600"/>
                </a:lnTo>
                <a:lnTo>
                  <a:pt x="9822" y="21600"/>
                </a:lnTo>
                <a:lnTo>
                  <a:pt x="8876" y="21506"/>
                </a:lnTo>
                <a:lnTo>
                  <a:pt x="7957" y="21319"/>
                </a:lnTo>
                <a:lnTo>
                  <a:pt x="7065" y="21039"/>
                </a:lnTo>
                <a:lnTo>
                  <a:pt x="6209" y="20665"/>
                </a:lnTo>
                <a:lnTo>
                  <a:pt x="5389" y="20197"/>
                </a:lnTo>
                <a:lnTo>
                  <a:pt x="4623" y="19730"/>
                </a:lnTo>
                <a:lnTo>
                  <a:pt x="3893" y="19262"/>
                </a:lnTo>
                <a:lnTo>
                  <a:pt x="3208" y="18514"/>
                </a:lnTo>
                <a:lnTo>
                  <a:pt x="2595" y="17953"/>
                </a:lnTo>
                <a:lnTo>
                  <a:pt x="2028" y="17205"/>
                </a:lnTo>
                <a:lnTo>
                  <a:pt x="1514" y="16364"/>
                </a:lnTo>
                <a:lnTo>
                  <a:pt x="1090" y="15616"/>
                </a:lnTo>
                <a:lnTo>
                  <a:pt x="721" y="14774"/>
                </a:lnTo>
                <a:lnTo>
                  <a:pt x="415" y="13839"/>
                </a:lnTo>
                <a:lnTo>
                  <a:pt x="198" y="12997"/>
                </a:lnTo>
                <a:lnTo>
                  <a:pt x="63" y="12062"/>
                </a:lnTo>
                <a:lnTo>
                  <a:pt x="27" y="11688"/>
                </a:lnTo>
                <a:lnTo>
                  <a:pt x="9" y="11221"/>
                </a:lnTo>
                <a:lnTo>
                  <a:pt x="0" y="10847"/>
                </a:lnTo>
                <a:lnTo>
                  <a:pt x="45" y="9912"/>
                </a:lnTo>
                <a:lnTo>
                  <a:pt x="171" y="8883"/>
                </a:lnTo>
                <a:lnTo>
                  <a:pt x="387" y="7948"/>
                </a:lnTo>
                <a:lnTo>
                  <a:pt x="676" y="7106"/>
                </a:lnTo>
                <a:lnTo>
                  <a:pt x="1045" y="6265"/>
                </a:lnTo>
                <a:lnTo>
                  <a:pt x="1469" y="5423"/>
                </a:lnTo>
                <a:lnTo>
                  <a:pt x="1982" y="4582"/>
                </a:lnTo>
                <a:lnTo>
                  <a:pt x="2541" y="3834"/>
                </a:lnTo>
                <a:lnTo>
                  <a:pt x="3163" y="3273"/>
                </a:lnTo>
                <a:lnTo>
                  <a:pt x="3848" y="2525"/>
                </a:lnTo>
                <a:lnTo>
                  <a:pt x="4578" y="2057"/>
                </a:lnTo>
                <a:lnTo>
                  <a:pt x="5353" y="1590"/>
                </a:lnTo>
                <a:lnTo>
                  <a:pt x="6173" y="1122"/>
                </a:lnTo>
                <a:lnTo>
                  <a:pt x="7029" y="748"/>
                </a:lnTo>
                <a:lnTo>
                  <a:pt x="7939" y="374"/>
                </a:lnTo>
                <a:lnTo>
                  <a:pt x="8858" y="281"/>
                </a:lnTo>
                <a:lnTo>
                  <a:pt x="9822" y="94"/>
                </a:lnTo>
                <a:lnTo>
                  <a:pt x="10805" y="0"/>
                </a:lnTo>
                <a:close/>
              </a:path>
            </a:pathLst>
          </a:custGeom>
          <a:solidFill>
            <a:srgbClr val="2196F3">
              <a:lumMod val="75000"/>
            </a:srgbClr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t">
            <a:normAutofit/>
          </a:bodyPr>
          <a:lstStyle/>
          <a:p>
            <a:pPr defTabSz="457200">
              <a:lnSpc>
                <a:spcPct val="120000"/>
              </a:lnSpc>
            </a:pPr>
            <a:endParaRPr sz="140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5" name="TextBox 31"/>
          <p:cNvSpPr txBox="1"/>
          <p:nvPr>
            <p:custDataLst>
              <p:tags r:id="rId18"/>
            </p:custDataLst>
          </p:nvPr>
        </p:nvSpPr>
        <p:spPr>
          <a:xfrm>
            <a:off x="7530170" y="4629159"/>
            <a:ext cx="1919706" cy="649652"/>
          </a:xfrm>
          <a:prstGeom prst="rect">
            <a:avLst/>
          </a:prstGeom>
          <a:ln w="25400">
            <a:miter lim="400000"/>
          </a:ln>
        </p:spPr>
        <p:txBody>
          <a:bodyPr tIns="45720" bIns="45720" anchor="ctr">
            <a:normAutofit/>
          </a:bodyPr>
          <a:lstStyle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18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人际传播</a:t>
            </a:r>
            <a:endParaRPr lang="zh-CN" altLang="en-US" sz="18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73430" y="4011930"/>
            <a:ext cx="4094480" cy="52197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（一）传播学的学科层次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956175" y="3983990"/>
            <a:ext cx="671830" cy="572135"/>
            <a:chOff x="9875" y="4917"/>
            <a:chExt cx="1058" cy="901"/>
          </a:xfrm>
        </p:grpSpPr>
        <p:sp>
          <p:nvSpPr>
            <p:cNvPr id="73" name="等腰三角形 72"/>
            <p:cNvSpPr/>
            <p:nvPr>
              <p:custDataLst>
                <p:tags r:id="rId19"/>
              </p:custDataLst>
            </p:nvPr>
          </p:nvSpPr>
          <p:spPr>
            <a:xfrm rot="5400000">
              <a:off x="10090" y="4975"/>
              <a:ext cx="883" cy="805"/>
            </a:xfrm>
            <a:prstGeom prst="triangle">
              <a:avLst/>
            </a:prstGeom>
            <a:solidFill>
              <a:srgbClr val="8590CA">
                <a:lumMod val="75000"/>
              </a:srgbClr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74" name="等腰三角形 73"/>
            <p:cNvSpPr/>
            <p:nvPr>
              <p:custDataLst>
                <p:tags r:id="rId20"/>
              </p:custDataLst>
            </p:nvPr>
          </p:nvSpPr>
          <p:spPr>
            <a:xfrm rot="5400000">
              <a:off x="9836" y="4956"/>
              <a:ext cx="883" cy="805"/>
            </a:xfrm>
            <a:prstGeom prst="triangle">
              <a:avLst/>
            </a:prstGeom>
            <a:solidFill>
              <a:srgbClr val="8EAADC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</p:grpSp>
    </p:spTree>
    <p:custDataLst>
      <p:tags r:id="rId2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rgbClr val="EBF5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/>
          <p:nvPr>
            <p:custDataLst>
              <p:tags r:id="rId2"/>
            </p:custDataLst>
          </p:nvPr>
        </p:nvPicPr>
        <p:blipFill rotWithShape="1">
          <a:blip r:embed="rId3"/>
          <a:srcRect r="388" b="41834"/>
          <a:stretch>
            <a:fillRect/>
          </a:stretch>
        </p:blipFill>
        <p:spPr>
          <a:xfrm>
            <a:off x="2331049" y="990545"/>
            <a:ext cx="1610550" cy="2036373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608399" y="703561"/>
            <a:ext cx="1608350" cy="26103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-461" t="424" r="261" b="51531"/>
          <a:stretch>
            <a:fillRect/>
          </a:stretch>
        </p:blipFill>
        <p:spPr>
          <a:xfrm>
            <a:off x="950364" y="3498554"/>
            <a:ext cx="2649272" cy="2751045"/>
          </a:xfrm>
          <a:prstGeom prst="rect">
            <a:avLst/>
          </a:prstGeom>
        </p:spPr>
      </p:pic>
      <p:sp>
        <p:nvSpPr>
          <p:cNvPr id="14" name="Title 6"/>
          <p:cNvSpPr txBox="1"/>
          <p:nvPr>
            <p:custDataLst>
              <p:tags r:id="rId8"/>
            </p:custDataLst>
          </p:nvPr>
        </p:nvSpPr>
        <p:spPr>
          <a:xfrm>
            <a:off x="4549999" y="3205901"/>
            <a:ext cx="7033600" cy="195573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just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800" spc="5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发送微博、微信信息时可选定信息是否公开发送，或指定特定群组的人接收该信息，从而达到信息的自我传播、人际传播、群体传播或大众传播。</a:t>
            </a:r>
            <a:endParaRPr lang="zh-CN" altLang="en-US" sz="1800" spc="5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-285750" algn="just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800" spc="5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但因微信平台的设定，朋友圈中的信息无法达到大众传播的功能。</a:t>
            </a:r>
            <a:endParaRPr lang="zh-CN" altLang="en-US" sz="1800" spc="5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Title 6"/>
          <p:cNvSpPr txBox="1"/>
          <p:nvPr>
            <p:custDataLst>
              <p:tags r:id="rId9"/>
            </p:custDataLst>
          </p:nvPr>
        </p:nvSpPr>
        <p:spPr>
          <a:xfrm>
            <a:off x="4549999" y="1696367"/>
            <a:ext cx="7033601" cy="120713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  <a:defRPr/>
            </a:pPr>
            <a:r>
              <a:rPr kumimoji="0" lang="zh-CN" altLang="en-US" sz="3600" b="1" i="0" kern="1200" cap="none" spc="300" normalizeH="0" noProof="0">
                <a:ln w="3175">
                  <a:noFill/>
                  <a:prstDash val="dash"/>
                </a:ln>
                <a:solidFill>
                  <a:srgbClr val="26262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微信中的“群聊”功能是信息群体传播的具体表现。</a:t>
            </a:r>
            <a:endParaRPr kumimoji="0" lang="zh-CN" altLang="en-US" sz="3600" b="1" i="0" kern="1200" cap="none" spc="300" normalizeH="0" noProof="0">
              <a:ln w="3175">
                <a:noFill/>
                <a:prstDash val="dash"/>
              </a:ln>
              <a:solidFill>
                <a:srgbClr val="262626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008870" y="4959985"/>
            <a:ext cx="1877060" cy="1764665"/>
            <a:chOff x="9678" y="965"/>
            <a:chExt cx="8862" cy="8332"/>
          </a:xfrm>
        </p:grpSpPr>
        <p:sp>
          <p:nvSpPr>
            <p:cNvPr id="3" name="Freeform 6"/>
            <p:cNvSpPr/>
            <p:nvPr/>
          </p:nvSpPr>
          <p:spPr bwMode="auto">
            <a:xfrm>
              <a:off x="10425" y="6768"/>
              <a:ext cx="6363" cy="642"/>
            </a:xfrm>
            <a:custGeom>
              <a:avLst/>
              <a:gdLst>
                <a:gd name="T0" fmla="*/ 2129 w 2280"/>
                <a:gd name="T1" fmla="*/ 230 h 230"/>
                <a:gd name="T2" fmla="*/ 151 w 2280"/>
                <a:gd name="T3" fmla="*/ 230 h 230"/>
                <a:gd name="T4" fmla="*/ 0 w 2280"/>
                <a:gd name="T5" fmla="*/ 79 h 230"/>
                <a:gd name="T6" fmla="*/ 0 w 2280"/>
                <a:gd name="T7" fmla="*/ 0 h 230"/>
                <a:gd name="T8" fmla="*/ 2280 w 2280"/>
                <a:gd name="T9" fmla="*/ 0 h 230"/>
                <a:gd name="T10" fmla="*/ 2280 w 2280"/>
                <a:gd name="T11" fmla="*/ 79 h 230"/>
                <a:gd name="T12" fmla="*/ 2129 w 2280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0" h="230">
                  <a:moveTo>
                    <a:pt x="2129" y="230"/>
                  </a:moveTo>
                  <a:cubicBezTo>
                    <a:pt x="151" y="230"/>
                    <a:pt x="151" y="230"/>
                    <a:pt x="151" y="230"/>
                  </a:cubicBezTo>
                  <a:cubicBezTo>
                    <a:pt x="68" y="230"/>
                    <a:pt x="0" y="163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80" y="0"/>
                    <a:pt x="2280" y="0"/>
                    <a:pt x="2280" y="0"/>
                  </a:cubicBezTo>
                  <a:cubicBezTo>
                    <a:pt x="2280" y="79"/>
                    <a:pt x="2280" y="79"/>
                    <a:pt x="2280" y="79"/>
                  </a:cubicBezTo>
                  <a:cubicBezTo>
                    <a:pt x="2280" y="163"/>
                    <a:pt x="2212" y="230"/>
                    <a:pt x="2129" y="230"/>
                  </a:cubicBezTo>
                  <a:close/>
                </a:path>
              </a:pathLst>
            </a:custGeom>
            <a:solidFill>
              <a:srgbClr val="C1D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2965" y="7410"/>
              <a:ext cx="1305" cy="565"/>
            </a:xfrm>
            <a:prstGeom prst="rect">
              <a:avLst/>
            </a:prstGeom>
            <a:solidFill>
              <a:srgbClr val="71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10425" y="3058"/>
              <a:ext cx="6363" cy="3722"/>
            </a:xfrm>
            <a:custGeom>
              <a:avLst/>
              <a:gdLst>
                <a:gd name="T0" fmla="*/ 2280 w 2280"/>
                <a:gd name="T1" fmla="*/ 1333 h 1333"/>
                <a:gd name="T2" fmla="*/ 0 w 2280"/>
                <a:gd name="T3" fmla="*/ 1333 h 1333"/>
                <a:gd name="T4" fmla="*/ 0 w 2280"/>
                <a:gd name="T5" fmla="*/ 140 h 1333"/>
                <a:gd name="T6" fmla="*/ 139 w 2280"/>
                <a:gd name="T7" fmla="*/ 0 h 1333"/>
                <a:gd name="T8" fmla="*/ 2140 w 2280"/>
                <a:gd name="T9" fmla="*/ 0 h 1333"/>
                <a:gd name="T10" fmla="*/ 2280 w 2280"/>
                <a:gd name="T11" fmla="*/ 140 h 1333"/>
                <a:gd name="T12" fmla="*/ 2280 w 2280"/>
                <a:gd name="T13" fmla="*/ 1333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0" h="1333">
                  <a:moveTo>
                    <a:pt x="2280" y="1333"/>
                  </a:moveTo>
                  <a:cubicBezTo>
                    <a:pt x="0" y="1333"/>
                    <a:pt x="0" y="1333"/>
                    <a:pt x="0" y="133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2140" y="0"/>
                    <a:pt x="2140" y="0"/>
                    <a:pt x="2140" y="0"/>
                  </a:cubicBezTo>
                  <a:cubicBezTo>
                    <a:pt x="2217" y="0"/>
                    <a:pt x="2280" y="63"/>
                    <a:pt x="2280" y="140"/>
                  </a:cubicBezTo>
                  <a:lnTo>
                    <a:pt x="2280" y="1333"/>
                  </a:lnTo>
                  <a:close/>
                </a:path>
              </a:pathLst>
            </a:custGeom>
            <a:solidFill>
              <a:srgbClr val="214A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0685" y="3325"/>
              <a:ext cx="5880" cy="3222"/>
            </a:xfrm>
            <a:prstGeom prst="rect">
              <a:avLst/>
            </a:pr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13460" y="6915"/>
              <a:ext cx="288" cy="2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3310" y="3618"/>
              <a:ext cx="2895" cy="2605"/>
            </a:xfrm>
            <a:custGeom>
              <a:avLst/>
              <a:gdLst>
                <a:gd name="T0" fmla="*/ 996 w 1038"/>
                <a:gd name="T1" fmla="*/ 933 h 933"/>
                <a:gd name="T2" fmla="*/ 43 w 1038"/>
                <a:gd name="T3" fmla="*/ 933 h 933"/>
                <a:gd name="T4" fmla="*/ 0 w 1038"/>
                <a:gd name="T5" fmla="*/ 891 h 933"/>
                <a:gd name="T6" fmla="*/ 0 w 1038"/>
                <a:gd name="T7" fmla="*/ 43 h 933"/>
                <a:gd name="T8" fmla="*/ 43 w 1038"/>
                <a:gd name="T9" fmla="*/ 0 h 933"/>
                <a:gd name="T10" fmla="*/ 996 w 1038"/>
                <a:gd name="T11" fmla="*/ 0 h 933"/>
                <a:gd name="T12" fmla="*/ 1038 w 1038"/>
                <a:gd name="T13" fmla="*/ 43 h 933"/>
                <a:gd name="T14" fmla="*/ 1038 w 1038"/>
                <a:gd name="T15" fmla="*/ 891 h 933"/>
                <a:gd name="T16" fmla="*/ 996 w 1038"/>
                <a:gd name="T17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8" h="933">
                  <a:moveTo>
                    <a:pt x="996" y="933"/>
                  </a:moveTo>
                  <a:cubicBezTo>
                    <a:pt x="43" y="933"/>
                    <a:pt x="43" y="933"/>
                    <a:pt x="43" y="933"/>
                  </a:cubicBezTo>
                  <a:cubicBezTo>
                    <a:pt x="19" y="933"/>
                    <a:pt x="0" y="914"/>
                    <a:pt x="0" y="89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996" y="0"/>
                    <a:pt x="996" y="0"/>
                    <a:pt x="996" y="0"/>
                  </a:cubicBezTo>
                  <a:cubicBezTo>
                    <a:pt x="1019" y="0"/>
                    <a:pt x="1038" y="19"/>
                    <a:pt x="1038" y="43"/>
                  </a:cubicBezTo>
                  <a:cubicBezTo>
                    <a:pt x="1038" y="891"/>
                    <a:pt x="1038" y="891"/>
                    <a:pt x="1038" y="891"/>
                  </a:cubicBezTo>
                  <a:cubicBezTo>
                    <a:pt x="1038" y="914"/>
                    <a:pt x="1019" y="933"/>
                    <a:pt x="996" y="9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075" y="4820"/>
              <a:ext cx="1940" cy="1402"/>
            </a:xfrm>
            <a:custGeom>
              <a:avLst/>
              <a:gdLst>
                <a:gd name="T0" fmla="*/ 652 w 695"/>
                <a:gd name="T1" fmla="*/ 503 h 503"/>
                <a:gd name="T2" fmla="*/ 42 w 695"/>
                <a:gd name="T3" fmla="*/ 503 h 503"/>
                <a:gd name="T4" fmla="*/ 0 w 695"/>
                <a:gd name="T5" fmla="*/ 461 h 503"/>
                <a:gd name="T6" fmla="*/ 0 w 695"/>
                <a:gd name="T7" fmla="*/ 43 h 503"/>
                <a:gd name="T8" fmla="*/ 42 w 695"/>
                <a:gd name="T9" fmla="*/ 0 h 503"/>
                <a:gd name="T10" fmla="*/ 652 w 695"/>
                <a:gd name="T11" fmla="*/ 0 h 503"/>
                <a:gd name="T12" fmla="*/ 695 w 695"/>
                <a:gd name="T13" fmla="*/ 43 h 503"/>
                <a:gd name="T14" fmla="*/ 695 w 695"/>
                <a:gd name="T15" fmla="*/ 461 h 503"/>
                <a:gd name="T16" fmla="*/ 652 w 695"/>
                <a:gd name="T17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5" h="503">
                  <a:moveTo>
                    <a:pt x="652" y="503"/>
                  </a:moveTo>
                  <a:cubicBezTo>
                    <a:pt x="42" y="503"/>
                    <a:pt x="42" y="503"/>
                    <a:pt x="42" y="503"/>
                  </a:cubicBezTo>
                  <a:cubicBezTo>
                    <a:pt x="19" y="503"/>
                    <a:pt x="0" y="484"/>
                    <a:pt x="0" y="46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676" y="0"/>
                    <a:pt x="695" y="19"/>
                    <a:pt x="695" y="43"/>
                  </a:cubicBezTo>
                  <a:cubicBezTo>
                    <a:pt x="695" y="461"/>
                    <a:pt x="695" y="461"/>
                    <a:pt x="695" y="461"/>
                  </a:cubicBezTo>
                  <a:cubicBezTo>
                    <a:pt x="695" y="484"/>
                    <a:pt x="676" y="503"/>
                    <a:pt x="652" y="5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17395" y="4205"/>
              <a:ext cx="988" cy="2675"/>
              <a:chOff x="11045825" y="2670175"/>
              <a:chExt cx="627063" cy="1698625"/>
            </a:xfrm>
          </p:grpSpPr>
          <p:sp>
            <p:nvSpPr>
              <p:cNvPr id="18" name="Freeform 13"/>
              <p:cNvSpPr/>
              <p:nvPr/>
            </p:nvSpPr>
            <p:spPr bwMode="auto">
              <a:xfrm>
                <a:off x="11045825" y="2670175"/>
                <a:ext cx="627063" cy="1336675"/>
              </a:xfrm>
              <a:custGeom>
                <a:avLst/>
                <a:gdLst>
                  <a:gd name="T0" fmla="*/ 39 w 354"/>
                  <a:gd name="T1" fmla="*/ 467 h 754"/>
                  <a:gd name="T2" fmla="*/ 38 w 354"/>
                  <a:gd name="T3" fmla="*/ 467 h 754"/>
                  <a:gd name="T4" fmla="*/ 50 w 354"/>
                  <a:gd name="T5" fmla="*/ 380 h 754"/>
                  <a:gd name="T6" fmla="*/ 50 w 354"/>
                  <a:gd name="T7" fmla="*/ 380 h 754"/>
                  <a:gd name="T8" fmla="*/ 48 w 354"/>
                  <a:gd name="T9" fmla="*/ 376 h 754"/>
                  <a:gd name="T10" fmla="*/ 48 w 354"/>
                  <a:gd name="T11" fmla="*/ 376 h 754"/>
                  <a:gd name="T12" fmla="*/ 33 w 354"/>
                  <a:gd name="T13" fmla="*/ 311 h 754"/>
                  <a:gd name="T14" fmla="*/ 75 w 354"/>
                  <a:gd name="T15" fmla="*/ 209 h 754"/>
                  <a:gd name="T16" fmla="*/ 81 w 354"/>
                  <a:gd name="T17" fmla="*/ 136 h 754"/>
                  <a:gd name="T18" fmla="*/ 81 w 354"/>
                  <a:gd name="T19" fmla="*/ 136 h 754"/>
                  <a:gd name="T20" fmla="*/ 75 w 354"/>
                  <a:gd name="T21" fmla="*/ 102 h 754"/>
                  <a:gd name="T22" fmla="*/ 177 w 354"/>
                  <a:gd name="T23" fmla="*/ 0 h 754"/>
                  <a:gd name="T24" fmla="*/ 278 w 354"/>
                  <a:gd name="T25" fmla="*/ 102 h 754"/>
                  <a:gd name="T26" fmla="*/ 272 w 354"/>
                  <a:gd name="T27" fmla="*/ 136 h 754"/>
                  <a:gd name="T28" fmla="*/ 272 w 354"/>
                  <a:gd name="T29" fmla="*/ 136 h 754"/>
                  <a:gd name="T30" fmla="*/ 278 w 354"/>
                  <a:gd name="T31" fmla="*/ 209 h 754"/>
                  <a:gd name="T32" fmla="*/ 320 w 354"/>
                  <a:gd name="T33" fmla="*/ 311 h 754"/>
                  <a:gd name="T34" fmla="*/ 305 w 354"/>
                  <a:gd name="T35" fmla="*/ 376 h 754"/>
                  <a:gd name="T36" fmla="*/ 305 w 354"/>
                  <a:gd name="T37" fmla="*/ 376 h 754"/>
                  <a:gd name="T38" fmla="*/ 305 w 354"/>
                  <a:gd name="T39" fmla="*/ 377 h 754"/>
                  <a:gd name="T40" fmla="*/ 302 w 354"/>
                  <a:gd name="T41" fmla="*/ 381 h 754"/>
                  <a:gd name="T42" fmla="*/ 311 w 354"/>
                  <a:gd name="T43" fmla="*/ 463 h 754"/>
                  <a:gd name="T44" fmla="*/ 314 w 354"/>
                  <a:gd name="T45" fmla="*/ 466 h 754"/>
                  <a:gd name="T46" fmla="*/ 315 w 354"/>
                  <a:gd name="T47" fmla="*/ 467 h 754"/>
                  <a:gd name="T48" fmla="*/ 315 w 354"/>
                  <a:gd name="T49" fmla="*/ 467 h 754"/>
                  <a:gd name="T50" fmla="*/ 354 w 354"/>
                  <a:gd name="T51" fmla="*/ 577 h 754"/>
                  <a:gd name="T52" fmla="*/ 177 w 354"/>
                  <a:gd name="T53" fmla="*/ 754 h 754"/>
                  <a:gd name="T54" fmla="*/ 0 w 354"/>
                  <a:gd name="T55" fmla="*/ 577 h 754"/>
                  <a:gd name="T56" fmla="*/ 39 w 354"/>
                  <a:gd name="T57" fmla="*/ 467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4" h="754">
                    <a:moveTo>
                      <a:pt x="39" y="467"/>
                    </a:moveTo>
                    <a:cubicBezTo>
                      <a:pt x="38" y="467"/>
                      <a:pt x="38" y="467"/>
                      <a:pt x="38" y="467"/>
                    </a:cubicBezTo>
                    <a:cubicBezTo>
                      <a:pt x="73" y="431"/>
                      <a:pt x="56" y="392"/>
                      <a:pt x="50" y="380"/>
                    </a:cubicBezTo>
                    <a:cubicBezTo>
                      <a:pt x="50" y="380"/>
                      <a:pt x="50" y="380"/>
                      <a:pt x="50" y="380"/>
                    </a:cubicBezTo>
                    <a:cubicBezTo>
                      <a:pt x="49" y="377"/>
                      <a:pt x="48" y="376"/>
                      <a:pt x="48" y="376"/>
                    </a:cubicBezTo>
                    <a:cubicBezTo>
                      <a:pt x="48" y="376"/>
                      <a:pt x="48" y="376"/>
                      <a:pt x="48" y="376"/>
                    </a:cubicBezTo>
                    <a:cubicBezTo>
                      <a:pt x="39" y="356"/>
                      <a:pt x="33" y="334"/>
                      <a:pt x="33" y="311"/>
                    </a:cubicBezTo>
                    <a:cubicBezTo>
                      <a:pt x="33" y="271"/>
                      <a:pt x="49" y="235"/>
                      <a:pt x="75" y="209"/>
                    </a:cubicBezTo>
                    <a:cubicBezTo>
                      <a:pt x="99" y="178"/>
                      <a:pt x="81" y="136"/>
                      <a:pt x="81" y="136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77" y="125"/>
                      <a:pt x="75" y="114"/>
                      <a:pt x="75" y="102"/>
                    </a:cubicBezTo>
                    <a:cubicBezTo>
                      <a:pt x="75" y="46"/>
                      <a:pt x="121" y="0"/>
                      <a:pt x="177" y="0"/>
                    </a:cubicBezTo>
                    <a:cubicBezTo>
                      <a:pt x="233" y="0"/>
                      <a:pt x="278" y="46"/>
                      <a:pt x="278" y="102"/>
                    </a:cubicBezTo>
                    <a:cubicBezTo>
                      <a:pt x="278" y="114"/>
                      <a:pt x="276" y="125"/>
                      <a:pt x="27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136"/>
                      <a:pt x="254" y="178"/>
                      <a:pt x="278" y="209"/>
                    </a:cubicBezTo>
                    <a:cubicBezTo>
                      <a:pt x="304" y="235"/>
                      <a:pt x="320" y="271"/>
                      <a:pt x="320" y="311"/>
                    </a:cubicBezTo>
                    <a:cubicBezTo>
                      <a:pt x="320" y="334"/>
                      <a:pt x="315" y="356"/>
                      <a:pt x="305" y="376"/>
                    </a:cubicBezTo>
                    <a:cubicBezTo>
                      <a:pt x="305" y="376"/>
                      <a:pt x="305" y="376"/>
                      <a:pt x="305" y="376"/>
                    </a:cubicBezTo>
                    <a:cubicBezTo>
                      <a:pt x="305" y="376"/>
                      <a:pt x="305" y="376"/>
                      <a:pt x="305" y="377"/>
                    </a:cubicBezTo>
                    <a:cubicBezTo>
                      <a:pt x="304" y="378"/>
                      <a:pt x="303" y="380"/>
                      <a:pt x="302" y="381"/>
                    </a:cubicBezTo>
                    <a:cubicBezTo>
                      <a:pt x="296" y="395"/>
                      <a:pt x="283" y="430"/>
                      <a:pt x="311" y="463"/>
                    </a:cubicBezTo>
                    <a:cubicBezTo>
                      <a:pt x="312" y="464"/>
                      <a:pt x="313" y="465"/>
                      <a:pt x="314" y="466"/>
                    </a:cubicBezTo>
                    <a:cubicBezTo>
                      <a:pt x="314" y="466"/>
                      <a:pt x="314" y="466"/>
                      <a:pt x="315" y="467"/>
                    </a:cubicBezTo>
                    <a:cubicBezTo>
                      <a:pt x="315" y="467"/>
                      <a:pt x="315" y="467"/>
                      <a:pt x="315" y="467"/>
                    </a:cubicBezTo>
                    <a:cubicBezTo>
                      <a:pt x="339" y="497"/>
                      <a:pt x="354" y="535"/>
                      <a:pt x="354" y="577"/>
                    </a:cubicBezTo>
                    <a:cubicBezTo>
                      <a:pt x="354" y="675"/>
                      <a:pt x="274" y="754"/>
                      <a:pt x="177" y="754"/>
                    </a:cubicBezTo>
                    <a:cubicBezTo>
                      <a:pt x="79" y="754"/>
                      <a:pt x="0" y="675"/>
                      <a:pt x="0" y="577"/>
                    </a:cubicBezTo>
                    <a:cubicBezTo>
                      <a:pt x="0" y="535"/>
                      <a:pt x="14" y="497"/>
                      <a:pt x="39" y="467"/>
                    </a:cubicBezTo>
                    <a:close/>
                  </a:path>
                </a:pathLst>
              </a:custGeom>
              <a:solidFill>
                <a:srgbClr val="00C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11244263" y="3060700"/>
                <a:ext cx="228600" cy="1296987"/>
              </a:xfrm>
              <a:custGeom>
                <a:avLst/>
                <a:gdLst>
                  <a:gd name="T0" fmla="*/ 13 w 129"/>
                  <a:gd name="T1" fmla="*/ 342 h 732"/>
                  <a:gd name="T2" fmla="*/ 56 w 129"/>
                  <a:gd name="T3" fmla="*/ 385 h 732"/>
                  <a:gd name="T4" fmla="*/ 56 w 129"/>
                  <a:gd name="T5" fmla="*/ 234 h 732"/>
                  <a:gd name="T6" fmla="*/ 3 w 129"/>
                  <a:gd name="T7" fmla="*/ 182 h 732"/>
                  <a:gd name="T8" fmla="*/ 3 w 129"/>
                  <a:gd name="T9" fmla="*/ 172 h 732"/>
                  <a:gd name="T10" fmla="*/ 13 w 129"/>
                  <a:gd name="T11" fmla="*/ 172 h 732"/>
                  <a:gd name="T12" fmla="*/ 56 w 129"/>
                  <a:gd name="T13" fmla="*/ 215 h 732"/>
                  <a:gd name="T14" fmla="*/ 56 w 129"/>
                  <a:gd name="T15" fmla="*/ 7 h 732"/>
                  <a:gd name="T16" fmla="*/ 63 w 129"/>
                  <a:gd name="T17" fmla="*/ 0 h 732"/>
                  <a:gd name="T18" fmla="*/ 70 w 129"/>
                  <a:gd name="T19" fmla="*/ 7 h 732"/>
                  <a:gd name="T20" fmla="*/ 70 w 129"/>
                  <a:gd name="T21" fmla="*/ 132 h 732"/>
                  <a:gd name="T22" fmla="*/ 112 w 129"/>
                  <a:gd name="T23" fmla="*/ 90 h 732"/>
                  <a:gd name="T24" fmla="*/ 122 w 129"/>
                  <a:gd name="T25" fmla="*/ 90 h 732"/>
                  <a:gd name="T26" fmla="*/ 122 w 129"/>
                  <a:gd name="T27" fmla="*/ 100 h 732"/>
                  <a:gd name="T28" fmla="*/ 70 w 129"/>
                  <a:gd name="T29" fmla="*/ 152 h 732"/>
                  <a:gd name="T30" fmla="*/ 70 w 129"/>
                  <a:gd name="T31" fmla="*/ 303 h 732"/>
                  <a:gd name="T32" fmla="*/ 117 w 129"/>
                  <a:gd name="T33" fmla="*/ 256 h 732"/>
                  <a:gd name="T34" fmla="*/ 127 w 129"/>
                  <a:gd name="T35" fmla="*/ 256 h 732"/>
                  <a:gd name="T36" fmla="*/ 127 w 129"/>
                  <a:gd name="T37" fmla="*/ 266 h 732"/>
                  <a:gd name="T38" fmla="*/ 70 w 129"/>
                  <a:gd name="T39" fmla="*/ 323 h 732"/>
                  <a:gd name="T40" fmla="*/ 70 w 129"/>
                  <a:gd name="T41" fmla="*/ 725 h 732"/>
                  <a:gd name="T42" fmla="*/ 63 w 129"/>
                  <a:gd name="T43" fmla="*/ 732 h 732"/>
                  <a:gd name="T44" fmla="*/ 56 w 129"/>
                  <a:gd name="T45" fmla="*/ 725 h 732"/>
                  <a:gd name="T46" fmla="*/ 56 w 129"/>
                  <a:gd name="T47" fmla="*/ 405 h 732"/>
                  <a:gd name="T48" fmla="*/ 3 w 129"/>
                  <a:gd name="T49" fmla="*/ 352 h 732"/>
                  <a:gd name="T50" fmla="*/ 3 w 129"/>
                  <a:gd name="T51" fmla="*/ 342 h 732"/>
                  <a:gd name="T52" fmla="*/ 13 w 129"/>
                  <a:gd name="T53" fmla="*/ 342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9" h="732">
                    <a:moveTo>
                      <a:pt x="13" y="342"/>
                    </a:moveTo>
                    <a:cubicBezTo>
                      <a:pt x="56" y="385"/>
                      <a:pt x="56" y="385"/>
                      <a:pt x="56" y="385"/>
                    </a:cubicBezTo>
                    <a:cubicBezTo>
                      <a:pt x="56" y="234"/>
                      <a:pt x="56" y="234"/>
                      <a:pt x="56" y="234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0" y="179"/>
                      <a:pt x="0" y="175"/>
                      <a:pt x="3" y="172"/>
                    </a:cubicBezTo>
                    <a:cubicBezTo>
                      <a:pt x="5" y="169"/>
                      <a:pt x="10" y="169"/>
                      <a:pt x="13" y="172"/>
                    </a:cubicBezTo>
                    <a:cubicBezTo>
                      <a:pt x="56" y="215"/>
                      <a:pt x="56" y="215"/>
                      <a:pt x="56" y="215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3"/>
                      <a:pt x="59" y="0"/>
                      <a:pt x="63" y="0"/>
                    </a:cubicBezTo>
                    <a:cubicBezTo>
                      <a:pt x="67" y="0"/>
                      <a:pt x="70" y="3"/>
                      <a:pt x="70" y="7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115" y="87"/>
                      <a:pt x="119" y="87"/>
                      <a:pt x="122" y="90"/>
                    </a:cubicBezTo>
                    <a:cubicBezTo>
                      <a:pt x="125" y="93"/>
                      <a:pt x="125" y="97"/>
                      <a:pt x="122" y="100"/>
                    </a:cubicBezTo>
                    <a:cubicBezTo>
                      <a:pt x="70" y="152"/>
                      <a:pt x="70" y="152"/>
                      <a:pt x="70" y="152"/>
                    </a:cubicBezTo>
                    <a:cubicBezTo>
                      <a:pt x="70" y="303"/>
                      <a:pt x="70" y="303"/>
                      <a:pt x="70" y="303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9" y="253"/>
                      <a:pt x="124" y="253"/>
                      <a:pt x="127" y="256"/>
                    </a:cubicBezTo>
                    <a:cubicBezTo>
                      <a:pt x="129" y="259"/>
                      <a:pt x="129" y="263"/>
                      <a:pt x="127" y="266"/>
                    </a:cubicBezTo>
                    <a:cubicBezTo>
                      <a:pt x="70" y="323"/>
                      <a:pt x="70" y="323"/>
                      <a:pt x="70" y="323"/>
                    </a:cubicBezTo>
                    <a:cubicBezTo>
                      <a:pt x="70" y="725"/>
                      <a:pt x="70" y="725"/>
                      <a:pt x="70" y="725"/>
                    </a:cubicBezTo>
                    <a:cubicBezTo>
                      <a:pt x="70" y="728"/>
                      <a:pt x="67" y="732"/>
                      <a:pt x="63" y="732"/>
                    </a:cubicBezTo>
                    <a:cubicBezTo>
                      <a:pt x="59" y="732"/>
                      <a:pt x="56" y="728"/>
                      <a:pt x="56" y="725"/>
                    </a:cubicBezTo>
                    <a:cubicBezTo>
                      <a:pt x="56" y="405"/>
                      <a:pt x="56" y="405"/>
                      <a:pt x="56" y="405"/>
                    </a:cubicBezTo>
                    <a:cubicBezTo>
                      <a:pt x="3" y="352"/>
                      <a:pt x="3" y="352"/>
                      <a:pt x="3" y="352"/>
                    </a:cubicBezTo>
                    <a:cubicBezTo>
                      <a:pt x="0" y="349"/>
                      <a:pt x="0" y="345"/>
                      <a:pt x="3" y="342"/>
                    </a:cubicBezTo>
                    <a:cubicBezTo>
                      <a:pt x="5" y="339"/>
                      <a:pt x="10" y="339"/>
                      <a:pt x="13" y="342"/>
                    </a:cubicBez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11228388" y="4340225"/>
                <a:ext cx="439738" cy="28575"/>
              </a:xfrm>
              <a:custGeom>
                <a:avLst/>
                <a:gdLst>
                  <a:gd name="T0" fmla="*/ 240 w 248"/>
                  <a:gd name="T1" fmla="*/ 16 h 16"/>
                  <a:gd name="T2" fmla="*/ 8 w 248"/>
                  <a:gd name="T3" fmla="*/ 16 h 16"/>
                  <a:gd name="T4" fmla="*/ 0 w 248"/>
                  <a:gd name="T5" fmla="*/ 8 h 16"/>
                  <a:gd name="T6" fmla="*/ 8 w 248"/>
                  <a:gd name="T7" fmla="*/ 0 h 16"/>
                  <a:gd name="T8" fmla="*/ 240 w 248"/>
                  <a:gd name="T9" fmla="*/ 0 h 16"/>
                  <a:gd name="T10" fmla="*/ 248 w 248"/>
                  <a:gd name="T11" fmla="*/ 8 h 16"/>
                  <a:gd name="T12" fmla="*/ 240 w 24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" h="16">
                    <a:moveTo>
                      <a:pt x="240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2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44" y="0"/>
                      <a:pt x="248" y="4"/>
                      <a:pt x="248" y="8"/>
                    </a:cubicBezTo>
                    <a:cubicBezTo>
                      <a:pt x="248" y="12"/>
                      <a:pt x="244" y="16"/>
                      <a:pt x="240" y="16"/>
                    </a:cubicBezTo>
                    <a:close/>
                  </a:path>
                </a:pathLst>
              </a:custGeom>
              <a:solidFill>
                <a:srgbClr val="CAD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sp>
          <p:nvSpPr>
            <p:cNvPr id="21" name="Freeform 16"/>
            <p:cNvSpPr/>
            <p:nvPr/>
          </p:nvSpPr>
          <p:spPr bwMode="auto">
            <a:xfrm>
              <a:off x="11295" y="5730"/>
              <a:ext cx="1495" cy="82"/>
            </a:xfrm>
            <a:custGeom>
              <a:avLst/>
              <a:gdLst>
                <a:gd name="T0" fmla="*/ 522 w 536"/>
                <a:gd name="T1" fmla="*/ 30 h 30"/>
                <a:gd name="T2" fmla="*/ 14 w 536"/>
                <a:gd name="T3" fmla="*/ 30 h 30"/>
                <a:gd name="T4" fmla="*/ 0 w 536"/>
                <a:gd name="T5" fmla="*/ 16 h 30"/>
                <a:gd name="T6" fmla="*/ 0 w 536"/>
                <a:gd name="T7" fmla="*/ 14 h 30"/>
                <a:gd name="T8" fmla="*/ 14 w 536"/>
                <a:gd name="T9" fmla="*/ 0 h 30"/>
                <a:gd name="T10" fmla="*/ 522 w 536"/>
                <a:gd name="T11" fmla="*/ 0 h 30"/>
                <a:gd name="T12" fmla="*/ 536 w 536"/>
                <a:gd name="T13" fmla="*/ 14 h 30"/>
                <a:gd name="T14" fmla="*/ 536 w 536"/>
                <a:gd name="T15" fmla="*/ 16 h 30"/>
                <a:gd name="T16" fmla="*/ 522 w 536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30">
                  <a:moveTo>
                    <a:pt x="522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4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530" y="0"/>
                    <a:pt x="536" y="6"/>
                    <a:pt x="536" y="14"/>
                  </a:cubicBezTo>
                  <a:cubicBezTo>
                    <a:pt x="536" y="16"/>
                    <a:pt x="536" y="16"/>
                    <a:pt x="536" y="16"/>
                  </a:cubicBezTo>
                  <a:cubicBezTo>
                    <a:pt x="536" y="24"/>
                    <a:pt x="530" y="30"/>
                    <a:pt x="522" y="30"/>
                  </a:cubicBezTo>
                  <a:close/>
                </a:path>
              </a:pathLst>
            </a:cu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1295" y="5928"/>
              <a:ext cx="888" cy="85"/>
            </a:xfrm>
            <a:custGeom>
              <a:avLst/>
              <a:gdLst>
                <a:gd name="T0" fmla="*/ 303 w 318"/>
                <a:gd name="T1" fmla="*/ 30 h 30"/>
                <a:gd name="T2" fmla="*/ 14 w 318"/>
                <a:gd name="T3" fmla="*/ 30 h 30"/>
                <a:gd name="T4" fmla="*/ 0 w 318"/>
                <a:gd name="T5" fmla="*/ 15 h 30"/>
                <a:gd name="T6" fmla="*/ 0 w 318"/>
                <a:gd name="T7" fmla="*/ 14 h 30"/>
                <a:gd name="T8" fmla="*/ 14 w 318"/>
                <a:gd name="T9" fmla="*/ 0 h 30"/>
                <a:gd name="T10" fmla="*/ 303 w 318"/>
                <a:gd name="T11" fmla="*/ 0 h 30"/>
                <a:gd name="T12" fmla="*/ 318 w 318"/>
                <a:gd name="T13" fmla="*/ 14 h 30"/>
                <a:gd name="T14" fmla="*/ 318 w 318"/>
                <a:gd name="T15" fmla="*/ 15 h 30"/>
                <a:gd name="T16" fmla="*/ 303 w 318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0">
                  <a:moveTo>
                    <a:pt x="303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11" y="0"/>
                    <a:pt x="318" y="6"/>
                    <a:pt x="318" y="14"/>
                  </a:cubicBezTo>
                  <a:cubicBezTo>
                    <a:pt x="318" y="15"/>
                    <a:pt x="318" y="15"/>
                    <a:pt x="318" y="15"/>
                  </a:cubicBezTo>
                  <a:cubicBezTo>
                    <a:pt x="318" y="23"/>
                    <a:pt x="311" y="30"/>
                    <a:pt x="303" y="30"/>
                  </a:cubicBezTo>
                  <a:close/>
                </a:path>
              </a:pathLst>
            </a:cu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11245" y="4980"/>
              <a:ext cx="533" cy="535"/>
            </a:xfrm>
            <a:prstGeom prst="ellipse">
              <a:avLst/>
            </a:pr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9678" y="8154"/>
              <a:ext cx="7953" cy="37"/>
            </a:xfrm>
            <a:custGeom>
              <a:avLst/>
              <a:gdLst>
                <a:gd name="T0" fmla="*/ 2843 w 2850"/>
                <a:gd name="T1" fmla="*/ 14 h 14"/>
                <a:gd name="T2" fmla="*/ 7 w 2850"/>
                <a:gd name="T3" fmla="*/ 14 h 14"/>
                <a:gd name="T4" fmla="*/ 0 w 2850"/>
                <a:gd name="T5" fmla="*/ 7 h 14"/>
                <a:gd name="T6" fmla="*/ 7 w 2850"/>
                <a:gd name="T7" fmla="*/ 0 h 14"/>
                <a:gd name="T8" fmla="*/ 2843 w 2850"/>
                <a:gd name="T9" fmla="*/ 0 h 14"/>
                <a:gd name="T10" fmla="*/ 2850 w 2850"/>
                <a:gd name="T11" fmla="*/ 7 h 14"/>
                <a:gd name="T12" fmla="*/ 2843 w 2850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0" h="14">
                  <a:moveTo>
                    <a:pt x="284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843" y="0"/>
                    <a:pt x="2843" y="0"/>
                    <a:pt x="2843" y="0"/>
                  </a:cubicBezTo>
                  <a:cubicBezTo>
                    <a:pt x="2847" y="0"/>
                    <a:pt x="2850" y="3"/>
                    <a:pt x="2850" y="7"/>
                  </a:cubicBezTo>
                  <a:cubicBezTo>
                    <a:pt x="2850" y="11"/>
                    <a:pt x="2847" y="14"/>
                    <a:pt x="2843" y="14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4843" y="5010"/>
              <a:ext cx="965" cy="965"/>
            </a:xfrm>
            <a:custGeom>
              <a:avLst/>
              <a:gdLst>
                <a:gd name="T0" fmla="*/ 284 w 346"/>
                <a:gd name="T1" fmla="*/ 346 h 346"/>
                <a:gd name="T2" fmla="*/ 63 w 346"/>
                <a:gd name="T3" fmla="*/ 346 h 346"/>
                <a:gd name="T4" fmla="*/ 0 w 346"/>
                <a:gd name="T5" fmla="*/ 284 h 346"/>
                <a:gd name="T6" fmla="*/ 0 w 346"/>
                <a:gd name="T7" fmla="*/ 63 h 346"/>
                <a:gd name="T8" fmla="*/ 63 w 346"/>
                <a:gd name="T9" fmla="*/ 0 h 346"/>
                <a:gd name="T10" fmla="*/ 284 w 346"/>
                <a:gd name="T11" fmla="*/ 0 h 346"/>
                <a:gd name="T12" fmla="*/ 346 w 346"/>
                <a:gd name="T13" fmla="*/ 63 h 346"/>
                <a:gd name="T14" fmla="*/ 346 w 346"/>
                <a:gd name="T15" fmla="*/ 284 h 346"/>
                <a:gd name="T16" fmla="*/ 284 w 346"/>
                <a:gd name="T1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346">
                  <a:moveTo>
                    <a:pt x="284" y="346"/>
                  </a:moveTo>
                  <a:cubicBezTo>
                    <a:pt x="63" y="346"/>
                    <a:pt x="63" y="346"/>
                    <a:pt x="63" y="346"/>
                  </a:cubicBezTo>
                  <a:cubicBezTo>
                    <a:pt x="28" y="346"/>
                    <a:pt x="0" y="318"/>
                    <a:pt x="0" y="28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318" y="0"/>
                    <a:pt x="346" y="28"/>
                    <a:pt x="346" y="63"/>
                  </a:cubicBezTo>
                  <a:cubicBezTo>
                    <a:pt x="346" y="284"/>
                    <a:pt x="346" y="284"/>
                    <a:pt x="346" y="284"/>
                  </a:cubicBezTo>
                  <a:cubicBezTo>
                    <a:pt x="346" y="318"/>
                    <a:pt x="318" y="346"/>
                    <a:pt x="284" y="346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4135" y="8610"/>
              <a:ext cx="1020" cy="470"/>
            </a:xfrm>
            <a:custGeom>
              <a:avLst/>
              <a:gdLst>
                <a:gd name="T0" fmla="*/ 321 w 365"/>
                <a:gd name="T1" fmla="*/ 168 h 168"/>
                <a:gd name="T2" fmla="*/ 45 w 365"/>
                <a:gd name="T3" fmla="*/ 168 h 168"/>
                <a:gd name="T4" fmla="*/ 0 w 365"/>
                <a:gd name="T5" fmla="*/ 124 h 168"/>
                <a:gd name="T6" fmla="*/ 0 w 365"/>
                <a:gd name="T7" fmla="*/ 45 h 168"/>
                <a:gd name="T8" fmla="*/ 45 w 365"/>
                <a:gd name="T9" fmla="*/ 0 h 168"/>
                <a:gd name="T10" fmla="*/ 321 w 365"/>
                <a:gd name="T11" fmla="*/ 0 h 168"/>
                <a:gd name="T12" fmla="*/ 365 w 365"/>
                <a:gd name="T13" fmla="*/ 45 h 168"/>
                <a:gd name="T14" fmla="*/ 365 w 365"/>
                <a:gd name="T15" fmla="*/ 124 h 168"/>
                <a:gd name="T16" fmla="*/ 321 w 365"/>
                <a:gd name="T1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5" h="168">
                  <a:moveTo>
                    <a:pt x="321" y="168"/>
                  </a:moveTo>
                  <a:cubicBezTo>
                    <a:pt x="45" y="168"/>
                    <a:pt x="45" y="168"/>
                    <a:pt x="45" y="168"/>
                  </a:cubicBezTo>
                  <a:cubicBezTo>
                    <a:pt x="20" y="168"/>
                    <a:pt x="0" y="148"/>
                    <a:pt x="0" y="1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45" y="0"/>
                    <a:pt x="365" y="20"/>
                    <a:pt x="365" y="45"/>
                  </a:cubicBezTo>
                  <a:cubicBezTo>
                    <a:pt x="365" y="124"/>
                    <a:pt x="365" y="124"/>
                    <a:pt x="365" y="124"/>
                  </a:cubicBezTo>
                  <a:cubicBezTo>
                    <a:pt x="365" y="148"/>
                    <a:pt x="345" y="168"/>
                    <a:pt x="321" y="168"/>
                  </a:cubicBezTo>
                  <a:close/>
                </a:path>
              </a:pathLst>
            </a:custGeom>
            <a:solidFill>
              <a:srgbClr val="538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14135" y="8485"/>
              <a:ext cx="1020" cy="472"/>
            </a:xfrm>
            <a:custGeom>
              <a:avLst/>
              <a:gdLst>
                <a:gd name="T0" fmla="*/ 321 w 365"/>
                <a:gd name="T1" fmla="*/ 169 h 169"/>
                <a:gd name="T2" fmla="*/ 45 w 365"/>
                <a:gd name="T3" fmla="*/ 169 h 169"/>
                <a:gd name="T4" fmla="*/ 0 w 365"/>
                <a:gd name="T5" fmla="*/ 124 h 169"/>
                <a:gd name="T6" fmla="*/ 0 w 365"/>
                <a:gd name="T7" fmla="*/ 45 h 169"/>
                <a:gd name="T8" fmla="*/ 45 w 365"/>
                <a:gd name="T9" fmla="*/ 0 h 169"/>
                <a:gd name="T10" fmla="*/ 321 w 365"/>
                <a:gd name="T11" fmla="*/ 0 h 169"/>
                <a:gd name="T12" fmla="*/ 365 w 365"/>
                <a:gd name="T13" fmla="*/ 45 h 169"/>
                <a:gd name="T14" fmla="*/ 365 w 365"/>
                <a:gd name="T15" fmla="*/ 124 h 169"/>
                <a:gd name="T16" fmla="*/ 321 w 365"/>
                <a:gd name="T1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5" h="169">
                  <a:moveTo>
                    <a:pt x="321" y="169"/>
                  </a:moveTo>
                  <a:cubicBezTo>
                    <a:pt x="45" y="169"/>
                    <a:pt x="45" y="169"/>
                    <a:pt x="45" y="169"/>
                  </a:cubicBezTo>
                  <a:cubicBezTo>
                    <a:pt x="20" y="169"/>
                    <a:pt x="0" y="149"/>
                    <a:pt x="0" y="1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45" y="0"/>
                    <a:pt x="365" y="20"/>
                    <a:pt x="365" y="45"/>
                  </a:cubicBezTo>
                  <a:cubicBezTo>
                    <a:pt x="365" y="124"/>
                    <a:pt x="365" y="124"/>
                    <a:pt x="365" y="124"/>
                  </a:cubicBezTo>
                  <a:cubicBezTo>
                    <a:pt x="365" y="149"/>
                    <a:pt x="345" y="169"/>
                    <a:pt x="321" y="169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15345" y="5745"/>
              <a:ext cx="1760" cy="2990"/>
              <a:chOff x="9744075" y="3648075"/>
              <a:chExt cx="1117600" cy="1898650"/>
            </a:xfrm>
          </p:grpSpPr>
          <p:sp>
            <p:nvSpPr>
              <p:cNvPr id="28" name="Freeform 23"/>
              <p:cNvSpPr/>
              <p:nvPr/>
            </p:nvSpPr>
            <p:spPr bwMode="auto">
              <a:xfrm>
                <a:off x="9744075" y="3648075"/>
                <a:ext cx="109538" cy="114300"/>
              </a:xfrm>
              <a:custGeom>
                <a:avLst/>
                <a:gdLst>
                  <a:gd name="T0" fmla="*/ 31 w 62"/>
                  <a:gd name="T1" fmla="*/ 0 h 64"/>
                  <a:gd name="T2" fmla="*/ 62 w 62"/>
                  <a:gd name="T3" fmla="*/ 32 h 64"/>
                  <a:gd name="T4" fmla="*/ 31 w 62"/>
                  <a:gd name="T5" fmla="*/ 64 h 64"/>
                  <a:gd name="T6" fmla="*/ 0 w 62"/>
                  <a:gd name="T7" fmla="*/ 31 h 64"/>
                  <a:gd name="T8" fmla="*/ 31 w 6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4">
                    <a:moveTo>
                      <a:pt x="31" y="0"/>
                    </a:moveTo>
                    <a:cubicBezTo>
                      <a:pt x="48" y="0"/>
                      <a:pt x="62" y="15"/>
                      <a:pt x="62" y="32"/>
                    </a:cubicBezTo>
                    <a:cubicBezTo>
                      <a:pt x="62" y="50"/>
                      <a:pt x="48" y="64"/>
                      <a:pt x="31" y="64"/>
                    </a:cubicBezTo>
                    <a:cubicBezTo>
                      <a:pt x="14" y="64"/>
                      <a:pt x="0" y="49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24"/>
              <p:cNvSpPr/>
              <p:nvPr/>
            </p:nvSpPr>
            <p:spPr bwMode="auto">
              <a:xfrm>
                <a:off x="10753725" y="4037013"/>
                <a:ext cx="107950" cy="115887"/>
              </a:xfrm>
              <a:custGeom>
                <a:avLst/>
                <a:gdLst>
                  <a:gd name="T0" fmla="*/ 51 w 61"/>
                  <a:gd name="T1" fmla="*/ 11 h 65"/>
                  <a:gd name="T2" fmla="*/ 12 w 61"/>
                  <a:gd name="T3" fmla="*/ 11 h 65"/>
                  <a:gd name="T4" fmla="*/ 10 w 61"/>
                  <a:gd name="T5" fmla="*/ 53 h 65"/>
                  <a:gd name="T6" fmla="*/ 49 w 61"/>
                  <a:gd name="T7" fmla="*/ 53 h 65"/>
                  <a:gd name="T8" fmla="*/ 51 w 61"/>
                  <a:gd name="T9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5">
                    <a:moveTo>
                      <a:pt x="51" y="11"/>
                    </a:moveTo>
                    <a:cubicBezTo>
                      <a:pt x="41" y="0"/>
                      <a:pt x="23" y="0"/>
                      <a:pt x="12" y="11"/>
                    </a:cubicBezTo>
                    <a:cubicBezTo>
                      <a:pt x="1" y="23"/>
                      <a:pt x="0" y="41"/>
                      <a:pt x="10" y="53"/>
                    </a:cubicBezTo>
                    <a:cubicBezTo>
                      <a:pt x="20" y="64"/>
                      <a:pt x="38" y="65"/>
                      <a:pt x="49" y="53"/>
                    </a:cubicBezTo>
                    <a:cubicBezTo>
                      <a:pt x="60" y="42"/>
                      <a:pt x="61" y="23"/>
                      <a:pt x="51" y="11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25"/>
              <p:cNvSpPr/>
              <p:nvPr/>
            </p:nvSpPr>
            <p:spPr bwMode="auto">
              <a:xfrm>
                <a:off x="10347325" y="4095750"/>
                <a:ext cx="469900" cy="293687"/>
              </a:xfrm>
              <a:custGeom>
                <a:avLst/>
                <a:gdLst>
                  <a:gd name="T0" fmla="*/ 142 w 265"/>
                  <a:gd name="T1" fmla="*/ 102 h 166"/>
                  <a:gd name="T2" fmla="*/ 41 w 265"/>
                  <a:gd name="T3" fmla="*/ 15 h 166"/>
                  <a:gd name="T4" fmla="*/ 7 w 265"/>
                  <a:gd name="T5" fmla="*/ 26 h 166"/>
                  <a:gd name="T6" fmla="*/ 18 w 265"/>
                  <a:gd name="T7" fmla="*/ 66 h 166"/>
                  <a:gd name="T8" fmla="*/ 119 w 265"/>
                  <a:gd name="T9" fmla="*/ 153 h 166"/>
                  <a:gd name="T10" fmla="*/ 180 w 265"/>
                  <a:gd name="T11" fmla="*/ 144 h 166"/>
                  <a:gd name="T12" fmla="*/ 265 w 265"/>
                  <a:gd name="T13" fmla="*/ 39 h 166"/>
                  <a:gd name="T14" fmla="*/ 224 w 265"/>
                  <a:gd name="T15" fmla="*/ 0 h 166"/>
                  <a:gd name="T16" fmla="*/ 142 w 265"/>
                  <a:gd name="T17" fmla="*/ 10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166">
                    <a:moveTo>
                      <a:pt x="142" y="102"/>
                    </a:moveTo>
                    <a:cubicBezTo>
                      <a:pt x="41" y="15"/>
                      <a:pt x="41" y="15"/>
                      <a:pt x="41" y="15"/>
                    </a:cubicBezTo>
                    <a:cubicBezTo>
                      <a:pt x="28" y="7"/>
                      <a:pt x="13" y="12"/>
                      <a:pt x="7" y="26"/>
                    </a:cubicBezTo>
                    <a:cubicBezTo>
                      <a:pt x="0" y="40"/>
                      <a:pt x="6" y="58"/>
                      <a:pt x="18" y="66"/>
                    </a:cubicBezTo>
                    <a:cubicBezTo>
                      <a:pt x="119" y="153"/>
                      <a:pt x="119" y="153"/>
                      <a:pt x="119" y="153"/>
                    </a:cubicBezTo>
                    <a:cubicBezTo>
                      <a:pt x="140" y="166"/>
                      <a:pt x="165" y="163"/>
                      <a:pt x="180" y="144"/>
                    </a:cubicBezTo>
                    <a:cubicBezTo>
                      <a:pt x="265" y="39"/>
                      <a:pt x="265" y="39"/>
                      <a:pt x="265" y="39"/>
                    </a:cubicBezTo>
                    <a:cubicBezTo>
                      <a:pt x="224" y="0"/>
                      <a:pt x="224" y="0"/>
                      <a:pt x="224" y="0"/>
                    </a:cubicBezTo>
                    <a:lnTo>
                      <a:pt x="142" y="102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26"/>
              <p:cNvSpPr/>
              <p:nvPr/>
            </p:nvSpPr>
            <p:spPr bwMode="auto">
              <a:xfrm>
                <a:off x="10183813" y="5357813"/>
                <a:ext cx="74613" cy="130175"/>
              </a:xfrm>
              <a:custGeom>
                <a:avLst/>
                <a:gdLst>
                  <a:gd name="T0" fmla="*/ 3 w 47"/>
                  <a:gd name="T1" fmla="*/ 82 h 82"/>
                  <a:gd name="T2" fmla="*/ 47 w 47"/>
                  <a:gd name="T3" fmla="*/ 79 h 82"/>
                  <a:gd name="T4" fmla="*/ 47 w 47"/>
                  <a:gd name="T5" fmla="*/ 0 h 82"/>
                  <a:gd name="T6" fmla="*/ 0 w 47"/>
                  <a:gd name="T7" fmla="*/ 2 h 82"/>
                  <a:gd name="T8" fmla="*/ 3 w 47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2">
                    <a:moveTo>
                      <a:pt x="3" y="82"/>
                    </a:moveTo>
                    <a:lnTo>
                      <a:pt x="47" y="79"/>
                    </a:lnTo>
                    <a:lnTo>
                      <a:pt x="47" y="0"/>
                    </a:lnTo>
                    <a:lnTo>
                      <a:pt x="0" y="2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27"/>
              <p:cNvSpPr/>
              <p:nvPr/>
            </p:nvSpPr>
            <p:spPr bwMode="auto">
              <a:xfrm>
                <a:off x="10071100" y="5461000"/>
                <a:ext cx="188913" cy="85725"/>
              </a:xfrm>
              <a:custGeom>
                <a:avLst/>
                <a:gdLst>
                  <a:gd name="T0" fmla="*/ 0 w 107"/>
                  <a:gd name="T1" fmla="*/ 48 h 48"/>
                  <a:gd name="T2" fmla="*/ 107 w 107"/>
                  <a:gd name="T3" fmla="*/ 47 h 48"/>
                  <a:gd name="T4" fmla="*/ 106 w 107"/>
                  <a:gd name="T5" fmla="*/ 0 h 48"/>
                  <a:gd name="T6" fmla="*/ 42 w 107"/>
                  <a:gd name="T7" fmla="*/ 1 h 48"/>
                  <a:gd name="T8" fmla="*/ 0 w 107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8">
                    <a:moveTo>
                      <a:pt x="0" y="48"/>
                    </a:move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18" y="1"/>
                      <a:pt x="0" y="22"/>
                      <a:pt x="0" y="48"/>
                    </a:cubicBezTo>
                    <a:close/>
                  </a:path>
                </a:pathLst>
              </a:custGeom>
              <a:solidFill>
                <a:srgbClr val="241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10420350" y="5357813"/>
                <a:ext cx="87313" cy="130175"/>
              </a:xfrm>
              <a:custGeom>
                <a:avLst/>
                <a:gdLst>
                  <a:gd name="T0" fmla="*/ 55 w 55"/>
                  <a:gd name="T1" fmla="*/ 82 h 82"/>
                  <a:gd name="T2" fmla="*/ 10 w 55"/>
                  <a:gd name="T3" fmla="*/ 79 h 82"/>
                  <a:gd name="T4" fmla="*/ 0 w 55"/>
                  <a:gd name="T5" fmla="*/ 0 h 82"/>
                  <a:gd name="T6" fmla="*/ 46 w 55"/>
                  <a:gd name="T7" fmla="*/ 2 h 82"/>
                  <a:gd name="T8" fmla="*/ 55 w 55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2">
                    <a:moveTo>
                      <a:pt x="55" y="82"/>
                    </a:moveTo>
                    <a:lnTo>
                      <a:pt x="10" y="79"/>
                    </a:lnTo>
                    <a:lnTo>
                      <a:pt x="0" y="0"/>
                    </a:lnTo>
                    <a:lnTo>
                      <a:pt x="46" y="2"/>
                    </a:lnTo>
                    <a:lnTo>
                      <a:pt x="55" y="82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10433050" y="5461000"/>
                <a:ext cx="190500" cy="85725"/>
              </a:xfrm>
              <a:custGeom>
                <a:avLst/>
                <a:gdLst>
                  <a:gd name="T0" fmla="*/ 108 w 108"/>
                  <a:gd name="T1" fmla="*/ 48 h 48"/>
                  <a:gd name="T2" fmla="*/ 5 w 108"/>
                  <a:gd name="T3" fmla="*/ 47 h 48"/>
                  <a:gd name="T4" fmla="*/ 0 w 108"/>
                  <a:gd name="T5" fmla="*/ 0 h 48"/>
                  <a:gd name="T6" fmla="*/ 66 w 108"/>
                  <a:gd name="T7" fmla="*/ 1 h 48"/>
                  <a:gd name="T8" fmla="*/ 108 w 10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48">
                    <a:moveTo>
                      <a:pt x="108" y="48"/>
                    </a:moveTo>
                    <a:cubicBezTo>
                      <a:pt x="5" y="47"/>
                      <a:pt x="5" y="47"/>
                      <a:pt x="5" y="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90" y="1"/>
                      <a:pt x="108" y="22"/>
                      <a:pt x="108" y="48"/>
                    </a:cubicBezTo>
                    <a:close/>
                  </a:path>
                </a:pathLst>
              </a:custGeom>
              <a:solidFill>
                <a:srgbClr val="241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30"/>
              <p:cNvSpPr/>
              <p:nvPr/>
            </p:nvSpPr>
            <p:spPr bwMode="auto">
              <a:xfrm>
                <a:off x="10182225" y="4494213"/>
                <a:ext cx="265113" cy="192087"/>
              </a:xfrm>
              <a:custGeom>
                <a:avLst/>
                <a:gdLst>
                  <a:gd name="T0" fmla="*/ 0 w 167"/>
                  <a:gd name="T1" fmla="*/ 6 h 121"/>
                  <a:gd name="T2" fmla="*/ 80 w 167"/>
                  <a:gd name="T3" fmla="*/ 4 h 121"/>
                  <a:gd name="T4" fmla="*/ 87 w 167"/>
                  <a:gd name="T5" fmla="*/ 4 h 121"/>
                  <a:gd name="T6" fmla="*/ 166 w 167"/>
                  <a:gd name="T7" fmla="*/ 0 h 121"/>
                  <a:gd name="T8" fmla="*/ 167 w 167"/>
                  <a:gd name="T9" fmla="*/ 115 h 121"/>
                  <a:gd name="T10" fmla="*/ 6 w 167"/>
                  <a:gd name="T11" fmla="*/ 121 h 121"/>
                  <a:gd name="T12" fmla="*/ 0 w 167"/>
                  <a:gd name="T13" fmla="*/ 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21">
                    <a:moveTo>
                      <a:pt x="0" y="6"/>
                    </a:moveTo>
                    <a:lnTo>
                      <a:pt x="80" y="4"/>
                    </a:lnTo>
                    <a:lnTo>
                      <a:pt x="87" y="4"/>
                    </a:lnTo>
                    <a:lnTo>
                      <a:pt x="166" y="0"/>
                    </a:lnTo>
                    <a:lnTo>
                      <a:pt x="167" y="115"/>
                    </a:lnTo>
                    <a:lnTo>
                      <a:pt x="6" y="12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31"/>
              <p:cNvSpPr/>
              <p:nvPr/>
            </p:nvSpPr>
            <p:spPr bwMode="auto">
              <a:xfrm>
                <a:off x="10325100" y="4494213"/>
                <a:ext cx="200025" cy="923925"/>
              </a:xfrm>
              <a:custGeom>
                <a:avLst/>
                <a:gdLst>
                  <a:gd name="T0" fmla="*/ 49 w 113"/>
                  <a:gd name="T1" fmla="*/ 521 h 521"/>
                  <a:gd name="T2" fmla="*/ 113 w 113"/>
                  <a:gd name="T3" fmla="*/ 521 h 521"/>
                  <a:gd name="T4" fmla="*/ 79 w 113"/>
                  <a:gd name="T5" fmla="*/ 255 h 521"/>
                  <a:gd name="T6" fmla="*/ 68 w 113"/>
                  <a:gd name="T7" fmla="*/ 0 h 521"/>
                  <a:gd name="T8" fmla="*/ 0 w 113"/>
                  <a:gd name="T9" fmla="*/ 11 h 521"/>
                  <a:gd name="T10" fmla="*/ 10 w 113"/>
                  <a:gd name="T11" fmla="*/ 258 h 521"/>
                  <a:gd name="T12" fmla="*/ 10 w 113"/>
                  <a:gd name="T13" fmla="*/ 266 h 521"/>
                  <a:gd name="T14" fmla="*/ 49 w 113"/>
                  <a:gd name="T15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521">
                    <a:moveTo>
                      <a:pt x="49" y="521"/>
                    </a:moveTo>
                    <a:cubicBezTo>
                      <a:pt x="113" y="521"/>
                      <a:pt x="113" y="521"/>
                      <a:pt x="113" y="521"/>
                    </a:cubicBezTo>
                    <a:cubicBezTo>
                      <a:pt x="79" y="255"/>
                      <a:pt x="79" y="255"/>
                      <a:pt x="79" y="255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0" y="258"/>
                      <a:pt x="10" y="258"/>
                      <a:pt x="10" y="258"/>
                    </a:cubicBezTo>
                    <a:cubicBezTo>
                      <a:pt x="9" y="260"/>
                      <a:pt x="10" y="263"/>
                      <a:pt x="10" y="266"/>
                    </a:cubicBezTo>
                    <a:lnTo>
                      <a:pt x="49" y="521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32"/>
              <p:cNvSpPr/>
              <p:nvPr/>
            </p:nvSpPr>
            <p:spPr bwMode="auto">
              <a:xfrm>
                <a:off x="10131425" y="4503738"/>
                <a:ext cx="184150" cy="911225"/>
              </a:xfrm>
              <a:custGeom>
                <a:avLst/>
                <a:gdLst>
                  <a:gd name="T0" fmla="*/ 18 w 104"/>
                  <a:gd name="T1" fmla="*/ 513 h 514"/>
                  <a:gd name="T2" fmla="*/ 79 w 104"/>
                  <a:gd name="T3" fmla="*/ 514 h 514"/>
                  <a:gd name="T4" fmla="*/ 70 w 104"/>
                  <a:gd name="T5" fmla="*/ 261 h 514"/>
                  <a:gd name="T6" fmla="*/ 104 w 104"/>
                  <a:gd name="T7" fmla="*/ 8 h 514"/>
                  <a:gd name="T8" fmla="*/ 29 w 104"/>
                  <a:gd name="T9" fmla="*/ 0 h 514"/>
                  <a:gd name="T10" fmla="*/ 0 w 104"/>
                  <a:gd name="T11" fmla="*/ 256 h 514"/>
                  <a:gd name="T12" fmla="*/ 0 w 104"/>
                  <a:gd name="T13" fmla="*/ 264 h 514"/>
                  <a:gd name="T14" fmla="*/ 18 w 104"/>
                  <a:gd name="T15" fmla="*/ 513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514">
                    <a:moveTo>
                      <a:pt x="18" y="513"/>
                    </a:moveTo>
                    <a:cubicBezTo>
                      <a:pt x="79" y="514"/>
                      <a:pt x="79" y="514"/>
                      <a:pt x="79" y="514"/>
                    </a:cubicBezTo>
                    <a:cubicBezTo>
                      <a:pt x="70" y="261"/>
                      <a:pt x="70" y="261"/>
                      <a:pt x="70" y="261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59"/>
                      <a:pt x="0" y="261"/>
                      <a:pt x="0" y="264"/>
                    </a:cubicBezTo>
                    <a:lnTo>
                      <a:pt x="18" y="513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Rectangle 33"/>
              <p:cNvSpPr>
                <a:spLocks noChangeArrowheads="1"/>
              </p:cNvSpPr>
              <p:nvPr/>
            </p:nvSpPr>
            <p:spPr bwMode="auto">
              <a:xfrm>
                <a:off x="10279063" y="4041775"/>
                <a:ext cx="71438" cy="98425"/>
              </a:xfrm>
              <a:prstGeom prst="rect">
                <a:avLst/>
              </a:pr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Oval 34"/>
              <p:cNvSpPr>
                <a:spLocks noChangeArrowheads="1"/>
              </p:cNvSpPr>
              <p:nvPr/>
            </p:nvSpPr>
            <p:spPr bwMode="auto">
              <a:xfrm>
                <a:off x="10193338" y="3957638"/>
                <a:ext cx="47625" cy="49212"/>
              </a:xfrm>
              <a:prstGeom prst="ellipse">
                <a:avLst/>
              </a:pr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Oval 35"/>
              <p:cNvSpPr>
                <a:spLocks noChangeArrowheads="1"/>
              </p:cNvSpPr>
              <p:nvPr/>
            </p:nvSpPr>
            <p:spPr bwMode="auto">
              <a:xfrm>
                <a:off x="10390188" y="3957638"/>
                <a:ext cx="47625" cy="49212"/>
              </a:xfrm>
              <a:prstGeom prst="ellipse">
                <a:avLst/>
              </a:pr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Oval 36"/>
              <p:cNvSpPr>
                <a:spLocks noChangeArrowheads="1"/>
              </p:cNvSpPr>
              <p:nvPr/>
            </p:nvSpPr>
            <p:spPr bwMode="auto">
              <a:xfrm>
                <a:off x="10213975" y="3860800"/>
                <a:ext cx="203200" cy="201612"/>
              </a:xfrm>
              <a:prstGeom prst="ellipse">
                <a:avLst/>
              </a:prstGeom>
              <a:solidFill>
                <a:srgbClr val="07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37"/>
              <p:cNvSpPr/>
              <p:nvPr/>
            </p:nvSpPr>
            <p:spPr bwMode="auto">
              <a:xfrm>
                <a:off x="10171113" y="4110038"/>
                <a:ext cx="284163" cy="406400"/>
              </a:xfrm>
              <a:custGeom>
                <a:avLst/>
                <a:gdLst>
                  <a:gd name="T0" fmla="*/ 155 w 161"/>
                  <a:gd name="T1" fmla="*/ 229 h 229"/>
                  <a:gd name="T2" fmla="*/ 6 w 161"/>
                  <a:gd name="T3" fmla="*/ 229 h 229"/>
                  <a:gd name="T4" fmla="*/ 0 w 161"/>
                  <a:gd name="T5" fmla="*/ 53 h 229"/>
                  <a:gd name="T6" fmla="*/ 46 w 161"/>
                  <a:gd name="T7" fmla="*/ 0 h 229"/>
                  <a:gd name="T8" fmla="*/ 115 w 161"/>
                  <a:gd name="T9" fmla="*/ 0 h 229"/>
                  <a:gd name="T10" fmla="*/ 161 w 161"/>
                  <a:gd name="T11" fmla="*/ 53 h 229"/>
                  <a:gd name="T12" fmla="*/ 155 w 161"/>
                  <a:gd name="T13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229">
                    <a:moveTo>
                      <a:pt x="155" y="229"/>
                    </a:moveTo>
                    <a:cubicBezTo>
                      <a:pt x="6" y="229"/>
                      <a:pt x="6" y="229"/>
                      <a:pt x="6" y="2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24"/>
                      <a:pt x="18" y="0"/>
                      <a:pt x="46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43" y="0"/>
                      <a:pt x="161" y="24"/>
                      <a:pt x="161" y="53"/>
                    </a:cubicBezTo>
                    <a:lnTo>
                      <a:pt x="155" y="229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38"/>
              <p:cNvSpPr/>
              <p:nvPr/>
            </p:nvSpPr>
            <p:spPr bwMode="auto">
              <a:xfrm>
                <a:off x="9786938" y="3708400"/>
                <a:ext cx="476250" cy="515937"/>
              </a:xfrm>
              <a:custGeom>
                <a:avLst/>
                <a:gdLst>
                  <a:gd name="T0" fmla="*/ 225 w 268"/>
                  <a:gd name="T1" fmla="*/ 291 h 291"/>
                  <a:gd name="T2" fmla="*/ 112 w 268"/>
                  <a:gd name="T3" fmla="*/ 174 h 291"/>
                  <a:gd name="T4" fmla="*/ 111 w 268"/>
                  <a:gd name="T5" fmla="*/ 172 h 291"/>
                  <a:gd name="T6" fmla="*/ 0 w 268"/>
                  <a:gd name="T7" fmla="*/ 39 h 291"/>
                  <a:gd name="T8" fmla="*/ 47 w 268"/>
                  <a:gd name="T9" fmla="*/ 0 h 291"/>
                  <a:gd name="T10" fmla="*/ 157 w 268"/>
                  <a:gd name="T11" fmla="*/ 132 h 291"/>
                  <a:gd name="T12" fmla="*/ 268 w 268"/>
                  <a:gd name="T13" fmla="*/ 248 h 291"/>
                  <a:gd name="T14" fmla="*/ 225 w 268"/>
                  <a:gd name="T15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291">
                    <a:moveTo>
                      <a:pt x="225" y="291"/>
                    </a:moveTo>
                    <a:cubicBezTo>
                      <a:pt x="112" y="174"/>
                      <a:pt x="112" y="174"/>
                      <a:pt x="112" y="174"/>
                    </a:cubicBezTo>
                    <a:cubicBezTo>
                      <a:pt x="112" y="173"/>
                      <a:pt x="111" y="173"/>
                      <a:pt x="111" y="17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157" y="132"/>
                      <a:pt x="157" y="132"/>
                      <a:pt x="157" y="132"/>
                    </a:cubicBezTo>
                    <a:cubicBezTo>
                      <a:pt x="268" y="248"/>
                      <a:pt x="268" y="248"/>
                      <a:pt x="268" y="248"/>
                    </a:cubicBezTo>
                    <a:lnTo>
                      <a:pt x="225" y="291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sp>
          <p:nvSpPr>
            <p:cNvPr id="61" name="Freeform 59"/>
            <p:cNvSpPr/>
            <p:nvPr/>
          </p:nvSpPr>
          <p:spPr bwMode="auto">
            <a:xfrm>
              <a:off x="12383" y="7975"/>
              <a:ext cx="2448" cy="187"/>
            </a:xfrm>
            <a:custGeom>
              <a:avLst/>
              <a:gdLst>
                <a:gd name="T0" fmla="*/ 877 w 877"/>
                <a:gd name="T1" fmla="*/ 67 h 67"/>
                <a:gd name="T2" fmla="*/ 0 w 877"/>
                <a:gd name="T3" fmla="*/ 67 h 67"/>
                <a:gd name="T4" fmla="*/ 0 w 877"/>
                <a:gd name="T5" fmla="*/ 67 h 67"/>
                <a:gd name="T6" fmla="*/ 67 w 877"/>
                <a:gd name="T7" fmla="*/ 0 h 67"/>
                <a:gd name="T8" fmla="*/ 809 w 877"/>
                <a:gd name="T9" fmla="*/ 0 h 67"/>
                <a:gd name="T10" fmla="*/ 877 w 877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7" h="67">
                  <a:moveTo>
                    <a:pt x="877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809" y="0"/>
                    <a:pt x="809" y="0"/>
                    <a:pt x="809" y="0"/>
                  </a:cubicBezTo>
                  <a:cubicBezTo>
                    <a:pt x="846" y="0"/>
                    <a:pt x="877" y="30"/>
                    <a:pt x="877" y="67"/>
                  </a:cubicBezTo>
                  <a:close/>
                </a:path>
              </a:pathLst>
            </a:custGeom>
            <a:solidFill>
              <a:srgbClr val="C1D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9683" y="6865"/>
              <a:ext cx="1605" cy="2432"/>
              <a:chOff x="6148388" y="4359275"/>
              <a:chExt cx="1019175" cy="1544637"/>
            </a:xfrm>
          </p:grpSpPr>
          <p:sp>
            <p:nvSpPr>
              <p:cNvPr id="62" name="Freeform 60"/>
              <p:cNvSpPr/>
              <p:nvPr/>
            </p:nvSpPr>
            <p:spPr bwMode="auto">
              <a:xfrm>
                <a:off x="6848475" y="5580063"/>
                <a:ext cx="88900" cy="165100"/>
              </a:xfrm>
              <a:custGeom>
                <a:avLst/>
                <a:gdLst>
                  <a:gd name="T0" fmla="*/ 7 w 50"/>
                  <a:gd name="T1" fmla="*/ 93 h 93"/>
                  <a:gd name="T2" fmla="*/ 0 w 50"/>
                  <a:gd name="T3" fmla="*/ 9 h 93"/>
                  <a:gd name="T4" fmla="*/ 42 w 50"/>
                  <a:gd name="T5" fmla="*/ 0 h 93"/>
                  <a:gd name="T6" fmla="*/ 50 w 50"/>
                  <a:gd name="T7" fmla="*/ 85 h 93"/>
                  <a:gd name="T8" fmla="*/ 7 w 50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93">
                    <a:moveTo>
                      <a:pt x="7" y="93"/>
                    </a:moveTo>
                    <a:cubicBezTo>
                      <a:pt x="7" y="90"/>
                      <a:pt x="0" y="9"/>
                      <a:pt x="0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0" y="85"/>
                      <a:pt x="50" y="85"/>
                      <a:pt x="50" y="85"/>
                    </a:cubicBezTo>
                    <a:lnTo>
                      <a:pt x="7" y="93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3" name="Freeform 61"/>
              <p:cNvSpPr/>
              <p:nvPr/>
            </p:nvSpPr>
            <p:spPr bwMode="auto">
              <a:xfrm>
                <a:off x="6854825" y="5675313"/>
                <a:ext cx="222250" cy="101600"/>
              </a:xfrm>
              <a:custGeom>
                <a:avLst/>
                <a:gdLst>
                  <a:gd name="T0" fmla="*/ 125 w 125"/>
                  <a:gd name="T1" fmla="*/ 33 h 57"/>
                  <a:gd name="T2" fmla="*/ 7 w 125"/>
                  <a:gd name="T3" fmla="*/ 57 h 57"/>
                  <a:gd name="T4" fmla="*/ 0 w 125"/>
                  <a:gd name="T5" fmla="*/ 21 h 57"/>
                  <a:gd name="T6" fmla="*/ 81 w 125"/>
                  <a:gd name="T7" fmla="*/ 5 h 57"/>
                  <a:gd name="T8" fmla="*/ 125 w 125"/>
                  <a:gd name="T9" fmla="*/ 3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57">
                    <a:moveTo>
                      <a:pt x="125" y="33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101" y="0"/>
                      <a:pt x="120" y="13"/>
                      <a:pt x="125" y="33"/>
                    </a:cubicBezTo>
                    <a:close/>
                  </a:path>
                </a:pathLst>
              </a:custGeom>
              <a:solidFill>
                <a:srgbClr val="0E0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4" name="Freeform 62"/>
              <p:cNvSpPr/>
              <p:nvPr/>
            </p:nvSpPr>
            <p:spPr bwMode="auto">
              <a:xfrm>
                <a:off x="6464300" y="4935538"/>
                <a:ext cx="482600" cy="708025"/>
              </a:xfrm>
              <a:custGeom>
                <a:avLst/>
                <a:gdLst>
                  <a:gd name="T0" fmla="*/ 68 w 273"/>
                  <a:gd name="T1" fmla="*/ 0 h 399"/>
                  <a:gd name="T2" fmla="*/ 233 w 273"/>
                  <a:gd name="T3" fmla="*/ 126 h 399"/>
                  <a:gd name="T4" fmla="*/ 238 w 273"/>
                  <a:gd name="T5" fmla="*/ 130 h 399"/>
                  <a:gd name="T6" fmla="*/ 253 w 273"/>
                  <a:gd name="T7" fmla="*/ 158 h 399"/>
                  <a:gd name="T8" fmla="*/ 273 w 273"/>
                  <a:gd name="T9" fmla="*/ 390 h 399"/>
                  <a:gd name="T10" fmla="*/ 215 w 273"/>
                  <a:gd name="T11" fmla="*/ 399 h 399"/>
                  <a:gd name="T12" fmla="*/ 175 w 273"/>
                  <a:gd name="T13" fmla="*/ 160 h 399"/>
                  <a:gd name="T14" fmla="*/ 196 w 273"/>
                  <a:gd name="T15" fmla="*/ 191 h 399"/>
                  <a:gd name="T16" fmla="*/ 0 w 273"/>
                  <a:gd name="T17" fmla="*/ 110 h 399"/>
                  <a:gd name="T18" fmla="*/ 68 w 273"/>
                  <a:gd name="T1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399">
                    <a:moveTo>
                      <a:pt x="68" y="0"/>
                    </a:moveTo>
                    <a:cubicBezTo>
                      <a:pt x="233" y="126"/>
                      <a:pt x="233" y="126"/>
                      <a:pt x="233" y="126"/>
                    </a:cubicBezTo>
                    <a:cubicBezTo>
                      <a:pt x="238" y="130"/>
                      <a:pt x="238" y="130"/>
                      <a:pt x="238" y="130"/>
                    </a:cubicBezTo>
                    <a:cubicBezTo>
                      <a:pt x="247" y="137"/>
                      <a:pt x="252" y="147"/>
                      <a:pt x="253" y="158"/>
                    </a:cubicBezTo>
                    <a:cubicBezTo>
                      <a:pt x="273" y="390"/>
                      <a:pt x="273" y="390"/>
                      <a:pt x="273" y="390"/>
                    </a:cubicBezTo>
                    <a:cubicBezTo>
                      <a:pt x="215" y="399"/>
                      <a:pt x="215" y="399"/>
                      <a:pt x="215" y="399"/>
                    </a:cubicBezTo>
                    <a:cubicBezTo>
                      <a:pt x="175" y="160"/>
                      <a:pt x="175" y="160"/>
                      <a:pt x="175" y="160"/>
                    </a:cubicBezTo>
                    <a:cubicBezTo>
                      <a:pt x="196" y="191"/>
                      <a:pt x="196" y="191"/>
                      <a:pt x="196" y="191"/>
                    </a:cubicBezTo>
                    <a:cubicBezTo>
                      <a:pt x="0" y="110"/>
                      <a:pt x="0" y="110"/>
                      <a:pt x="0" y="110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52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5" name="Freeform 63"/>
              <p:cNvSpPr/>
              <p:nvPr/>
            </p:nvSpPr>
            <p:spPr bwMode="auto">
              <a:xfrm>
                <a:off x="6253163" y="4583113"/>
                <a:ext cx="428625" cy="485775"/>
              </a:xfrm>
              <a:custGeom>
                <a:avLst/>
                <a:gdLst>
                  <a:gd name="T0" fmla="*/ 81 w 242"/>
                  <a:gd name="T1" fmla="*/ 274 h 274"/>
                  <a:gd name="T2" fmla="*/ 223 w 242"/>
                  <a:gd name="T3" fmla="*/ 224 h 274"/>
                  <a:gd name="T4" fmla="*/ 238 w 242"/>
                  <a:gd name="T5" fmla="*/ 196 h 274"/>
                  <a:gd name="T6" fmla="*/ 178 w 242"/>
                  <a:gd name="T7" fmla="*/ 0 h 274"/>
                  <a:gd name="T8" fmla="*/ 64 w 242"/>
                  <a:gd name="T9" fmla="*/ 36 h 274"/>
                  <a:gd name="T10" fmla="*/ 13 w 242"/>
                  <a:gd name="T11" fmla="*/ 132 h 274"/>
                  <a:gd name="T12" fmla="*/ 81 w 242"/>
                  <a:gd name="T13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274">
                    <a:moveTo>
                      <a:pt x="81" y="274"/>
                    </a:moveTo>
                    <a:cubicBezTo>
                      <a:pt x="223" y="224"/>
                      <a:pt x="223" y="224"/>
                      <a:pt x="223" y="224"/>
                    </a:cubicBezTo>
                    <a:cubicBezTo>
                      <a:pt x="235" y="220"/>
                      <a:pt x="242" y="207"/>
                      <a:pt x="238" y="196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23" y="48"/>
                      <a:pt x="0" y="92"/>
                      <a:pt x="13" y="132"/>
                    </a:cubicBezTo>
                    <a:lnTo>
                      <a:pt x="81" y="274"/>
                    </a:lnTo>
                    <a:close/>
                  </a:path>
                </a:pathLst>
              </a:custGeom>
              <a:solidFill>
                <a:srgbClr val="F7C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6" name="Freeform 64"/>
              <p:cNvSpPr/>
              <p:nvPr/>
            </p:nvSpPr>
            <p:spPr bwMode="auto">
              <a:xfrm>
                <a:off x="6508750" y="4443413"/>
                <a:ext cx="658813" cy="658812"/>
              </a:xfrm>
              <a:custGeom>
                <a:avLst/>
                <a:gdLst>
                  <a:gd name="T0" fmla="*/ 323 w 372"/>
                  <a:gd name="T1" fmla="*/ 315 h 372"/>
                  <a:gd name="T2" fmla="*/ 127 w 372"/>
                  <a:gd name="T3" fmla="*/ 364 h 372"/>
                  <a:gd name="T4" fmla="*/ 57 w 372"/>
                  <a:gd name="T5" fmla="*/ 323 h 372"/>
                  <a:gd name="T6" fmla="*/ 8 w 372"/>
                  <a:gd name="T7" fmla="*/ 127 h 372"/>
                  <a:gd name="T8" fmla="*/ 50 w 372"/>
                  <a:gd name="T9" fmla="*/ 57 h 372"/>
                  <a:gd name="T10" fmla="*/ 246 w 372"/>
                  <a:gd name="T11" fmla="*/ 8 h 372"/>
                  <a:gd name="T12" fmla="*/ 315 w 372"/>
                  <a:gd name="T13" fmla="*/ 49 h 372"/>
                  <a:gd name="T14" fmla="*/ 365 w 372"/>
                  <a:gd name="T15" fmla="*/ 246 h 372"/>
                  <a:gd name="T16" fmla="*/ 323 w 372"/>
                  <a:gd name="T17" fmla="*/ 315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" h="372">
                    <a:moveTo>
                      <a:pt x="323" y="315"/>
                    </a:moveTo>
                    <a:cubicBezTo>
                      <a:pt x="127" y="364"/>
                      <a:pt x="127" y="364"/>
                      <a:pt x="127" y="364"/>
                    </a:cubicBezTo>
                    <a:cubicBezTo>
                      <a:pt x="96" y="372"/>
                      <a:pt x="65" y="354"/>
                      <a:pt x="57" y="323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0" y="96"/>
                      <a:pt x="19" y="65"/>
                      <a:pt x="50" y="57"/>
                    </a:cubicBezTo>
                    <a:cubicBezTo>
                      <a:pt x="246" y="8"/>
                      <a:pt x="246" y="8"/>
                      <a:pt x="246" y="8"/>
                    </a:cubicBezTo>
                    <a:cubicBezTo>
                      <a:pt x="277" y="0"/>
                      <a:pt x="308" y="19"/>
                      <a:pt x="315" y="49"/>
                    </a:cubicBezTo>
                    <a:cubicBezTo>
                      <a:pt x="365" y="246"/>
                      <a:pt x="365" y="246"/>
                      <a:pt x="365" y="246"/>
                    </a:cubicBezTo>
                    <a:cubicBezTo>
                      <a:pt x="372" y="276"/>
                      <a:pt x="354" y="307"/>
                      <a:pt x="323" y="315"/>
                    </a:cubicBezTo>
                    <a:close/>
                  </a:path>
                </a:pathLst>
              </a:custGeom>
              <a:solidFill>
                <a:srgbClr val="84B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7" name="Freeform 65"/>
              <p:cNvSpPr/>
              <p:nvPr/>
            </p:nvSpPr>
            <p:spPr bwMode="auto">
              <a:xfrm>
                <a:off x="6394450" y="5716588"/>
                <a:ext cx="98425" cy="153987"/>
              </a:xfrm>
              <a:custGeom>
                <a:avLst/>
                <a:gdLst>
                  <a:gd name="T0" fmla="*/ 0 w 55"/>
                  <a:gd name="T1" fmla="*/ 84 h 87"/>
                  <a:gd name="T2" fmla="*/ 12 w 55"/>
                  <a:gd name="T3" fmla="*/ 0 h 87"/>
                  <a:gd name="T4" fmla="*/ 55 w 55"/>
                  <a:gd name="T5" fmla="*/ 3 h 87"/>
                  <a:gd name="T6" fmla="*/ 43 w 55"/>
                  <a:gd name="T7" fmla="*/ 87 h 87"/>
                  <a:gd name="T8" fmla="*/ 0 w 55"/>
                  <a:gd name="T9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7">
                    <a:moveTo>
                      <a:pt x="0" y="84"/>
                    </a:moveTo>
                    <a:cubicBezTo>
                      <a:pt x="1" y="80"/>
                      <a:pt x="12" y="0"/>
                      <a:pt x="12" y="0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43" y="87"/>
                      <a:pt x="43" y="87"/>
                      <a:pt x="43" y="87"/>
                    </a:cubicBez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8" name="Freeform 66"/>
              <p:cNvSpPr/>
              <p:nvPr/>
            </p:nvSpPr>
            <p:spPr bwMode="auto">
              <a:xfrm>
                <a:off x="6394450" y="5838825"/>
                <a:ext cx="211138" cy="65087"/>
              </a:xfrm>
              <a:custGeom>
                <a:avLst/>
                <a:gdLst>
                  <a:gd name="T0" fmla="*/ 119 w 119"/>
                  <a:gd name="T1" fmla="*/ 37 h 37"/>
                  <a:gd name="T2" fmla="*/ 0 w 119"/>
                  <a:gd name="T3" fmla="*/ 37 h 37"/>
                  <a:gd name="T4" fmla="*/ 0 w 119"/>
                  <a:gd name="T5" fmla="*/ 0 h 37"/>
                  <a:gd name="T6" fmla="*/ 83 w 119"/>
                  <a:gd name="T7" fmla="*/ 0 h 37"/>
                  <a:gd name="T8" fmla="*/ 119 w 119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37">
                    <a:moveTo>
                      <a:pt x="119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03" y="0"/>
                      <a:pt x="119" y="17"/>
                      <a:pt x="119" y="37"/>
                    </a:cubicBezTo>
                    <a:close/>
                  </a:path>
                </a:pathLst>
              </a:custGeom>
              <a:solidFill>
                <a:srgbClr val="241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9" name="Freeform 67"/>
              <p:cNvSpPr/>
              <p:nvPr/>
            </p:nvSpPr>
            <p:spPr bwMode="auto">
              <a:xfrm>
                <a:off x="6394450" y="4992688"/>
                <a:ext cx="215900" cy="788987"/>
              </a:xfrm>
              <a:custGeom>
                <a:avLst/>
                <a:gdLst>
                  <a:gd name="T0" fmla="*/ 99 w 122"/>
                  <a:gd name="T1" fmla="*/ 0 h 445"/>
                  <a:gd name="T2" fmla="*/ 120 w 122"/>
                  <a:gd name="T3" fmla="*/ 167 h 445"/>
                  <a:gd name="T4" fmla="*/ 122 w 122"/>
                  <a:gd name="T5" fmla="*/ 175 h 445"/>
                  <a:gd name="T6" fmla="*/ 121 w 122"/>
                  <a:gd name="T7" fmla="*/ 187 h 445"/>
                  <a:gd name="T8" fmla="*/ 67 w 122"/>
                  <a:gd name="T9" fmla="*/ 445 h 445"/>
                  <a:gd name="T10" fmla="*/ 3 w 122"/>
                  <a:gd name="T11" fmla="*/ 441 h 445"/>
                  <a:gd name="T12" fmla="*/ 38 w 122"/>
                  <a:gd name="T13" fmla="*/ 179 h 445"/>
                  <a:gd name="T14" fmla="*/ 40 w 122"/>
                  <a:gd name="T15" fmla="*/ 200 h 445"/>
                  <a:gd name="T16" fmla="*/ 0 w 122"/>
                  <a:gd name="T17" fmla="*/ 37 h 445"/>
                  <a:gd name="T18" fmla="*/ 99 w 122"/>
                  <a:gd name="T1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445">
                    <a:moveTo>
                      <a:pt x="99" y="0"/>
                    </a:moveTo>
                    <a:cubicBezTo>
                      <a:pt x="120" y="167"/>
                      <a:pt x="120" y="167"/>
                      <a:pt x="120" y="167"/>
                    </a:cubicBezTo>
                    <a:cubicBezTo>
                      <a:pt x="122" y="175"/>
                      <a:pt x="122" y="175"/>
                      <a:pt x="122" y="175"/>
                    </a:cubicBezTo>
                    <a:cubicBezTo>
                      <a:pt x="122" y="179"/>
                      <a:pt x="122" y="184"/>
                      <a:pt x="121" y="187"/>
                    </a:cubicBezTo>
                    <a:cubicBezTo>
                      <a:pt x="67" y="445"/>
                      <a:pt x="67" y="445"/>
                      <a:pt x="67" y="445"/>
                    </a:cubicBezTo>
                    <a:cubicBezTo>
                      <a:pt x="3" y="441"/>
                      <a:pt x="3" y="441"/>
                      <a:pt x="3" y="441"/>
                    </a:cubicBezTo>
                    <a:cubicBezTo>
                      <a:pt x="38" y="179"/>
                      <a:pt x="38" y="179"/>
                      <a:pt x="38" y="179"/>
                    </a:cubicBezTo>
                    <a:cubicBezTo>
                      <a:pt x="40" y="200"/>
                      <a:pt x="40" y="200"/>
                      <a:pt x="40" y="200"/>
                    </a:cubicBezTo>
                    <a:cubicBezTo>
                      <a:pt x="0" y="37"/>
                      <a:pt x="0" y="37"/>
                      <a:pt x="0" y="37"/>
                    </a:cubicBez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" name="Freeform 68"/>
              <p:cNvSpPr/>
              <p:nvPr/>
            </p:nvSpPr>
            <p:spPr bwMode="auto">
              <a:xfrm>
                <a:off x="6783388" y="4778375"/>
                <a:ext cx="109538" cy="109537"/>
              </a:xfrm>
              <a:custGeom>
                <a:avLst/>
                <a:gdLst>
                  <a:gd name="T0" fmla="*/ 59 w 62"/>
                  <a:gd name="T1" fmla="*/ 37 h 62"/>
                  <a:gd name="T2" fmla="*/ 25 w 62"/>
                  <a:gd name="T3" fmla="*/ 58 h 62"/>
                  <a:gd name="T4" fmla="*/ 4 w 62"/>
                  <a:gd name="T5" fmla="*/ 24 h 62"/>
                  <a:gd name="T6" fmla="*/ 38 w 62"/>
                  <a:gd name="T7" fmla="*/ 3 h 62"/>
                  <a:gd name="T8" fmla="*/ 59 w 62"/>
                  <a:gd name="T9" fmla="*/ 3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2">
                    <a:moveTo>
                      <a:pt x="59" y="37"/>
                    </a:moveTo>
                    <a:cubicBezTo>
                      <a:pt x="55" y="52"/>
                      <a:pt x="40" y="62"/>
                      <a:pt x="25" y="58"/>
                    </a:cubicBezTo>
                    <a:cubicBezTo>
                      <a:pt x="10" y="54"/>
                      <a:pt x="0" y="39"/>
                      <a:pt x="4" y="24"/>
                    </a:cubicBezTo>
                    <a:cubicBezTo>
                      <a:pt x="8" y="9"/>
                      <a:pt x="23" y="0"/>
                      <a:pt x="38" y="3"/>
                    </a:cubicBezTo>
                    <a:cubicBezTo>
                      <a:pt x="53" y="7"/>
                      <a:pt x="62" y="22"/>
                      <a:pt x="59" y="37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" name="Freeform 69"/>
              <p:cNvSpPr/>
              <p:nvPr/>
            </p:nvSpPr>
            <p:spPr bwMode="auto">
              <a:xfrm>
                <a:off x="6708775" y="4805363"/>
                <a:ext cx="147638" cy="100012"/>
              </a:xfrm>
              <a:custGeom>
                <a:avLst/>
                <a:gdLst>
                  <a:gd name="T0" fmla="*/ 63 w 93"/>
                  <a:gd name="T1" fmla="*/ 0 h 63"/>
                  <a:gd name="T2" fmla="*/ 0 w 93"/>
                  <a:gd name="T3" fmla="*/ 34 h 63"/>
                  <a:gd name="T4" fmla="*/ 20 w 93"/>
                  <a:gd name="T5" fmla="*/ 63 h 63"/>
                  <a:gd name="T6" fmla="*/ 93 w 93"/>
                  <a:gd name="T7" fmla="*/ 30 h 63"/>
                  <a:gd name="T8" fmla="*/ 63 w 93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63">
                    <a:moveTo>
                      <a:pt x="63" y="0"/>
                    </a:moveTo>
                    <a:lnTo>
                      <a:pt x="0" y="34"/>
                    </a:lnTo>
                    <a:lnTo>
                      <a:pt x="20" y="63"/>
                    </a:lnTo>
                    <a:lnTo>
                      <a:pt x="93" y="3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" name="Freeform 70"/>
              <p:cNvSpPr/>
              <p:nvPr/>
            </p:nvSpPr>
            <p:spPr bwMode="auto">
              <a:xfrm>
                <a:off x="6492875" y="4427538"/>
                <a:ext cx="41275" cy="34925"/>
              </a:xfrm>
              <a:custGeom>
                <a:avLst/>
                <a:gdLst>
                  <a:gd name="T0" fmla="*/ 19 w 24"/>
                  <a:gd name="T1" fmla="*/ 5 h 20"/>
                  <a:gd name="T2" fmla="*/ 6 w 24"/>
                  <a:gd name="T3" fmla="*/ 0 h 20"/>
                  <a:gd name="T4" fmla="*/ 0 w 24"/>
                  <a:gd name="T5" fmla="*/ 18 h 20"/>
                  <a:gd name="T6" fmla="*/ 13 w 24"/>
                  <a:gd name="T7" fmla="*/ 20 h 20"/>
                  <a:gd name="T8" fmla="*/ 21 w 24"/>
                  <a:gd name="T9" fmla="*/ 14 h 20"/>
                  <a:gd name="T10" fmla="*/ 19 w 24"/>
                  <a:gd name="T11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0">
                    <a:moveTo>
                      <a:pt x="19" y="5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4" y="12"/>
                      <a:pt x="24" y="6"/>
                      <a:pt x="19" y="5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" name="Freeform 71"/>
              <p:cNvSpPr/>
              <p:nvPr/>
            </p:nvSpPr>
            <p:spPr bwMode="auto">
              <a:xfrm>
                <a:off x="6307138" y="4359275"/>
                <a:ext cx="219075" cy="219075"/>
              </a:xfrm>
              <a:custGeom>
                <a:avLst/>
                <a:gdLst>
                  <a:gd name="T0" fmla="*/ 118 w 123"/>
                  <a:gd name="T1" fmla="*/ 71 h 123"/>
                  <a:gd name="T2" fmla="*/ 52 w 123"/>
                  <a:gd name="T3" fmla="*/ 118 h 123"/>
                  <a:gd name="T4" fmla="*/ 5 w 123"/>
                  <a:gd name="T5" fmla="*/ 52 h 123"/>
                  <a:gd name="T6" fmla="*/ 71 w 123"/>
                  <a:gd name="T7" fmla="*/ 5 h 123"/>
                  <a:gd name="T8" fmla="*/ 118 w 123"/>
                  <a:gd name="T9" fmla="*/ 7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23">
                    <a:moveTo>
                      <a:pt x="118" y="71"/>
                    </a:moveTo>
                    <a:cubicBezTo>
                      <a:pt x="112" y="102"/>
                      <a:pt x="83" y="123"/>
                      <a:pt x="52" y="118"/>
                    </a:cubicBezTo>
                    <a:cubicBezTo>
                      <a:pt x="21" y="113"/>
                      <a:pt x="0" y="83"/>
                      <a:pt x="5" y="52"/>
                    </a:cubicBezTo>
                    <a:cubicBezTo>
                      <a:pt x="10" y="21"/>
                      <a:pt x="39" y="0"/>
                      <a:pt x="71" y="5"/>
                    </a:cubicBezTo>
                    <a:cubicBezTo>
                      <a:pt x="102" y="10"/>
                      <a:pt x="123" y="40"/>
                      <a:pt x="118" y="71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6" name="任意多边形: 形状 85"/>
              <p:cNvSpPr/>
              <p:nvPr/>
            </p:nvSpPr>
            <p:spPr bwMode="auto">
              <a:xfrm>
                <a:off x="6308942" y="4364038"/>
                <a:ext cx="117373" cy="183064"/>
              </a:xfrm>
              <a:custGeom>
                <a:avLst/>
                <a:gdLst>
                  <a:gd name="connsiteX0" fmla="*/ 117373 w 117373"/>
                  <a:gd name="connsiteY0" fmla="*/ 0 h 183064"/>
                  <a:gd name="connsiteX1" fmla="*/ 43443 w 117373"/>
                  <a:gd name="connsiteY1" fmla="*/ 183064 h 183064"/>
                  <a:gd name="connsiteX2" fmla="*/ 19123 w 117373"/>
                  <a:gd name="connsiteY2" fmla="*/ 159797 h 183064"/>
                  <a:gd name="connsiteX3" fmla="*/ 1312 w 117373"/>
                  <a:gd name="connsiteY3" fmla="*/ 83655 h 183064"/>
                  <a:gd name="connsiteX4" fmla="*/ 77704 w 117373"/>
                  <a:gd name="connsiteY4" fmla="*/ 1502 h 1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73" h="183064">
                    <a:moveTo>
                      <a:pt x="117373" y="0"/>
                    </a:moveTo>
                    <a:lnTo>
                      <a:pt x="43443" y="183064"/>
                    </a:lnTo>
                    <a:lnTo>
                      <a:pt x="19123" y="159797"/>
                    </a:lnTo>
                    <a:cubicBezTo>
                      <a:pt x="3983" y="138424"/>
                      <a:pt x="-3141" y="111262"/>
                      <a:pt x="1312" y="83655"/>
                    </a:cubicBezTo>
                    <a:cubicBezTo>
                      <a:pt x="7991" y="42245"/>
                      <a:pt x="38715" y="10853"/>
                      <a:pt x="77704" y="1502"/>
                    </a:cubicBezTo>
                    <a:close/>
                  </a:path>
                </a:pathLst>
              </a:custGeom>
              <a:solidFill>
                <a:srgbClr val="0720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76" name="Freeform 74"/>
              <p:cNvSpPr/>
              <p:nvPr/>
            </p:nvSpPr>
            <p:spPr bwMode="auto">
              <a:xfrm>
                <a:off x="6342063" y="4440238"/>
                <a:ext cx="60325" cy="61912"/>
              </a:xfrm>
              <a:custGeom>
                <a:avLst/>
                <a:gdLst>
                  <a:gd name="T0" fmla="*/ 33 w 34"/>
                  <a:gd name="T1" fmla="*/ 20 h 35"/>
                  <a:gd name="T2" fmla="*/ 15 w 34"/>
                  <a:gd name="T3" fmla="*/ 33 h 35"/>
                  <a:gd name="T4" fmla="*/ 1 w 34"/>
                  <a:gd name="T5" fmla="*/ 15 h 35"/>
                  <a:gd name="T6" fmla="*/ 20 w 34"/>
                  <a:gd name="T7" fmla="*/ 2 h 35"/>
                  <a:gd name="T8" fmla="*/ 33 w 34"/>
                  <a:gd name="T9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20"/>
                    </a:moveTo>
                    <a:cubicBezTo>
                      <a:pt x="32" y="29"/>
                      <a:pt x="23" y="35"/>
                      <a:pt x="15" y="33"/>
                    </a:cubicBezTo>
                    <a:cubicBezTo>
                      <a:pt x="6" y="32"/>
                      <a:pt x="0" y="24"/>
                      <a:pt x="1" y="15"/>
                    </a:cubicBezTo>
                    <a:cubicBezTo>
                      <a:pt x="3" y="6"/>
                      <a:pt x="11" y="0"/>
                      <a:pt x="20" y="2"/>
                    </a:cubicBezTo>
                    <a:cubicBezTo>
                      <a:pt x="29" y="3"/>
                      <a:pt x="34" y="11"/>
                      <a:pt x="33" y="2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7" name="Freeform 75"/>
              <p:cNvSpPr/>
              <p:nvPr/>
            </p:nvSpPr>
            <p:spPr bwMode="auto">
              <a:xfrm>
                <a:off x="6148388" y="4406900"/>
                <a:ext cx="201613" cy="201612"/>
              </a:xfrm>
              <a:custGeom>
                <a:avLst/>
                <a:gdLst>
                  <a:gd name="T0" fmla="*/ 103 w 114"/>
                  <a:gd name="T1" fmla="*/ 76 h 113"/>
                  <a:gd name="T2" fmla="*/ 37 w 114"/>
                  <a:gd name="T3" fmla="*/ 102 h 113"/>
                  <a:gd name="T4" fmla="*/ 11 w 114"/>
                  <a:gd name="T5" fmla="*/ 37 h 113"/>
                  <a:gd name="T6" fmla="*/ 77 w 114"/>
                  <a:gd name="T7" fmla="*/ 10 h 113"/>
                  <a:gd name="T8" fmla="*/ 103 w 114"/>
                  <a:gd name="T9" fmla="*/ 7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13">
                    <a:moveTo>
                      <a:pt x="103" y="76"/>
                    </a:moveTo>
                    <a:cubicBezTo>
                      <a:pt x="92" y="102"/>
                      <a:pt x="63" y="113"/>
                      <a:pt x="37" y="102"/>
                    </a:cubicBezTo>
                    <a:cubicBezTo>
                      <a:pt x="12" y="91"/>
                      <a:pt x="0" y="62"/>
                      <a:pt x="11" y="37"/>
                    </a:cubicBezTo>
                    <a:cubicBezTo>
                      <a:pt x="22" y="11"/>
                      <a:pt x="51" y="0"/>
                      <a:pt x="77" y="10"/>
                    </a:cubicBezTo>
                    <a:cubicBezTo>
                      <a:pt x="102" y="21"/>
                      <a:pt x="114" y="51"/>
                      <a:pt x="103" y="76"/>
                    </a:cubicBezTo>
                    <a:close/>
                  </a:path>
                </a:pathLst>
              </a:custGeom>
              <a:solidFill>
                <a:srgbClr val="07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8" name="Freeform 76"/>
              <p:cNvSpPr/>
              <p:nvPr/>
            </p:nvSpPr>
            <p:spPr bwMode="auto">
              <a:xfrm>
                <a:off x="6378575" y="4552950"/>
                <a:ext cx="92075" cy="139700"/>
              </a:xfrm>
              <a:custGeom>
                <a:avLst/>
                <a:gdLst>
                  <a:gd name="T0" fmla="*/ 46 w 52"/>
                  <a:gd name="T1" fmla="*/ 0 h 79"/>
                  <a:gd name="T2" fmla="*/ 52 w 52"/>
                  <a:gd name="T3" fmla="*/ 79 h 79"/>
                  <a:gd name="T4" fmla="*/ 0 w 52"/>
                  <a:gd name="T5" fmla="*/ 50 h 79"/>
                  <a:gd name="T6" fmla="*/ 2 w 52"/>
                  <a:gd name="T7" fmla="*/ 2 h 79"/>
                  <a:gd name="T8" fmla="*/ 46 w 52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79">
                    <a:moveTo>
                      <a:pt x="46" y="0"/>
                    </a:moveTo>
                    <a:cubicBezTo>
                      <a:pt x="46" y="4"/>
                      <a:pt x="52" y="79"/>
                      <a:pt x="52" y="7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9" name="Freeform 77"/>
              <p:cNvSpPr/>
              <p:nvPr/>
            </p:nvSpPr>
            <p:spPr bwMode="auto">
              <a:xfrm>
                <a:off x="6275388" y="4694238"/>
                <a:ext cx="534988" cy="376237"/>
              </a:xfrm>
              <a:custGeom>
                <a:avLst/>
                <a:gdLst>
                  <a:gd name="T0" fmla="*/ 138 w 302"/>
                  <a:gd name="T1" fmla="*/ 212 h 212"/>
                  <a:gd name="T2" fmla="*/ 111 w 302"/>
                  <a:gd name="T3" fmla="*/ 198 h 212"/>
                  <a:gd name="T4" fmla="*/ 10 w 302"/>
                  <a:gd name="T5" fmla="*/ 54 h 212"/>
                  <a:gd name="T6" fmla="*/ 18 w 302"/>
                  <a:gd name="T7" fmla="*/ 10 h 212"/>
                  <a:gd name="T8" fmla="*/ 18 w 302"/>
                  <a:gd name="T9" fmla="*/ 10 h 212"/>
                  <a:gd name="T10" fmla="*/ 62 w 302"/>
                  <a:gd name="T11" fmla="*/ 18 h 212"/>
                  <a:gd name="T12" fmla="*/ 146 w 302"/>
                  <a:gd name="T13" fmla="*/ 138 h 212"/>
                  <a:gd name="T14" fmla="*/ 270 w 302"/>
                  <a:gd name="T15" fmla="*/ 67 h 212"/>
                  <a:gd name="T16" fmla="*/ 302 w 302"/>
                  <a:gd name="T17" fmla="*/ 122 h 212"/>
                  <a:gd name="T18" fmla="*/ 153 w 302"/>
                  <a:gd name="T19" fmla="*/ 207 h 212"/>
                  <a:gd name="T20" fmla="*/ 138 w 302"/>
                  <a:gd name="T21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2" h="212">
                    <a:moveTo>
                      <a:pt x="138" y="212"/>
                    </a:moveTo>
                    <a:cubicBezTo>
                      <a:pt x="128" y="212"/>
                      <a:pt x="117" y="207"/>
                      <a:pt x="111" y="198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0" y="40"/>
                      <a:pt x="4" y="2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32" y="0"/>
                      <a:pt x="52" y="3"/>
                      <a:pt x="62" y="18"/>
                    </a:cubicBezTo>
                    <a:cubicBezTo>
                      <a:pt x="146" y="138"/>
                      <a:pt x="146" y="138"/>
                      <a:pt x="146" y="138"/>
                    </a:cubicBezTo>
                    <a:cubicBezTo>
                      <a:pt x="270" y="67"/>
                      <a:pt x="270" y="67"/>
                      <a:pt x="270" y="67"/>
                    </a:cubicBezTo>
                    <a:cubicBezTo>
                      <a:pt x="302" y="122"/>
                      <a:pt x="302" y="122"/>
                      <a:pt x="302" y="122"/>
                    </a:cubicBezTo>
                    <a:cubicBezTo>
                      <a:pt x="153" y="207"/>
                      <a:pt x="153" y="207"/>
                      <a:pt x="153" y="207"/>
                    </a:cubicBezTo>
                    <a:cubicBezTo>
                      <a:pt x="148" y="210"/>
                      <a:pt x="143" y="211"/>
                      <a:pt x="138" y="212"/>
                    </a:cubicBez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sp>
          <p:nvSpPr>
            <p:cNvPr id="80" name="Freeform 78"/>
            <p:cNvSpPr/>
            <p:nvPr/>
          </p:nvSpPr>
          <p:spPr bwMode="auto">
            <a:xfrm>
              <a:off x="11090" y="4008"/>
              <a:ext cx="1563" cy="82"/>
            </a:xfrm>
            <a:custGeom>
              <a:avLst/>
              <a:gdLst>
                <a:gd name="T0" fmla="*/ 545 w 560"/>
                <a:gd name="T1" fmla="*/ 30 h 30"/>
                <a:gd name="T2" fmla="*/ 15 w 560"/>
                <a:gd name="T3" fmla="*/ 30 h 30"/>
                <a:gd name="T4" fmla="*/ 0 w 560"/>
                <a:gd name="T5" fmla="*/ 15 h 30"/>
                <a:gd name="T6" fmla="*/ 0 w 560"/>
                <a:gd name="T7" fmla="*/ 14 h 30"/>
                <a:gd name="T8" fmla="*/ 15 w 560"/>
                <a:gd name="T9" fmla="*/ 0 h 30"/>
                <a:gd name="T10" fmla="*/ 545 w 560"/>
                <a:gd name="T11" fmla="*/ 0 h 30"/>
                <a:gd name="T12" fmla="*/ 560 w 560"/>
                <a:gd name="T13" fmla="*/ 14 h 30"/>
                <a:gd name="T14" fmla="*/ 560 w 560"/>
                <a:gd name="T15" fmla="*/ 15 h 30"/>
                <a:gd name="T16" fmla="*/ 545 w 5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30">
                  <a:moveTo>
                    <a:pt x="54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3" y="0"/>
                    <a:pt x="560" y="6"/>
                    <a:pt x="560" y="14"/>
                  </a:cubicBezTo>
                  <a:cubicBezTo>
                    <a:pt x="560" y="15"/>
                    <a:pt x="560" y="15"/>
                    <a:pt x="560" y="15"/>
                  </a:cubicBezTo>
                  <a:cubicBezTo>
                    <a:pt x="560" y="23"/>
                    <a:pt x="553" y="30"/>
                    <a:pt x="54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11090" y="4535"/>
              <a:ext cx="1563" cy="82"/>
            </a:xfrm>
            <a:custGeom>
              <a:avLst/>
              <a:gdLst>
                <a:gd name="T0" fmla="*/ 545 w 560"/>
                <a:gd name="T1" fmla="*/ 30 h 30"/>
                <a:gd name="T2" fmla="*/ 15 w 560"/>
                <a:gd name="T3" fmla="*/ 30 h 30"/>
                <a:gd name="T4" fmla="*/ 0 w 560"/>
                <a:gd name="T5" fmla="*/ 16 h 30"/>
                <a:gd name="T6" fmla="*/ 0 w 560"/>
                <a:gd name="T7" fmla="*/ 15 h 30"/>
                <a:gd name="T8" fmla="*/ 15 w 560"/>
                <a:gd name="T9" fmla="*/ 0 h 30"/>
                <a:gd name="T10" fmla="*/ 545 w 560"/>
                <a:gd name="T11" fmla="*/ 0 h 30"/>
                <a:gd name="T12" fmla="*/ 560 w 560"/>
                <a:gd name="T13" fmla="*/ 15 h 30"/>
                <a:gd name="T14" fmla="*/ 560 w 560"/>
                <a:gd name="T15" fmla="*/ 16 h 30"/>
                <a:gd name="T16" fmla="*/ 545 w 5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30">
                  <a:moveTo>
                    <a:pt x="54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4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3" y="0"/>
                    <a:pt x="560" y="7"/>
                    <a:pt x="560" y="15"/>
                  </a:cubicBezTo>
                  <a:cubicBezTo>
                    <a:pt x="560" y="16"/>
                    <a:pt x="560" y="16"/>
                    <a:pt x="560" y="16"/>
                  </a:cubicBezTo>
                  <a:cubicBezTo>
                    <a:pt x="560" y="24"/>
                    <a:pt x="553" y="30"/>
                    <a:pt x="54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2" name="Freeform 80"/>
            <p:cNvSpPr/>
            <p:nvPr/>
          </p:nvSpPr>
          <p:spPr bwMode="auto">
            <a:xfrm>
              <a:off x="11090" y="4270"/>
              <a:ext cx="1913" cy="82"/>
            </a:xfrm>
            <a:custGeom>
              <a:avLst/>
              <a:gdLst>
                <a:gd name="T0" fmla="*/ 672 w 686"/>
                <a:gd name="T1" fmla="*/ 30 h 30"/>
                <a:gd name="T2" fmla="*/ 15 w 686"/>
                <a:gd name="T3" fmla="*/ 30 h 30"/>
                <a:gd name="T4" fmla="*/ 0 w 686"/>
                <a:gd name="T5" fmla="*/ 16 h 30"/>
                <a:gd name="T6" fmla="*/ 0 w 686"/>
                <a:gd name="T7" fmla="*/ 14 h 30"/>
                <a:gd name="T8" fmla="*/ 15 w 686"/>
                <a:gd name="T9" fmla="*/ 0 h 30"/>
                <a:gd name="T10" fmla="*/ 672 w 686"/>
                <a:gd name="T11" fmla="*/ 0 h 30"/>
                <a:gd name="T12" fmla="*/ 686 w 686"/>
                <a:gd name="T13" fmla="*/ 14 h 30"/>
                <a:gd name="T14" fmla="*/ 686 w 686"/>
                <a:gd name="T15" fmla="*/ 16 h 30"/>
                <a:gd name="T16" fmla="*/ 672 w 686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0">
                  <a:moveTo>
                    <a:pt x="672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4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672" y="0"/>
                    <a:pt x="672" y="0"/>
                    <a:pt x="672" y="0"/>
                  </a:cubicBezTo>
                  <a:cubicBezTo>
                    <a:pt x="680" y="0"/>
                    <a:pt x="686" y="6"/>
                    <a:pt x="686" y="14"/>
                  </a:cubicBezTo>
                  <a:cubicBezTo>
                    <a:pt x="686" y="16"/>
                    <a:pt x="686" y="16"/>
                    <a:pt x="686" y="16"/>
                  </a:cubicBezTo>
                  <a:cubicBezTo>
                    <a:pt x="686" y="24"/>
                    <a:pt x="680" y="30"/>
                    <a:pt x="67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14313" y="965"/>
              <a:ext cx="985" cy="297"/>
            </a:xfrm>
            <a:custGeom>
              <a:avLst/>
              <a:gdLst>
                <a:gd name="T0" fmla="*/ 353 w 353"/>
                <a:gd name="T1" fmla="*/ 106 h 106"/>
                <a:gd name="T2" fmla="*/ 0 w 353"/>
                <a:gd name="T3" fmla="*/ 106 h 106"/>
                <a:gd name="T4" fmla="*/ 117 w 353"/>
                <a:gd name="T5" fmla="*/ 0 h 106"/>
                <a:gd name="T6" fmla="*/ 233 w 353"/>
                <a:gd name="T7" fmla="*/ 65 h 106"/>
                <a:gd name="T8" fmla="*/ 353 w 353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106">
                  <a:moveTo>
                    <a:pt x="353" y="106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25" y="0"/>
                    <a:pt x="117" y="0"/>
                  </a:cubicBezTo>
                  <a:cubicBezTo>
                    <a:pt x="185" y="0"/>
                    <a:pt x="220" y="42"/>
                    <a:pt x="233" y="65"/>
                  </a:cubicBezTo>
                  <a:cubicBezTo>
                    <a:pt x="260" y="54"/>
                    <a:pt x="318" y="41"/>
                    <a:pt x="353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4" name="Freeform 82"/>
            <p:cNvSpPr/>
            <p:nvPr/>
          </p:nvSpPr>
          <p:spPr bwMode="auto">
            <a:xfrm>
              <a:off x="16470" y="1970"/>
              <a:ext cx="2070" cy="450"/>
            </a:xfrm>
            <a:custGeom>
              <a:avLst/>
              <a:gdLst>
                <a:gd name="T0" fmla="*/ 95 w 741"/>
                <a:gd name="T1" fmla="*/ 84 h 161"/>
                <a:gd name="T2" fmla="*/ 143 w 741"/>
                <a:gd name="T3" fmla="*/ 97 h 161"/>
                <a:gd name="T4" fmla="*/ 277 w 741"/>
                <a:gd name="T5" fmla="*/ 18 h 161"/>
                <a:gd name="T6" fmla="*/ 405 w 741"/>
                <a:gd name="T7" fmla="*/ 88 h 161"/>
                <a:gd name="T8" fmla="*/ 520 w 741"/>
                <a:gd name="T9" fmla="*/ 0 h 161"/>
                <a:gd name="T10" fmla="*/ 639 w 741"/>
                <a:gd name="T11" fmla="*/ 109 h 161"/>
                <a:gd name="T12" fmla="*/ 654 w 741"/>
                <a:gd name="T13" fmla="*/ 108 h 161"/>
                <a:gd name="T14" fmla="*/ 741 w 741"/>
                <a:gd name="T15" fmla="*/ 161 h 161"/>
                <a:gd name="T16" fmla="*/ 0 w 741"/>
                <a:gd name="T17" fmla="*/ 161 h 161"/>
                <a:gd name="T18" fmla="*/ 95 w 741"/>
                <a:gd name="T19" fmla="*/ 8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1" h="161">
                  <a:moveTo>
                    <a:pt x="95" y="84"/>
                  </a:moveTo>
                  <a:cubicBezTo>
                    <a:pt x="112" y="84"/>
                    <a:pt x="129" y="89"/>
                    <a:pt x="143" y="97"/>
                  </a:cubicBezTo>
                  <a:cubicBezTo>
                    <a:pt x="170" y="50"/>
                    <a:pt x="220" y="18"/>
                    <a:pt x="277" y="18"/>
                  </a:cubicBezTo>
                  <a:cubicBezTo>
                    <a:pt x="330" y="18"/>
                    <a:pt x="377" y="46"/>
                    <a:pt x="405" y="88"/>
                  </a:cubicBezTo>
                  <a:cubicBezTo>
                    <a:pt x="420" y="37"/>
                    <a:pt x="466" y="0"/>
                    <a:pt x="520" y="0"/>
                  </a:cubicBezTo>
                  <a:cubicBezTo>
                    <a:pt x="582" y="0"/>
                    <a:pt x="632" y="48"/>
                    <a:pt x="639" y="109"/>
                  </a:cubicBezTo>
                  <a:cubicBezTo>
                    <a:pt x="644" y="108"/>
                    <a:pt x="649" y="108"/>
                    <a:pt x="654" y="108"/>
                  </a:cubicBezTo>
                  <a:cubicBezTo>
                    <a:pt x="692" y="108"/>
                    <a:pt x="724" y="129"/>
                    <a:pt x="74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0" y="117"/>
                    <a:pt x="49" y="84"/>
                    <a:pt x="95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11513" y="1715"/>
              <a:ext cx="2935" cy="1900"/>
              <a:chOff x="7310438" y="1089025"/>
              <a:chExt cx="1863725" cy="1206500"/>
            </a:xfrm>
          </p:grpSpPr>
          <p:sp>
            <p:nvSpPr>
              <p:cNvPr id="44" name="Freeform 39"/>
              <p:cNvSpPr/>
              <p:nvPr/>
            </p:nvSpPr>
            <p:spPr bwMode="auto">
              <a:xfrm>
                <a:off x="9050338" y="2111375"/>
                <a:ext cx="101600" cy="125412"/>
              </a:xfrm>
              <a:custGeom>
                <a:avLst/>
                <a:gdLst>
                  <a:gd name="T0" fmla="*/ 19 w 64"/>
                  <a:gd name="T1" fmla="*/ 79 h 79"/>
                  <a:gd name="T2" fmla="*/ 64 w 64"/>
                  <a:gd name="T3" fmla="*/ 78 h 79"/>
                  <a:gd name="T4" fmla="*/ 45 w 64"/>
                  <a:gd name="T5" fmla="*/ 0 h 79"/>
                  <a:gd name="T6" fmla="*/ 0 w 64"/>
                  <a:gd name="T7" fmla="*/ 2 h 79"/>
                  <a:gd name="T8" fmla="*/ 19 w 64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9">
                    <a:moveTo>
                      <a:pt x="19" y="79"/>
                    </a:moveTo>
                    <a:lnTo>
                      <a:pt x="64" y="78"/>
                    </a:lnTo>
                    <a:lnTo>
                      <a:pt x="45" y="0"/>
                    </a:lnTo>
                    <a:lnTo>
                      <a:pt x="0" y="2"/>
                    </a:lnTo>
                    <a:lnTo>
                      <a:pt x="19" y="79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5" name="Freeform 40"/>
              <p:cNvSpPr/>
              <p:nvPr/>
            </p:nvSpPr>
            <p:spPr bwMode="auto">
              <a:xfrm>
                <a:off x="8967788" y="2212975"/>
                <a:ext cx="185738" cy="82550"/>
              </a:xfrm>
              <a:custGeom>
                <a:avLst/>
                <a:gdLst>
                  <a:gd name="T0" fmla="*/ 0 w 105"/>
                  <a:gd name="T1" fmla="*/ 47 h 47"/>
                  <a:gd name="T2" fmla="*/ 105 w 105"/>
                  <a:gd name="T3" fmla="*/ 45 h 47"/>
                  <a:gd name="T4" fmla="*/ 104 w 105"/>
                  <a:gd name="T5" fmla="*/ 0 h 47"/>
                  <a:gd name="T6" fmla="*/ 41 w 105"/>
                  <a:gd name="T7" fmla="*/ 0 h 47"/>
                  <a:gd name="T8" fmla="*/ 0 w 105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47">
                    <a:moveTo>
                      <a:pt x="0" y="47"/>
                    </a:moveTo>
                    <a:cubicBezTo>
                      <a:pt x="105" y="45"/>
                      <a:pt x="105" y="45"/>
                      <a:pt x="105" y="4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21"/>
                      <a:pt x="0" y="47"/>
                    </a:cubicBezTo>
                    <a:close/>
                  </a:path>
                </a:pathLst>
              </a:custGeom>
              <a:solidFill>
                <a:srgbClr val="241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6" name="Freeform 41"/>
              <p:cNvSpPr/>
              <p:nvPr/>
            </p:nvSpPr>
            <p:spPr bwMode="auto">
              <a:xfrm>
                <a:off x="8713788" y="1760538"/>
                <a:ext cx="109538" cy="107950"/>
              </a:xfrm>
              <a:custGeom>
                <a:avLst/>
                <a:gdLst>
                  <a:gd name="T0" fmla="*/ 26 w 69"/>
                  <a:gd name="T1" fmla="*/ 68 h 68"/>
                  <a:gd name="T2" fmla="*/ 69 w 69"/>
                  <a:gd name="T3" fmla="*/ 67 h 68"/>
                  <a:gd name="T4" fmla="*/ 45 w 69"/>
                  <a:gd name="T5" fmla="*/ 0 h 68"/>
                  <a:gd name="T6" fmla="*/ 0 w 69"/>
                  <a:gd name="T7" fmla="*/ 2 h 68"/>
                  <a:gd name="T8" fmla="*/ 26 w 69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8">
                    <a:moveTo>
                      <a:pt x="26" y="68"/>
                    </a:moveTo>
                    <a:lnTo>
                      <a:pt x="69" y="67"/>
                    </a:lnTo>
                    <a:lnTo>
                      <a:pt x="45" y="0"/>
                    </a:lnTo>
                    <a:lnTo>
                      <a:pt x="0" y="2"/>
                    </a:lnTo>
                    <a:lnTo>
                      <a:pt x="26" y="68"/>
                    </a:lnTo>
                    <a:close/>
                  </a:path>
                </a:pathLst>
              </a:custGeom>
              <a:solidFill>
                <a:srgbClr val="FF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7" name="Freeform 42"/>
              <p:cNvSpPr/>
              <p:nvPr/>
            </p:nvSpPr>
            <p:spPr bwMode="auto">
              <a:xfrm>
                <a:off x="8645525" y="1860550"/>
                <a:ext cx="185738" cy="82550"/>
              </a:xfrm>
              <a:custGeom>
                <a:avLst/>
                <a:gdLst>
                  <a:gd name="T0" fmla="*/ 1 w 105"/>
                  <a:gd name="T1" fmla="*/ 47 h 47"/>
                  <a:gd name="T2" fmla="*/ 105 w 105"/>
                  <a:gd name="T3" fmla="*/ 46 h 47"/>
                  <a:gd name="T4" fmla="*/ 104 w 105"/>
                  <a:gd name="T5" fmla="*/ 0 h 47"/>
                  <a:gd name="T6" fmla="*/ 41 w 105"/>
                  <a:gd name="T7" fmla="*/ 1 h 47"/>
                  <a:gd name="T8" fmla="*/ 1 w 105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47">
                    <a:moveTo>
                      <a:pt x="1" y="47"/>
                    </a:moveTo>
                    <a:cubicBezTo>
                      <a:pt x="105" y="46"/>
                      <a:pt x="105" y="46"/>
                      <a:pt x="105" y="46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19" y="1"/>
                      <a:pt x="0" y="22"/>
                      <a:pt x="1" y="47"/>
                    </a:cubicBezTo>
                    <a:close/>
                  </a:path>
                </a:pathLst>
              </a:custGeom>
              <a:solidFill>
                <a:srgbClr val="0E0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8" name="Freeform 43"/>
              <p:cNvSpPr/>
              <p:nvPr/>
            </p:nvSpPr>
            <p:spPr bwMode="auto">
              <a:xfrm>
                <a:off x="8548688" y="1255713"/>
                <a:ext cx="576263" cy="566737"/>
              </a:xfrm>
              <a:custGeom>
                <a:avLst/>
                <a:gdLst>
                  <a:gd name="T0" fmla="*/ 325 w 325"/>
                  <a:gd name="T1" fmla="*/ 113 h 320"/>
                  <a:gd name="T2" fmla="*/ 61 w 325"/>
                  <a:gd name="T3" fmla="*/ 195 h 320"/>
                  <a:gd name="T4" fmla="*/ 84 w 325"/>
                  <a:gd name="T5" fmla="*/ 142 h 320"/>
                  <a:gd name="T6" fmla="*/ 159 w 325"/>
                  <a:gd name="T7" fmla="*/ 316 h 320"/>
                  <a:gd name="T8" fmla="*/ 92 w 325"/>
                  <a:gd name="T9" fmla="*/ 320 h 320"/>
                  <a:gd name="T10" fmla="*/ 9 w 325"/>
                  <a:gd name="T11" fmla="*/ 173 h 320"/>
                  <a:gd name="T12" fmla="*/ 28 w 325"/>
                  <a:gd name="T13" fmla="*/ 122 h 320"/>
                  <a:gd name="T14" fmla="*/ 32 w 325"/>
                  <a:gd name="T15" fmla="*/ 120 h 320"/>
                  <a:gd name="T16" fmla="*/ 280 w 325"/>
                  <a:gd name="T17" fmla="*/ 0 h 320"/>
                  <a:gd name="T18" fmla="*/ 325 w 325"/>
                  <a:gd name="T19" fmla="*/ 11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320">
                    <a:moveTo>
                      <a:pt x="325" y="113"/>
                    </a:moveTo>
                    <a:cubicBezTo>
                      <a:pt x="61" y="195"/>
                      <a:pt x="61" y="195"/>
                      <a:pt x="61" y="195"/>
                    </a:cubicBezTo>
                    <a:cubicBezTo>
                      <a:pt x="84" y="142"/>
                      <a:pt x="84" y="142"/>
                      <a:pt x="84" y="142"/>
                    </a:cubicBezTo>
                    <a:cubicBezTo>
                      <a:pt x="159" y="316"/>
                      <a:pt x="159" y="316"/>
                      <a:pt x="159" y="316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9" y="173"/>
                      <a:pt x="9" y="173"/>
                      <a:pt x="9" y="173"/>
                    </a:cubicBezTo>
                    <a:cubicBezTo>
                      <a:pt x="0" y="154"/>
                      <a:pt x="9" y="131"/>
                      <a:pt x="28" y="122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325" y="113"/>
                    </a:lnTo>
                    <a:close/>
                  </a:path>
                </a:pathLst>
              </a:custGeom>
              <a:solidFill>
                <a:srgbClr val="052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9" name="Freeform 44"/>
              <p:cNvSpPr/>
              <p:nvPr/>
            </p:nvSpPr>
            <p:spPr bwMode="auto">
              <a:xfrm>
                <a:off x="8156575" y="1657350"/>
                <a:ext cx="106363" cy="112712"/>
              </a:xfrm>
              <a:custGeom>
                <a:avLst/>
                <a:gdLst>
                  <a:gd name="T0" fmla="*/ 50 w 60"/>
                  <a:gd name="T1" fmla="*/ 11 h 63"/>
                  <a:gd name="T2" fmla="*/ 12 w 60"/>
                  <a:gd name="T3" fmla="*/ 11 h 63"/>
                  <a:gd name="T4" fmla="*/ 10 w 60"/>
                  <a:gd name="T5" fmla="*/ 51 h 63"/>
                  <a:gd name="T6" fmla="*/ 49 w 60"/>
                  <a:gd name="T7" fmla="*/ 52 h 63"/>
                  <a:gd name="T8" fmla="*/ 50 w 60"/>
                  <a:gd name="T9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3">
                    <a:moveTo>
                      <a:pt x="50" y="11"/>
                    </a:moveTo>
                    <a:cubicBezTo>
                      <a:pt x="40" y="0"/>
                      <a:pt x="23" y="0"/>
                      <a:pt x="12" y="11"/>
                    </a:cubicBezTo>
                    <a:cubicBezTo>
                      <a:pt x="1" y="22"/>
                      <a:pt x="0" y="40"/>
                      <a:pt x="10" y="51"/>
                    </a:cubicBezTo>
                    <a:cubicBezTo>
                      <a:pt x="20" y="63"/>
                      <a:pt x="38" y="63"/>
                      <a:pt x="49" y="52"/>
                    </a:cubicBezTo>
                    <a:cubicBezTo>
                      <a:pt x="59" y="40"/>
                      <a:pt x="60" y="22"/>
                      <a:pt x="50" y="11"/>
                    </a:cubicBezTo>
                    <a:close/>
                  </a:path>
                </a:pathLst>
              </a:custGeom>
              <a:solidFill>
                <a:srgbClr val="FAA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0" name="Freeform 45"/>
              <p:cNvSpPr/>
              <p:nvPr/>
            </p:nvSpPr>
            <p:spPr bwMode="auto">
              <a:xfrm>
                <a:off x="8216900" y="1201738"/>
                <a:ext cx="506413" cy="531812"/>
              </a:xfrm>
              <a:custGeom>
                <a:avLst/>
                <a:gdLst>
                  <a:gd name="T0" fmla="*/ 34 w 286"/>
                  <a:gd name="T1" fmla="*/ 300 h 300"/>
                  <a:gd name="T2" fmla="*/ 0 w 286"/>
                  <a:gd name="T3" fmla="*/ 251 h 300"/>
                  <a:gd name="T4" fmla="*/ 142 w 286"/>
                  <a:gd name="T5" fmla="*/ 156 h 300"/>
                  <a:gd name="T6" fmla="*/ 235 w 286"/>
                  <a:gd name="T7" fmla="*/ 0 h 300"/>
                  <a:gd name="T8" fmla="*/ 286 w 286"/>
                  <a:gd name="T9" fmla="*/ 31 h 300"/>
                  <a:gd name="T10" fmla="*/ 189 w 286"/>
                  <a:gd name="T11" fmla="*/ 192 h 300"/>
                  <a:gd name="T12" fmla="*/ 180 w 286"/>
                  <a:gd name="T13" fmla="*/ 201 h 300"/>
                  <a:gd name="T14" fmla="*/ 34 w 286"/>
                  <a:gd name="T15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300">
                    <a:moveTo>
                      <a:pt x="34" y="300"/>
                    </a:moveTo>
                    <a:cubicBezTo>
                      <a:pt x="0" y="251"/>
                      <a:pt x="0" y="251"/>
                      <a:pt x="0" y="251"/>
                    </a:cubicBezTo>
                    <a:cubicBezTo>
                      <a:pt x="142" y="156"/>
                      <a:pt x="142" y="156"/>
                      <a:pt x="142" y="156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86" y="31"/>
                      <a:pt x="286" y="31"/>
                      <a:pt x="286" y="31"/>
                    </a:cubicBezTo>
                    <a:cubicBezTo>
                      <a:pt x="189" y="192"/>
                      <a:pt x="189" y="192"/>
                      <a:pt x="189" y="192"/>
                    </a:cubicBezTo>
                    <a:cubicBezTo>
                      <a:pt x="187" y="196"/>
                      <a:pt x="184" y="199"/>
                      <a:pt x="180" y="201"/>
                    </a:cubicBezTo>
                    <a:lnTo>
                      <a:pt x="34" y="300"/>
                    </a:lnTo>
                    <a:close/>
                  </a:path>
                </a:pathLst>
              </a:custGeom>
              <a:solidFill>
                <a:srgbClr val="F7C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1" name="Freeform 46"/>
              <p:cNvSpPr/>
              <p:nvPr/>
            </p:nvSpPr>
            <p:spPr bwMode="auto">
              <a:xfrm>
                <a:off x="8539163" y="1201738"/>
                <a:ext cx="106363" cy="76200"/>
              </a:xfrm>
              <a:custGeom>
                <a:avLst/>
                <a:gdLst>
                  <a:gd name="T0" fmla="*/ 20 w 67"/>
                  <a:gd name="T1" fmla="*/ 0 h 48"/>
                  <a:gd name="T2" fmla="*/ 55 w 67"/>
                  <a:gd name="T3" fmla="*/ 0 h 48"/>
                  <a:gd name="T4" fmla="*/ 67 w 67"/>
                  <a:gd name="T5" fmla="*/ 48 h 48"/>
                  <a:gd name="T6" fmla="*/ 0 w 67"/>
                  <a:gd name="T7" fmla="*/ 37 h 48"/>
                  <a:gd name="T8" fmla="*/ 20 w 67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8">
                    <a:moveTo>
                      <a:pt x="20" y="0"/>
                    </a:moveTo>
                    <a:lnTo>
                      <a:pt x="55" y="0"/>
                    </a:lnTo>
                    <a:lnTo>
                      <a:pt x="67" y="48"/>
                    </a:lnTo>
                    <a:lnTo>
                      <a:pt x="0" y="3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2" name="Freeform 47"/>
              <p:cNvSpPr/>
              <p:nvPr/>
            </p:nvSpPr>
            <p:spPr bwMode="auto">
              <a:xfrm>
                <a:off x="8370888" y="1209675"/>
                <a:ext cx="47625" cy="34925"/>
              </a:xfrm>
              <a:custGeom>
                <a:avLst/>
                <a:gdLst>
                  <a:gd name="T0" fmla="*/ 3 w 27"/>
                  <a:gd name="T1" fmla="*/ 11 h 20"/>
                  <a:gd name="T2" fmla="*/ 12 w 27"/>
                  <a:gd name="T3" fmla="*/ 0 h 20"/>
                  <a:gd name="T4" fmla="*/ 27 w 27"/>
                  <a:gd name="T5" fmla="*/ 12 h 20"/>
                  <a:gd name="T6" fmla="*/ 17 w 27"/>
                  <a:gd name="T7" fmla="*/ 20 h 20"/>
                  <a:gd name="T8" fmla="*/ 7 w 27"/>
                  <a:gd name="T9" fmla="*/ 20 h 20"/>
                  <a:gd name="T10" fmla="*/ 3 w 27"/>
                  <a:gd name="T11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0">
                    <a:moveTo>
                      <a:pt x="3" y="11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" y="19"/>
                      <a:pt x="0" y="14"/>
                      <a:pt x="3" y="11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3" name="Freeform 48"/>
              <p:cNvSpPr/>
              <p:nvPr/>
            </p:nvSpPr>
            <p:spPr bwMode="auto">
              <a:xfrm>
                <a:off x="8374063" y="1089025"/>
                <a:ext cx="225425" cy="223837"/>
              </a:xfrm>
              <a:custGeom>
                <a:avLst/>
                <a:gdLst>
                  <a:gd name="T0" fmla="*/ 20 w 127"/>
                  <a:gd name="T1" fmla="*/ 100 h 127"/>
                  <a:gd name="T2" fmla="*/ 100 w 127"/>
                  <a:gd name="T3" fmla="*/ 107 h 127"/>
                  <a:gd name="T4" fmla="*/ 107 w 127"/>
                  <a:gd name="T5" fmla="*/ 27 h 127"/>
                  <a:gd name="T6" fmla="*/ 27 w 127"/>
                  <a:gd name="T7" fmla="*/ 20 h 127"/>
                  <a:gd name="T8" fmla="*/ 20 w 127"/>
                  <a:gd name="T9" fmla="*/ 10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7">
                    <a:moveTo>
                      <a:pt x="20" y="100"/>
                    </a:moveTo>
                    <a:cubicBezTo>
                      <a:pt x="40" y="124"/>
                      <a:pt x="76" y="127"/>
                      <a:pt x="100" y="107"/>
                    </a:cubicBezTo>
                    <a:cubicBezTo>
                      <a:pt x="124" y="87"/>
                      <a:pt x="127" y="51"/>
                      <a:pt x="107" y="27"/>
                    </a:cubicBezTo>
                    <a:cubicBezTo>
                      <a:pt x="87" y="3"/>
                      <a:pt x="51" y="0"/>
                      <a:pt x="27" y="20"/>
                    </a:cubicBezTo>
                    <a:cubicBezTo>
                      <a:pt x="3" y="40"/>
                      <a:pt x="0" y="76"/>
                      <a:pt x="20" y="10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4" name="Freeform 50"/>
              <p:cNvSpPr/>
              <p:nvPr/>
            </p:nvSpPr>
            <p:spPr bwMode="auto">
              <a:xfrm>
                <a:off x="8374063" y="1089025"/>
                <a:ext cx="225425" cy="223837"/>
              </a:xfrm>
              <a:custGeom>
                <a:avLst/>
                <a:gdLst>
                  <a:gd name="T0" fmla="*/ 20 w 127"/>
                  <a:gd name="T1" fmla="*/ 100 h 127"/>
                  <a:gd name="T2" fmla="*/ 100 w 127"/>
                  <a:gd name="T3" fmla="*/ 107 h 127"/>
                  <a:gd name="T4" fmla="*/ 107 w 127"/>
                  <a:gd name="T5" fmla="*/ 27 h 127"/>
                  <a:gd name="T6" fmla="*/ 27 w 127"/>
                  <a:gd name="T7" fmla="*/ 20 h 127"/>
                  <a:gd name="T8" fmla="*/ 20 w 127"/>
                  <a:gd name="T9" fmla="*/ 10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7">
                    <a:moveTo>
                      <a:pt x="20" y="100"/>
                    </a:moveTo>
                    <a:cubicBezTo>
                      <a:pt x="40" y="124"/>
                      <a:pt x="76" y="127"/>
                      <a:pt x="100" y="107"/>
                    </a:cubicBezTo>
                    <a:cubicBezTo>
                      <a:pt x="124" y="87"/>
                      <a:pt x="127" y="51"/>
                      <a:pt x="107" y="27"/>
                    </a:cubicBezTo>
                    <a:cubicBezTo>
                      <a:pt x="87" y="3"/>
                      <a:pt x="51" y="0"/>
                      <a:pt x="27" y="20"/>
                    </a:cubicBezTo>
                    <a:cubicBezTo>
                      <a:pt x="3" y="40"/>
                      <a:pt x="0" y="76"/>
                      <a:pt x="20" y="10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5" name="Freeform 52"/>
              <p:cNvSpPr/>
              <p:nvPr/>
            </p:nvSpPr>
            <p:spPr bwMode="auto">
              <a:xfrm>
                <a:off x="8607425" y="1166813"/>
                <a:ext cx="357188" cy="274637"/>
              </a:xfrm>
              <a:custGeom>
                <a:avLst/>
                <a:gdLst>
                  <a:gd name="T0" fmla="*/ 200 w 201"/>
                  <a:gd name="T1" fmla="*/ 10 h 155"/>
                  <a:gd name="T2" fmla="*/ 201 w 201"/>
                  <a:gd name="T3" fmla="*/ 129 h 155"/>
                  <a:gd name="T4" fmla="*/ 32 w 201"/>
                  <a:gd name="T5" fmla="*/ 155 h 155"/>
                  <a:gd name="T6" fmla="*/ 0 w 201"/>
                  <a:gd name="T7" fmla="*/ 20 h 155"/>
                  <a:gd name="T8" fmla="*/ 13 w 201"/>
                  <a:gd name="T9" fmla="*/ 14 h 155"/>
                  <a:gd name="T10" fmla="*/ 96 w 201"/>
                  <a:gd name="T11" fmla="*/ 5 h 155"/>
                  <a:gd name="T12" fmla="*/ 122 w 201"/>
                  <a:gd name="T13" fmla="*/ 7 h 155"/>
                  <a:gd name="T14" fmla="*/ 200 w 201"/>
                  <a:gd name="T15" fmla="*/ 1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1" h="155">
                    <a:moveTo>
                      <a:pt x="200" y="10"/>
                    </a:moveTo>
                    <a:cubicBezTo>
                      <a:pt x="201" y="129"/>
                      <a:pt x="201" y="129"/>
                      <a:pt x="201" y="129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39" y="3"/>
                      <a:pt x="68" y="0"/>
                      <a:pt x="96" y="5"/>
                    </a:cubicBezTo>
                    <a:cubicBezTo>
                      <a:pt x="122" y="7"/>
                      <a:pt x="122" y="7"/>
                      <a:pt x="122" y="7"/>
                    </a:cubicBezTo>
                    <a:lnTo>
                      <a:pt x="200" y="10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6" name="Freeform 53"/>
              <p:cNvSpPr/>
              <p:nvPr/>
            </p:nvSpPr>
            <p:spPr bwMode="auto">
              <a:xfrm>
                <a:off x="8961438" y="1181100"/>
                <a:ext cx="212725" cy="228600"/>
              </a:xfrm>
              <a:custGeom>
                <a:avLst/>
                <a:gdLst>
                  <a:gd name="T0" fmla="*/ 1 w 120"/>
                  <a:gd name="T1" fmla="*/ 121 h 129"/>
                  <a:gd name="T2" fmla="*/ 120 w 120"/>
                  <a:gd name="T3" fmla="*/ 129 h 129"/>
                  <a:gd name="T4" fmla="*/ 120 w 120"/>
                  <a:gd name="T5" fmla="*/ 118 h 129"/>
                  <a:gd name="T6" fmla="*/ 0 w 120"/>
                  <a:gd name="T7" fmla="*/ 2 h 129"/>
                  <a:gd name="T8" fmla="*/ 0 w 120"/>
                  <a:gd name="T9" fmla="*/ 2 h 129"/>
                  <a:gd name="T10" fmla="*/ 1 w 120"/>
                  <a:gd name="T11" fmla="*/ 12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29">
                    <a:moveTo>
                      <a:pt x="1" y="121"/>
                    </a:moveTo>
                    <a:cubicBezTo>
                      <a:pt x="120" y="129"/>
                      <a:pt x="120" y="129"/>
                      <a:pt x="120" y="129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20" y="52"/>
                      <a:pt x="65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21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7" name="Freeform 54"/>
              <p:cNvSpPr/>
              <p:nvPr/>
            </p:nvSpPr>
            <p:spPr bwMode="auto">
              <a:xfrm>
                <a:off x="8890000" y="1350963"/>
                <a:ext cx="284163" cy="820737"/>
              </a:xfrm>
              <a:custGeom>
                <a:avLst/>
                <a:gdLst>
                  <a:gd name="T0" fmla="*/ 161 w 161"/>
                  <a:gd name="T1" fmla="*/ 33 h 463"/>
                  <a:gd name="T2" fmla="*/ 78 w 161"/>
                  <a:gd name="T3" fmla="*/ 207 h 463"/>
                  <a:gd name="T4" fmla="*/ 79 w 161"/>
                  <a:gd name="T5" fmla="*/ 184 h 463"/>
                  <a:gd name="T6" fmla="*/ 140 w 161"/>
                  <a:gd name="T7" fmla="*/ 462 h 463"/>
                  <a:gd name="T8" fmla="*/ 76 w 161"/>
                  <a:gd name="T9" fmla="*/ 463 h 463"/>
                  <a:gd name="T10" fmla="*/ 2 w 161"/>
                  <a:gd name="T11" fmla="*/ 204 h 463"/>
                  <a:gd name="T12" fmla="*/ 1 w 161"/>
                  <a:gd name="T13" fmla="*/ 188 h 463"/>
                  <a:gd name="T14" fmla="*/ 3 w 161"/>
                  <a:gd name="T15" fmla="*/ 181 h 463"/>
                  <a:gd name="T16" fmla="*/ 43 w 161"/>
                  <a:gd name="T17" fmla="*/ 0 h 463"/>
                  <a:gd name="T18" fmla="*/ 161 w 161"/>
                  <a:gd name="T19" fmla="*/ 3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463">
                    <a:moveTo>
                      <a:pt x="161" y="33"/>
                    </a:moveTo>
                    <a:cubicBezTo>
                      <a:pt x="78" y="207"/>
                      <a:pt x="78" y="207"/>
                      <a:pt x="78" y="207"/>
                    </a:cubicBezTo>
                    <a:cubicBezTo>
                      <a:pt x="79" y="184"/>
                      <a:pt x="79" y="184"/>
                      <a:pt x="79" y="184"/>
                    </a:cubicBezTo>
                    <a:cubicBezTo>
                      <a:pt x="140" y="462"/>
                      <a:pt x="140" y="462"/>
                      <a:pt x="140" y="462"/>
                    </a:cubicBezTo>
                    <a:cubicBezTo>
                      <a:pt x="76" y="463"/>
                      <a:pt x="76" y="463"/>
                      <a:pt x="76" y="463"/>
                    </a:cubicBezTo>
                    <a:cubicBezTo>
                      <a:pt x="2" y="204"/>
                      <a:pt x="2" y="204"/>
                      <a:pt x="2" y="204"/>
                    </a:cubicBezTo>
                    <a:cubicBezTo>
                      <a:pt x="0" y="199"/>
                      <a:pt x="0" y="193"/>
                      <a:pt x="1" y="188"/>
                    </a:cubicBezTo>
                    <a:cubicBezTo>
                      <a:pt x="3" y="181"/>
                      <a:pt x="3" y="181"/>
                      <a:pt x="3" y="181"/>
                    </a:cubicBezTo>
                    <a:cubicBezTo>
                      <a:pt x="43" y="0"/>
                      <a:pt x="43" y="0"/>
                      <a:pt x="43" y="0"/>
                    </a:cubicBezTo>
                    <a:lnTo>
                      <a:pt x="161" y="33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8" name="Freeform 55"/>
              <p:cNvSpPr/>
              <p:nvPr/>
            </p:nvSpPr>
            <p:spPr bwMode="auto">
              <a:xfrm>
                <a:off x="7310438" y="1485900"/>
                <a:ext cx="1611313" cy="587375"/>
              </a:xfrm>
              <a:custGeom>
                <a:avLst/>
                <a:gdLst>
                  <a:gd name="T0" fmla="*/ 845 w 909"/>
                  <a:gd name="T1" fmla="*/ 327 h 331"/>
                  <a:gd name="T2" fmla="*/ 33 w 909"/>
                  <a:gd name="T3" fmla="*/ 172 h 331"/>
                  <a:gd name="T4" fmla="*/ 4 w 909"/>
                  <a:gd name="T5" fmla="*/ 130 h 331"/>
                  <a:gd name="T6" fmla="*/ 23 w 909"/>
                  <a:gd name="T7" fmla="*/ 33 h 331"/>
                  <a:gd name="T8" fmla="*/ 65 w 909"/>
                  <a:gd name="T9" fmla="*/ 4 h 331"/>
                  <a:gd name="T10" fmla="*/ 877 w 909"/>
                  <a:gd name="T11" fmla="*/ 159 h 331"/>
                  <a:gd name="T12" fmla="*/ 906 w 909"/>
                  <a:gd name="T13" fmla="*/ 202 h 331"/>
                  <a:gd name="T14" fmla="*/ 887 w 909"/>
                  <a:gd name="T15" fmla="*/ 299 h 331"/>
                  <a:gd name="T16" fmla="*/ 845 w 909"/>
                  <a:gd name="T17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9" h="331">
                    <a:moveTo>
                      <a:pt x="845" y="327"/>
                    </a:moveTo>
                    <a:cubicBezTo>
                      <a:pt x="33" y="172"/>
                      <a:pt x="33" y="172"/>
                      <a:pt x="33" y="172"/>
                    </a:cubicBezTo>
                    <a:cubicBezTo>
                      <a:pt x="13" y="168"/>
                      <a:pt x="0" y="149"/>
                      <a:pt x="4" y="130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7" y="13"/>
                      <a:pt x="45" y="0"/>
                      <a:pt x="65" y="4"/>
                    </a:cubicBezTo>
                    <a:cubicBezTo>
                      <a:pt x="877" y="159"/>
                      <a:pt x="877" y="159"/>
                      <a:pt x="877" y="159"/>
                    </a:cubicBezTo>
                    <a:cubicBezTo>
                      <a:pt x="897" y="163"/>
                      <a:pt x="909" y="182"/>
                      <a:pt x="906" y="202"/>
                    </a:cubicBezTo>
                    <a:cubicBezTo>
                      <a:pt x="887" y="299"/>
                      <a:pt x="887" y="299"/>
                      <a:pt x="887" y="299"/>
                    </a:cubicBezTo>
                    <a:cubicBezTo>
                      <a:pt x="883" y="318"/>
                      <a:pt x="864" y="331"/>
                      <a:pt x="845" y="3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9" name="Freeform 56"/>
              <p:cNvSpPr>
                <a:spLocks noEditPoints="1"/>
              </p:cNvSpPr>
              <p:nvPr/>
            </p:nvSpPr>
            <p:spPr bwMode="auto">
              <a:xfrm>
                <a:off x="8655050" y="1801813"/>
                <a:ext cx="160338" cy="195262"/>
              </a:xfrm>
              <a:custGeom>
                <a:avLst/>
                <a:gdLst>
                  <a:gd name="T0" fmla="*/ 90 w 90"/>
                  <a:gd name="T1" fmla="*/ 104 h 110"/>
                  <a:gd name="T2" fmla="*/ 71 w 90"/>
                  <a:gd name="T3" fmla="*/ 73 h 110"/>
                  <a:gd name="T4" fmla="*/ 83 w 90"/>
                  <a:gd name="T5" fmla="*/ 51 h 110"/>
                  <a:gd name="T6" fmla="*/ 51 w 90"/>
                  <a:gd name="T7" fmla="*/ 4 h 110"/>
                  <a:gd name="T8" fmla="*/ 4 w 90"/>
                  <a:gd name="T9" fmla="*/ 36 h 110"/>
                  <a:gd name="T10" fmla="*/ 36 w 90"/>
                  <a:gd name="T11" fmla="*/ 83 h 110"/>
                  <a:gd name="T12" fmla="*/ 60 w 90"/>
                  <a:gd name="T13" fmla="*/ 80 h 110"/>
                  <a:gd name="T14" fmla="*/ 79 w 90"/>
                  <a:gd name="T15" fmla="*/ 110 h 110"/>
                  <a:gd name="T16" fmla="*/ 90 w 90"/>
                  <a:gd name="T17" fmla="*/ 104 h 110"/>
                  <a:gd name="T18" fmla="*/ 70 w 90"/>
                  <a:gd name="T19" fmla="*/ 49 h 110"/>
                  <a:gd name="T20" fmla="*/ 38 w 90"/>
                  <a:gd name="T21" fmla="*/ 70 h 110"/>
                  <a:gd name="T22" fmla="*/ 16 w 90"/>
                  <a:gd name="T23" fmla="*/ 38 h 110"/>
                  <a:gd name="T24" fmla="*/ 49 w 90"/>
                  <a:gd name="T25" fmla="*/ 17 h 110"/>
                  <a:gd name="T26" fmla="*/ 70 w 90"/>
                  <a:gd name="T27" fmla="*/ 4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10">
                    <a:moveTo>
                      <a:pt x="90" y="104"/>
                    </a:moveTo>
                    <a:cubicBezTo>
                      <a:pt x="71" y="73"/>
                      <a:pt x="71" y="73"/>
                      <a:pt x="71" y="73"/>
                    </a:cubicBezTo>
                    <a:cubicBezTo>
                      <a:pt x="77" y="67"/>
                      <a:pt x="81" y="60"/>
                      <a:pt x="83" y="51"/>
                    </a:cubicBezTo>
                    <a:cubicBezTo>
                      <a:pt x="87" y="29"/>
                      <a:pt x="73" y="8"/>
                      <a:pt x="51" y="4"/>
                    </a:cubicBezTo>
                    <a:cubicBezTo>
                      <a:pt x="29" y="0"/>
                      <a:pt x="8" y="14"/>
                      <a:pt x="4" y="36"/>
                    </a:cubicBezTo>
                    <a:cubicBezTo>
                      <a:pt x="0" y="58"/>
                      <a:pt x="14" y="79"/>
                      <a:pt x="36" y="83"/>
                    </a:cubicBezTo>
                    <a:cubicBezTo>
                      <a:pt x="44" y="85"/>
                      <a:pt x="53" y="83"/>
                      <a:pt x="60" y="80"/>
                    </a:cubicBezTo>
                    <a:cubicBezTo>
                      <a:pt x="79" y="110"/>
                      <a:pt x="79" y="110"/>
                      <a:pt x="79" y="110"/>
                    </a:cubicBezTo>
                    <a:lnTo>
                      <a:pt x="90" y="104"/>
                    </a:lnTo>
                    <a:close/>
                    <a:moveTo>
                      <a:pt x="70" y="49"/>
                    </a:moveTo>
                    <a:cubicBezTo>
                      <a:pt x="67" y="63"/>
                      <a:pt x="53" y="73"/>
                      <a:pt x="38" y="70"/>
                    </a:cubicBezTo>
                    <a:cubicBezTo>
                      <a:pt x="23" y="68"/>
                      <a:pt x="14" y="53"/>
                      <a:pt x="16" y="38"/>
                    </a:cubicBezTo>
                    <a:cubicBezTo>
                      <a:pt x="19" y="24"/>
                      <a:pt x="34" y="14"/>
                      <a:pt x="49" y="17"/>
                    </a:cubicBezTo>
                    <a:cubicBezTo>
                      <a:pt x="63" y="19"/>
                      <a:pt x="73" y="34"/>
                      <a:pt x="70" y="49"/>
                    </a:cubicBezTo>
                    <a:close/>
                  </a:path>
                </a:pathLst>
              </a:custGeom>
              <a:solidFill>
                <a:srgbClr val="8CB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0" name="Freeform 57"/>
              <p:cNvSpPr/>
              <p:nvPr/>
            </p:nvSpPr>
            <p:spPr bwMode="auto">
              <a:xfrm>
                <a:off x="8455025" y="1873250"/>
                <a:ext cx="104775" cy="112712"/>
              </a:xfrm>
              <a:custGeom>
                <a:avLst/>
                <a:gdLst>
                  <a:gd name="T0" fmla="*/ 49 w 59"/>
                  <a:gd name="T1" fmla="*/ 11 h 63"/>
                  <a:gd name="T2" fmla="*/ 11 w 59"/>
                  <a:gd name="T3" fmla="*/ 11 h 63"/>
                  <a:gd name="T4" fmla="*/ 10 w 59"/>
                  <a:gd name="T5" fmla="*/ 52 h 63"/>
                  <a:gd name="T6" fmla="*/ 48 w 59"/>
                  <a:gd name="T7" fmla="*/ 52 h 63"/>
                  <a:gd name="T8" fmla="*/ 49 w 59"/>
                  <a:gd name="T9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3">
                    <a:moveTo>
                      <a:pt x="49" y="11"/>
                    </a:moveTo>
                    <a:cubicBezTo>
                      <a:pt x="39" y="0"/>
                      <a:pt x="22" y="0"/>
                      <a:pt x="11" y="11"/>
                    </a:cubicBezTo>
                    <a:cubicBezTo>
                      <a:pt x="0" y="22"/>
                      <a:pt x="0" y="40"/>
                      <a:pt x="10" y="52"/>
                    </a:cubicBezTo>
                    <a:cubicBezTo>
                      <a:pt x="20" y="63"/>
                      <a:pt x="37" y="63"/>
                      <a:pt x="48" y="52"/>
                    </a:cubicBezTo>
                    <a:cubicBezTo>
                      <a:pt x="59" y="41"/>
                      <a:pt x="59" y="22"/>
                      <a:pt x="49" y="11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" name="Freeform 58"/>
              <p:cNvSpPr/>
              <p:nvPr/>
            </p:nvSpPr>
            <p:spPr bwMode="auto">
              <a:xfrm>
                <a:off x="8486775" y="1270000"/>
                <a:ext cx="301625" cy="649287"/>
              </a:xfrm>
              <a:custGeom>
                <a:avLst/>
                <a:gdLst>
                  <a:gd name="T0" fmla="*/ 49 w 170"/>
                  <a:gd name="T1" fmla="*/ 367 h 367"/>
                  <a:gd name="T2" fmla="*/ 0 w 170"/>
                  <a:gd name="T3" fmla="*/ 334 h 367"/>
                  <a:gd name="T4" fmla="*/ 108 w 170"/>
                  <a:gd name="T5" fmla="*/ 176 h 367"/>
                  <a:gd name="T6" fmla="*/ 80 w 170"/>
                  <a:gd name="T7" fmla="*/ 11 h 367"/>
                  <a:gd name="T8" fmla="*/ 138 w 170"/>
                  <a:gd name="T9" fmla="*/ 0 h 367"/>
                  <a:gd name="T10" fmla="*/ 169 w 170"/>
                  <a:gd name="T11" fmla="*/ 178 h 367"/>
                  <a:gd name="T12" fmla="*/ 164 w 170"/>
                  <a:gd name="T13" fmla="*/ 199 h 367"/>
                  <a:gd name="T14" fmla="*/ 49 w 170"/>
                  <a:gd name="T1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367">
                    <a:moveTo>
                      <a:pt x="49" y="367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108" y="176"/>
                      <a:pt x="108" y="176"/>
                      <a:pt x="108" y="17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69" y="178"/>
                      <a:pt x="169" y="178"/>
                      <a:pt x="169" y="178"/>
                    </a:cubicBezTo>
                    <a:cubicBezTo>
                      <a:pt x="170" y="185"/>
                      <a:pt x="168" y="193"/>
                      <a:pt x="164" y="199"/>
                    </a:cubicBezTo>
                    <a:lnTo>
                      <a:pt x="49" y="367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7" name="任意多边形: 形状 86"/>
              <p:cNvSpPr/>
              <p:nvPr/>
            </p:nvSpPr>
            <p:spPr bwMode="auto">
              <a:xfrm flipH="1">
                <a:off x="8472189" y="1100733"/>
                <a:ext cx="117373" cy="183064"/>
              </a:xfrm>
              <a:custGeom>
                <a:avLst/>
                <a:gdLst>
                  <a:gd name="connsiteX0" fmla="*/ 117373 w 117373"/>
                  <a:gd name="connsiteY0" fmla="*/ 0 h 183064"/>
                  <a:gd name="connsiteX1" fmla="*/ 43443 w 117373"/>
                  <a:gd name="connsiteY1" fmla="*/ 183064 h 183064"/>
                  <a:gd name="connsiteX2" fmla="*/ 19123 w 117373"/>
                  <a:gd name="connsiteY2" fmla="*/ 159797 h 183064"/>
                  <a:gd name="connsiteX3" fmla="*/ 1312 w 117373"/>
                  <a:gd name="connsiteY3" fmla="*/ 83655 h 183064"/>
                  <a:gd name="connsiteX4" fmla="*/ 77704 w 117373"/>
                  <a:gd name="connsiteY4" fmla="*/ 1502 h 1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73" h="183064">
                    <a:moveTo>
                      <a:pt x="117373" y="0"/>
                    </a:moveTo>
                    <a:lnTo>
                      <a:pt x="43443" y="183064"/>
                    </a:lnTo>
                    <a:lnTo>
                      <a:pt x="19123" y="159797"/>
                    </a:lnTo>
                    <a:cubicBezTo>
                      <a:pt x="3983" y="138424"/>
                      <a:pt x="-3141" y="111262"/>
                      <a:pt x="1312" y="83655"/>
                    </a:cubicBezTo>
                    <a:cubicBezTo>
                      <a:pt x="7991" y="42245"/>
                      <a:pt x="38715" y="10853"/>
                      <a:pt x="77704" y="1502"/>
                    </a:cubicBezTo>
                    <a:close/>
                  </a:path>
                </a:pathLst>
              </a:custGeom>
              <a:solidFill>
                <a:srgbClr val="0720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75" name="Freeform 51"/>
              <p:cNvSpPr/>
              <p:nvPr/>
            </p:nvSpPr>
            <p:spPr bwMode="auto">
              <a:xfrm>
                <a:off x="8494713" y="1149350"/>
                <a:ext cx="61913" cy="63500"/>
              </a:xfrm>
              <a:custGeom>
                <a:avLst/>
                <a:gdLst>
                  <a:gd name="T0" fmla="*/ 5 w 35"/>
                  <a:gd name="T1" fmla="*/ 28 h 36"/>
                  <a:gd name="T2" fmla="*/ 28 w 35"/>
                  <a:gd name="T3" fmla="*/ 30 h 36"/>
                  <a:gd name="T4" fmla="*/ 30 w 35"/>
                  <a:gd name="T5" fmla="*/ 8 h 36"/>
                  <a:gd name="T6" fmla="*/ 7 w 35"/>
                  <a:gd name="T7" fmla="*/ 6 h 36"/>
                  <a:gd name="T8" fmla="*/ 5 w 35"/>
                  <a:gd name="T9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5" y="28"/>
                    </a:moveTo>
                    <a:cubicBezTo>
                      <a:pt x="11" y="35"/>
                      <a:pt x="21" y="36"/>
                      <a:pt x="28" y="30"/>
                    </a:cubicBezTo>
                    <a:cubicBezTo>
                      <a:pt x="34" y="24"/>
                      <a:pt x="35" y="14"/>
                      <a:pt x="30" y="8"/>
                    </a:cubicBezTo>
                    <a:cubicBezTo>
                      <a:pt x="24" y="1"/>
                      <a:pt x="14" y="0"/>
                      <a:pt x="7" y="6"/>
                    </a:cubicBezTo>
                    <a:cubicBezTo>
                      <a:pt x="1" y="11"/>
                      <a:pt x="0" y="21"/>
                      <a:pt x="5" y="28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44"/>
          <p:cNvSpPr/>
          <p:nvPr/>
        </p:nvSpPr>
        <p:spPr bwMode="auto">
          <a:xfrm rot="10800000">
            <a:off x="-5558" y="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 flipH="1">
            <a:off x="6694562" y="3142753"/>
            <a:ext cx="4221221" cy="2644286"/>
            <a:chOff x="7569199" y="795867"/>
            <a:chExt cx="3616325" cy="2265363"/>
          </a:xfrm>
        </p:grpSpPr>
        <p:sp>
          <p:nvSpPr>
            <p:cNvPr id="20" name="Freeform 18"/>
            <p:cNvSpPr/>
            <p:nvPr/>
          </p:nvSpPr>
          <p:spPr bwMode="auto">
            <a:xfrm>
              <a:off x="7602537" y="2980267"/>
              <a:ext cx="3286125" cy="80963"/>
            </a:xfrm>
            <a:custGeom>
              <a:avLst/>
              <a:gdLst>
                <a:gd name="T0" fmla="*/ 14 w 1171"/>
                <a:gd name="T1" fmla="*/ 29 h 29"/>
                <a:gd name="T2" fmla="*/ 1156 w 1171"/>
                <a:gd name="T3" fmla="*/ 29 h 29"/>
                <a:gd name="T4" fmla="*/ 1171 w 1171"/>
                <a:gd name="T5" fmla="*/ 15 h 29"/>
                <a:gd name="T6" fmla="*/ 1171 w 1171"/>
                <a:gd name="T7" fmla="*/ 15 h 29"/>
                <a:gd name="T8" fmla="*/ 1156 w 1171"/>
                <a:gd name="T9" fmla="*/ 0 h 29"/>
                <a:gd name="T10" fmla="*/ 14 w 1171"/>
                <a:gd name="T11" fmla="*/ 0 h 29"/>
                <a:gd name="T12" fmla="*/ 0 w 1171"/>
                <a:gd name="T13" fmla="*/ 15 h 29"/>
                <a:gd name="T14" fmla="*/ 0 w 1171"/>
                <a:gd name="T15" fmla="*/ 15 h 29"/>
                <a:gd name="T16" fmla="*/ 14 w 1171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1" h="29">
                  <a:moveTo>
                    <a:pt x="14" y="29"/>
                  </a:moveTo>
                  <a:cubicBezTo>
                    <a:pt x="1156" y="29"/>
                    <a:pt x="1156" y="29"/>
                    <a:pt x="1156" y="29"/>
                  </a:cubicBezTo>
                  <a:cubicBezTo>
                    <a:pt x="1164" y="29"/>
                    <a:pt x="1171" y="23"/>
                    <a:pt x="1171" y="15"/>
                  </a:cubicBezTo>
                  <a:cubicBezTo>
                    <a:pt x="1171" y="15"/>
                    <a:pt x="1171" y="15"/>
                    <a:pt x="1171" y="15"/>
                  </a:cubicBezTo>
                  <a:cubicBezTo>
                    <a:pt x="1171" y="7"/>
                    <a:pt x="1164" y="0"/>
                    <a:pt x="115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7569199" y="1295930"/>
              <a:ext cx="852488" cy="1684337"/>
              <a:chOff x="4419600" y="4157663"/>
              <a:chExt cx="852488" cy="1684337"/>
            </a:xfrm>
          </p:grpSpPr>
          <p:sp>
            <p:nvSpPr>
              <p:cNvPr id="28" name="Freeform 26"/>
              <p:cNvSpPr/>
              <p:nvPr/>
            </p:nvSpPr>
            <p:spPr bwMode="auto">
              <a:xfrm>
                <a:off x="4419600" y="4340225"/>
                <a:ext cx="852488" cy="1006475"/>
              </a:xfrm>
              <a:custGeom>
                <a:avLst/>
                <a:gdLst>
                  <a:gd name="T0" fmla="*/ 304 w 304"/>
                  <a:gd name="T1" fmla="*/ 358 h 358"/>
                  <a:gd name="T2" fmla="*/ 304 w 304"/>
                  <a:gd name="T3" fmla="*/ 0 h 358"/>
                  <a:gd name="T4" fmla="*/ 0 w 304"/>
                  <a:gd name="T5" fmla="*/ 0 h 358"/>
                  <a:gd name="T6" fmla="*/ 0 w 304"/>
                  <a:gd name="T7" fmla="*/ 267 h 358"/>
                  <a:gd name="T8" fmla="*/ 24 w 304"/>
                  <a:gd name="T9" fmla="*/ 291 h 358"/>
                  <a:gd name="T10" fmla="*/ 228 w 304"/>
                  <a:gd name="T11" fmla="*/ 291 h 358"/>
                  <a:gd name="T12" fmla="*/ 304 w 304"/>
                  <a:gd name="T13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58">
                    <a:moveTo>
                      <a:pt x="304" y="358"/>
                    </a:moveTo>
                    <a:cubicBezTo>
                      <a:pt x="304" y="0"/>
                      <a:pt x="304" y="0"/>
                      <a:pt x="3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0" y="280"/>
                      <a:pt x="11" y="291"/>
                      <a:pt x="24" y="291"/>
                    </a:cubicBezTo>
                    <a:cubicBezTo>
                      <a:pt x="228" y="291"/>
                      <a:pt x="228" y="291"/>
                      <a:pt x="228" y="291"/>
                    </a:cubicBezTo>
                    <a:lnTo>
                      <a:pt x="304" y="358"/>
                    </a:lnTo>
                    <a:close/>
                  </a:path>
                </a:pathLst>
              </a:cu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7"/>
              <p:cNvSpPr/>
              <p:nvPr/>
            </p:nvSpPr>
            <p:spPr bwMode="auto">
              <a:xfrm>
                <a:off x="4419600" y="4157663"/>
                <a:ext cx="852488" cy="182563"/>
              </a:xfrm>
              <a:custGeom>
                <a:avLst/>
                <a:gdLst>
                  <a:gd name="T0" fmla="*/ 23 w 304"/>
                  <a:gd name="T1" fmla="*/ 0 h 65"/>
                  <a:gd name="T2" fmla="*/ 281 w 304"/>
                  <a:gd name="T3" fmla="*/ 0 h 65"/>
                  <a:gd name="T4" fmla="*/ 304 w 304"/>
                  <a:gd name="T5" fmla="*/ 23 h 65"/>
                  <a:gd name="T6" fmla="*/ 304 w 304"/>
                  <a:gd name="T7" fmla="*/ 65 h 65"/>
                  <a:gd name="T8" fmla="*/ 0 w 304"/>
                  <a:gd name="T9" fmla="*/ 65 h 65"/>
                  <a:gd name="T10" fmla="*/ 0 w 304"/>
                  <a:gd name="T11" fmla="*/ 23 h 65"/>
                  <a:gd name="T12" fmla="*/ 23 w 304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65">
                    <a:moveTo>
                      <a:pt x="23" y="0"/>
                    </a:moveTo>
                    <a:cubicBezTo>
                      <a:pt x="281" y="0"/>
                      <a:pt x="281" y="0"/>
                      <a:pt x="281" y="0"/>
                    </a:cubicBezTo>
                    <a:cubicBezTo>
                      <a:pt x="294" y="0"/>
                      <a:pt x="304" y="10"/>
                      <a:pt x="304" y="23"/>
                    </a:cubicBezTo>
                    <a:cubicBezTo>
                      <a:pt x="304" y="65"/>
                      <a:pt x="304" y="65"/>
                      <a:pt x="304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lose/>
                  </a:path>
                </a:pathLst>
              </a:custGeom>
              <a:solidFill>
                <a:srgbClr val="214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8"/>
              <p:cNvSpPr>
                <a:spLocks noChangeArrowheads="1"/>
              </p:cNvSpPr>
              <p:nvPr/>
            </p:nvSpPr>
            <p:spPr bwMode="auto">
              <a:xfrm>
                <a:off x="4559300" y="4214813"/>
                <a:ext cx="84138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Oval 29"/>
              <p:cNvSpPr>
                <a:spLocks noChangeArrowheads="1"/>
              </p:cNvSpPr>
              <p:nvPr/>
            </p:nvSpPr>
            <p:spPr bwMode="auto">
              <a:xfrm>
                <a:off x="4691063" y="4214813"/>
                <a:ext cx="80963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Oval 30"/>
              <p:cNvSpPr>
                <a:spLocks noChangeArrowheads="1"/>
              </p:cNvSpPr>
              <p:nvPr/>
            </p:nvSpPr>
            <p:spPr bwMode="auto">
              <a:xfrm>
                <a:off x="4822825" y="4214813"/>
                <a:ext cx="82550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Oval 31"/>
              <p:cNvSpPr>
                <a:spLocks noChangeArrowheads="1"/>
              </p:cNvSpPr>
              <p:nvPr/>
            </p:nvSpPr>
            <p:spPr bwMode="auto">
              <a:xfrm>
                <a:off x="4567238" y="4467225"/>
                <a:ext cx="485775" cy="482600"/>
              </a:xfrm>
              <a:prstGeom prst="ellipse">
                <a:avLst/>
              </a:prstGeom>
              <a:solidFill>
                <a:srgbClr val="F8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2"/>
              <p:cNvSpPr/>
              <p:nvPr/>
            </p:nvSpPr>
            <p:spPr bwMode="auto">
              <a:xfrm>
                <a:off x="4873625" y="5543550"/>
                <a:ext cx="263525" cy="298450"/>
              </a:xfrm>
              <a:custGeom>
                <a:avLst/>
                <a:gdLst>
                  <a:gd name="T0" fmla="*/ 3 w 94"/>
                  <a:gd name="T1" fmla="*/ 0 h 106"/>
                  <a:gd name="T2" fmla="*/ 91 w 94"/>
                  <a:gd name="T3" fmla="*/ 0 h 106"/>
                  <a:gd name="T4" fmla="*/ 94 w 94"/>
                  <a:gd name="T5" fmla="*/ 3 h 106"/>
                  <a:gd name="T6" fmla="*/ 94 w 94"/>
                  <a:gd name="T7" fmla="*/ 70 h 106"/>
                  <a:gd name="T8" fmla="*/ 59 w 94"/>
                  <a:gd name="T9" fmla="*/ 106 h 106"/>
                  <a:gd name="T10" fmla="*/ 35 w 94"/>
                  <a:gd name="T11" fmla="*/ 106 h 106"/>
                  <a:gd name="T12" fmla="*/ 0 w 94"/>
                  <a:gd name="T13" fmla="*/ 70 h 106"/>
                  <a:gd name="T14" fmla="*/ 0 w 94"/>
                  <a:gd name="T15" fmla="*/ 3 h 106"/>
                  <a:gd name="T16" fmla="*/ 3 w 94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06">
                    <a:moveTo>
                      <a:pt x="3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93" y="0"/>
                      <a:pt x="94" y="2"/>
                      <a:pt x="94" y="3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90"/>
                      <a:pt x="78" y="106"/>
                      <a:pt x="59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16" y="106"/>
                      <a:pt x="0" y="90"/>
                      <a:pt x="0" y="7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3"/>
              <p:cNvSpPr/>
              <p:nvPr/>
            </p:nvSpPr>
            <p:spPr bwMode="auto">
              <a:xfrm>
                <a:off x="4759325" y="5561013"/>
                <a:ext cx="176213" cy="246063"/>
              </a:xfrm>
              <a:custGeom>
                <a:avLst/>
                <a:gdLst>
                  <a:gd name="T0" fmla="*/ 54 w 63"/>
                  <a:gd name="T1" fmla="*/ 88 h 88"/>
                  <a:gd name="T2" fmla="*/ 6 w 63"/>
                  <a:gd name="T3" fmla="*/ 20 h 88"/>
                  <a:gd name="T4" fmla="*/ 17 w 63"/>
                  <a:gd name="T5" fmla="*/ 6 h 88"/>
                  <a:gd name="T6" fmla="*/ 51 w 63"/>
                  <a:gd name="T7" fmla="*/ 9 h 88"/>
                  <a:gd name="T8" fmla="*/ 45 w 63"/>
                  <a:gd name="T9" fmla="*/ 22 h 88"/>
                  <a:gd name="T10" fmla="*/ 24 w 63"/>
                  <a:gd name="T11" fmla="*/ 19 h 88"/>
                  <a:gd name="T12" fmla="*/ 21 w 63"/>
                  <a:gd name="T13" fmla="*/ 23 h 88"/>
                  <a:gd name="T14" fmla="*/ 63 w 63"/>
                  <a:gd name="T15" fmla="*/ 76 h 88"/>
                  <a:gd name="T16" fmla="*/ 54 w 63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88">
                    <a:moveTo>
                      <a:pt x="54" y="88"/>
                    </a:moveTo>
                    <a:cubicBezTo>
                      <a:pt x="34" y="77"/>
                      <a:pt x="0" y="44"/>
                      <a:pt x="6" y="20"/>
                    </a:cubicBezTo>
                    <a:cubicBezTo>
                      <a:pt x="7" y="14"/>
                      <a:pt x="11" y="9"/>
                      <a:pt x="17" y="6"/>
                    </a:cubicBezTo>
                    <a:cubicBezTo>
                      <a:pt x="30" y="0"/>
                      <a:pt x="49" y="8"/>
                      <a:pt x="51" y="9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0" y="20"/>
                      <a:pt x="29" y="17"/>
                      <a:pt x="24" y="19"/>
                    </a:cubicBezTo>
                    <a:cubicBezTo>
                      <a:pt x="23" y="20"/>
                      <a:pt x="22" y="21"/>
                      <a:pt x="21" y="23"/>
                    </a:cubicBezTo>
                    <a:cubicBezTo>
                      <a:pt x="18" y="37"/>
                      <a:pt x="44" y="66"/>
                      <a:pt x="63" y="76"/>
                    </a:cubicBezTo>
                    <a:lnTo>
                      <a:pt x="54" y="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4"/>
              <p:cNvSpPr/>
              <p:nvPr/>
            </p:nvSpPr>
            <p:spPr bwMode="auto">
              <a:xfrm>
                <a:off x="4660900" y="4572000"/>
                <a:ext cx="311150" cy="241300"/>
              </a:xfrm>
              <a:custGeom>
                <a:avLst/>
                <a:gdLst>
                  <a:gd name="T0" fmla="*/ 109 w 111"/>
                  <a:gd name="T1" fmla="*/ 81 h 86"/>
                  <a:gd name="T2" fmla="*/ 99 w 111"/>
                  <a:gd name="T3" fmla="*/ 81 h 86"/>
                  <a:gd name="T4" fmla="*/ 99 w 111"/>
                  <a:gd name="T5" fmla="*/ 56 h 86"/>
                  <a:gd name="T6" fmla="*/ 89 w 111"/>
                  <a:gd name="T7" fmla="*/ 46 h 86"/>
                  <a:gd name="T8" fmla="*/ 79 w 111"/>
                  <a:gd name="T9" fmla="*/ 56 h 86"/>
                  <a:gd name="T10" fmla="*/ 79 w 111"/>
                  <a:gd name="T11" fmla="*/ 81 h 86"/>
                  <a:gd name="T12" fmla="*/ 65 w 111"/>
                  <a:gd name="T13" fmla="*/ 81 h 86"/>
                  <a:gd name="T14" fmla="*/ 65 w 111"/>
                  <a:gd name="T15" fmla="*/ 44 h 86"/>
                  <a:gd name="T16" fmla="*/ 56 w 111"/>
                  <a:gd name="T17" fmla="*/ 34 h 86"/>
                  <a:gd name="T18" fmla="*/ 46 w 111"/>
                  <a:gd name="T19" fmla="*/ 44 h 86"/>
                  <a:gd name="T20" fmla="*/ 46 w 111"/>
                  <a:gd name="T21" fmla="*/ 81 h 86"/>
                  <a:gd name="T22" fmla="*/ 32 w 111"/>
                  <a:gd name="T23" fmla="*/ 81 h 86"/>
                  <a:gd name="T24" fmla="*/ 32 w 111"/>
                  <a:gd name="T25" fmla="*/ 10 h 86"/>
                  <a:gd name="T26" fmla="*/ 22 w 111"/>
                  <a:gd name="T27" fmla="*/ 0 h 86"/>
                  <a:gd name="T28" fmla="*/ 12 w 111"/>
                  <a:gd name="T29" fmla="*/ 10 h 86"/>
                  <a:gd name="T30" fmla="*/ 12 w 111"/>
                  <a:gd name="T31" fmla="*/ 81 h 86"/>
                  <a:gd name="T32" fmla="*/ 2 w 111"/>
                  <a:gd name="T33" fmla="*/ 81 h 86"/>
                  <a:gd name="T34" fmla="*/ 0 w 111"/>
                  <a:gd name="T35" fmla="*/ 84 h 86"/>
                  <a:gd name="T36" fmla="*/ 2 w 111"/>
                  <a:gd name="T37" fmla="*/ 86 h 86"/>
                  <a:gd name="T38" fmla="*/ 109 w 111"/>
                  <a:gd name="T39" fmla="*/ 86 h 86"/>
                  <a:gd name="T40" fmla="*/ 111 w 111"/>
                  <a:gd name="T41" fmla="*/ 84 h 86"/>
                  <a:gd name="T42" fmla="*/ 109 w 111"/>
                  <a:gd name="T43" fmla="*/ 8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1" h="86">
                    <a:moveTo>
                      <a:pt x="109" y="81"/>
                    </a:move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50"/>
                      <a:pt x="94" y="46"/>
                      <a:pt x="89" y="46"/>
                    </a:cubicBezTo>
                    <a:cubicBezTo>
                      <a:pt x="83" y="46"/>
                      <a:pt x="79" y="50"/>
                      <a:pt x="79" y="56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65" y="44"/>
                      <a:pt x="65" y="44"/>
                      <a:pt x="65" y="44"/>
                    </a:cubicBezTo>
                    <a:cubicBezTo>
                      <a:pt x="65" y="39"/>
                      <a:pt x="61" y="34"/>
                      <a:pt x="56" y="34"/>
                    </a:cubicBezTo>
                    <a:cubicBezTo>
                      <a:pt x="50" y="34"/>
                      <a:pt x="46" y="39"/>
                      <a:pt x="46" y="44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4"/>
                      <a:pt x="28" y="0"/>
                      <a:pt x="22" y="0"/>
                    </a:cubicBezTo>
                    <a:cubicBezTo>
                      <a:pt x="17" y="0"/>
                      <a:pt x="12" y="4"/>
                      <a:pt x="12" y="1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1" y="81"/>
                      <a:pt x="0" y="82"/>
                      <a:pt x="0" y="84"/>
                    </a:cubicBezTo>
                    <a:cubicBezTo>
                      <a:pt x="0" y="85"/>
                      <a:pt x="1" y="86"/>
                      <a:pt x="2" y="86"/>
                    </a:cubicBezTo>
                    <a:cubicBezTo>
                      <a:pt x="109" y="86"/>
                      <a:pt x="109" y="86"/>
                      <a:pt x="109" y="86"/>
                    </a:cubicBezTo>
                    <a:cubicBezTo>
                      <a:pt x="110" y="86"/>
                      <a:pt x="111" y="85"/>
                      <a:pt x="111" y="84"/>
                    </a:cubicBezTo>
                    <a:cubicBezTo>
                      <a:pt x="111" y="82"/>
                      <a:pt x="110" y="81"/>
                      <a:pt x="109" y="81"/>
                    </a:cubicBezTo>
                    <a:close/>
                  </a:path>
                </a:pathLst>
              </a:custGeom>
              <a:solidFill>
                <a:srgbClr val="84B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683749" y="795867"/>
              <a:ext cx="1501775" cy="1192213"/>
              <a:chOff x="6534150" y="3657600"/>
              <a:chExt cx="1501775" cy="1192213"/>
            </a:xfrm>
          </p:grpSpPr>
          <p:sp>
            <p:nvSpPr>
              <p:cNvPr id="7" name="Freeform 5"/>
              <p:cNvSpPr/>
              <p:nvPr/>
            </p:nvSpPr>
            <p:spPr bwMode="auto">
              <a:xfrm>
                <a:off x="6534150" y="3843338"/>
                <a:ext cx="1501775" cy="1006475"/>
              </a:xfrm>
              <a:custGeom>
                <a:avLst/>
                <a:gdLst>
                  <a:gd name="T0" fmla="*/ 0 w 535"/>
                  <a:gd name="T1" fmla="*/ 358 h 358"/>
                  <a:gd name="T2" fmla="*/ 0 w 535"/>
                  <a:gd name="T3" fmla="*/ 0 h 358"/>
                  <a:gd name="T4" fmla="*/ 535 w 535"/>
                  <a:gd name="T5" fmla="*/ 0 h 358"/>
                  <a:gd name="T6" fmla="*/ 535 w 535"/>
                  <a:gd name="T7" fmla="*/ 267 h 358"/>
                  <a:gd name="T8" fmla="*/ 510 w 535"/>
                  <a:gd name="T9" fmla="*/ 291 h 358"/>
                  <a:gd name="T10" fmla="*/ 76 w 535"/>
                  <a:gd name="T11" fmla="*/ 291 h 358"/>
                  <a:gd name="T12" fmla="*/ 0 w 535"/>
                  <a:gd name="T13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5" h="358">
                    <a:moveTo>
                      <a:pt x="0" y="35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35" y="0"/>
                      <a:pt x="535" y="0"/>
                      <a:pt x="535" y="0"/>
                    </a:cubicBezTo>
                    <a:cubicBezTo>
                      <a:pt x="535" y="267"/>
                      <a:pt x="535" y="267"/>
                      <a:pt x="535" y="267"/>
                    </a:cubicBezTo>
                    <a:cubicBezTo>
                      <a:pt x="535" y="280"/>
                      <a:pt x="524" y="291"/>
                      <a:pt x="510" y="291"/>
                    </a:cubicBezTo>
                    <a:cubicBezTo>
                      <a:pt x="76" y="291"/>
                      <a:pt x="76" y="291"/>
                      <a:pt x="76" y="291"/>
                    </a:cubicBezTo>
                    <a:lnTo>
                      <a:pt x="0" y="358"/>
                    </a:lnTo>
                    <a:close/>
                  </a:path>
                </a:pathLst>
              </a:cu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6534150" y="3657600"/>
                <a:ext cx="1501775" cy="185738"/>
              </a:xfrm>
              <a:custGeom>
                <a:avLst/>
                <a:gdLst>
                  <a:gd name="T0" fmla="*/ 512 w 535"/>
                  <a:gd name="T1" fmla="*/ 0 h 66"/>
                  <a:gd name="T2" fmla="*/ 23 w 535"/>
                  <a:gd name="T3" fmla="*/ 0 h 66"/>
                  <a:gd name="T4" fmla="*/ 0 w 535"/>
                  <a:gd name="T5" fmla="*/ 23 h 66"/>
                  <a:gd name="T6" fmla="*/ 0 w 535"/>
                  <a:gd name="T7" fmla="*/ 66 h 66"/>
                  <a:gd name="T8" fmla="*/ 535 w 535"/>
                  <a:gd name="T9" fmla="*/ 66 h 66"/>
                  <a:gd name="T10" fmla="*/ 535 w 535"/>
                  <a:gd name="T11" fmla="*/ 23 h 66"/>
                  <a:gd name="T12" fmla="*/ 512 w 535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5" h="66">
                    <a:moveTo>
                      <a:pt x="512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535" y="66"/>
                      <a:pt x="535" y="66"/>
                      <a:pt x="535" y="66"/>
                    </a:cubicBezTo>
                    <a:cubicBezTo>
                      <a:pt x="535" y="23"/>
                      <a:pt x="535" y="23"/>
                      <a:pt x="535" y="23"/>
                    </a:cubicBezTo>
                    <a:cubicBezTo>
                      <a:pt x="535" y="10"/>
                      <a:pt x="525" y="0"/>
                      <a:pt x="512" y="0"/>
                    </a:cubicBezTo>
                    <a:close/>
                  </a:path>
                </a:pathLst>
              </a:custGeom>
              <a:solidFill>
                <a:srgbClr val="214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Oval 7"/>
              <p:cNvSpPr>
                <a:spLocks noChangeArrowheads="1"/>
              </p:cNvSpPr>
              <p:nvPr/>
            </p:nvSpPr>
            <p:spPr bwMode="auto">
              <a:xfrm>
                <a:off x="6905625" y="3714750"/>
                <a:ext cx="84138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6773863" y="3714750"/>
                <a:ext cx="84138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Oval 9"/>
              <p:cNvSpPr>
                <a:spLocks noChangeArrowheads="1"/>
              </p:cNvSpPr>
              <p:nvPr/>
            </p:nvSpPr>
            <p:spPr bwMode="auto">
              <a:xfrm>
                <a:off x="6642100" y="3714750"/>
                <a:ext cx="84138" cy="80963"/>
              </a:xfrm>
              <a:prstGeom prst="ellipse">
                <a:avLst/>
              </a:pr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5"/>
              <p:cNvSpPr/>
              <p:nvPr/>
            </p:nvSpPr>
            <p:spPr bwMode="auto">
              <a:xfrm>
                <a:off x="6956425" y="3916363"/>
                <a:ext cx="361950" cy="638175"/>
              </a:xfrm>
              <a:custGeom>
                <a:avLst/>
                <a:gdLst>
                  <a:gd name="T0" fmla="*/ 109 w 129"/>
                  <a:gd name="T1" fmla="*/ 114 h 227"/>
                  <a:gd name="T2" fmla="*/ 109 w 129"/>
                  <a:gd name="T3" fmla="*/ 114 h 227"/>
                  <a:gd name="T4" fmla="*/ 109 w 129"/>
                  <a:gd name="T5" fmla="*/ 114 h 227"/>
                  <a:gd name="T6" fmla="*/ 109 w 129"/>
                  <a:gd name="T7" fmla="*/ 113 h 227"/>
                  <a:gd name="T8" fmla="*/ 109 w 129"/>
                  <a:gd name="T9" fmla="*/ 0 h 227"/>
                  <a:gd name="T10" fmla="*/ 0 w 129"/>
                  <a:gd name="T11" fmla="*/ 113 h 227"/>
                  <a:gd name="T12" fmla="*/ 113 w 129"/>
                  <a:gd name="T13" fmla="*/ 227 h 227"/>
                  <a:gd name="T14" fmla="*/ 129 w 129"/>
                  <a:gd name="T15" fmla="*/ 226 h 227"/>
                  <a:gd name="T16" fmla="*/ 124 w 129"/>
                  <a:gd name="T17" fmla="*/ 196 h 227"/>
                  <a:gd name="T18" fmla="*/ 109 w 129"/>
                  <a:gd name="T19" fmla="*/ 11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27">
                    <a:moveTo>
                      <a:pt x="109" y="114"/>
                    </a:move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114"/>
                      <a:pt x="109" y="113"/>
                      <a:pt x="109" y="113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8" y="2"/>
                      <a:pt x="0" y="52"/>
                      <a:pt x="0" y="113"/>
                    </a:cubicBezTo>
                    <a:cubicBezTo>
                      <a:pt x="0" y="176"/>
                      <a:pt x="50" y="227"/>
                      <a:pt x="113" y="227"/>
                    </a:cubicBezTo>
                    <a:cubicBezTo>
                      <a:pt x="119" y="227"/>
                      <a:pt x="124" y="226"/>
                      <a:pt x="129" y="226"/>
                    </a:cubicBezTo>
                    <a:cubicBezTo>
                      <a:pt x="127" y="216"/>
                      <a:pt x="126" y="206"/>
                      <a:pt x="124" y="196"/>
                    </a:cubicBezTo>
                    <a:cubicBezTo>
                      <a:pt x="116" y="155"/>
                      <a:pt x="109" y="114"/>
                      <a:pt x="109" y="114"/>
                    </a:cubicBezTo>
                    <a:close/>
                  </a:path>
                </a:pathLst>
              </a:custGeom>
              <a:solidFill>
                <a:srgbClr val="214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6"/>
              <p:cNvSpPr/>
              <p:nvPr/>
            </p:nvSpPr>
            <p:spPr bwMode="auto">
              <a:xfrm>
                <a:off x="7283450" y="3916363"/>
                <a:ext cx="144463" cy="276225"/>
              </a:xfrm>
              <a:custGeom>
                <a:avLst/>
                <a:gdLst>
                  <a:gd name="T0" fmla="*/ 0 w 51"/>
                  <a:gd name="T1" fmla="*/ 98 h 98"/>
                  <a:gd name="T2" fmla="*/ 51 w 51"/>
                  <a:gd name="T3" fmla="*/ 14 h 98"/>
                  <a:gd name="T4" fmla="*/ 0 w 51"/>
                  <a:gd name="T5" fmla="*/ 0 h 98"/>
                  <a:gd name="T6" fmla="*/ 0 w 51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98">
                    <a:moveTo>
                      <a:pt x="0" y="98"/>
                    </a:moveTo>
                    <a:cubicBezTo>
                      <a:pt x="51" y="14"/>
                      <a:pt x="51" y="14"/>
                      <a:pt x="51" y="14"/>
                    </a:cubicBezTo>
                    <a:cubicBezTo>
                      <a:pt x="36" y="6"/>
                      <a:pt x="19" y="1"/>
                      <a:pt x="0" y="0"/>
                    </a:cubicBez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84B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7"/>
              <p:cNvSpPr/>
              <p:nvPr/>
            </p:nvSpPr>
            <p:spPr bwMode="auto">
              <a:xfrm>
                <a:off x="7283450" y="3970338"/>
                <a:ext cx="306388" cy="576263"/>
              </a:xfrm>
              <a:custGeom>
                <a:avLst/>
                <a:gdLst>
                  <a:gd name="T0" fmla="*/ 59 w 109"/>
                  <a:gd name="T1" fmla="*/ 0 h 205"/>
                  <a:gd name="T2" fmla="*/ 0 w 109"/>
                  <a:gd name="T3" fmla="*/ 94 h 205"/>
                  <a:gd name="T4" fmla="*/ 21 w 109"/>
                  <a:gd name="T5" fmla="*/ 205 h 205"/>
                  <a:gd name="T6" fmla="*/ 109 w 109"/>
                  <a:gd name="T7" fmla="*/ 99 h 205"/>
                  <a:gd name="T8" fmla="*/ 109 w 109"/>
                  <a:gd name="T9" fmla="*/ 90 h 205"/>
                  <a:gd name="T10" fmla="*/ 59 w 109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205">
                    <a:moveTo>
                      <a:pt x="59" y="0"/>
                    </a:moveTo>
                    <a:cubicBezTo>
                      <a:pt x="0" y="94"/>
                      <a:pt x="0" y="94"/>
                      <a:pt x="0" y="94"/>
                    </a:cubicBezTo>
                    <a:cubicBezTo>
                      <a:pt x="5" y="121"/>
                      <a:pt x="14" y="170"/>
                      <a:pt x="21" y="205"/>
                    </a:cubicBezTo>
                    <a:cubicBezTo>
                      <a:pt x="70" y="194"/>
                      <a:pt x="107" y="151"/>
                      <a:pt x="109" y="99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8" y="52"/>
                      <a:pt x="88" y="19"/>
                      <a:pt x="59" y="0"/>
                    </a:cubicBezTo>
                    <a:close/>
                  </a:path>
                </a:pathLst>
              </a:custGeom>
              <a:solidFill>
                <a:srgbClr val="C1DD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8658224" y="816505"/>
              <a:ext cx="523875" cy="331787"/>
              <a:chOff x="5508625" y="3678238"/>
              <a:chExt cx="523875" cy="331787"/>
            </a:xfrm>
          </p:grpSpPr>
          <p:sp>
            <p:nvSpPr>
              <p:cNvPr id="26" name="Freeform 24"/>
              <p:cNvSpPr/>
              <p:nvPr/>
            </p:nvSpPr>
            <p:spPr bwMode="auto">
              <a:xfrm>
                <a:off x="5508625" y="3678238"/>
                <a:ext cx="523875" cy="269875"/>
              </a:xfrm>
              <a:custGeom>
                <a:avLst/>
                <a:gdLst>
                  <a:gd name="T0" fmla="*/ 167 w 187"/>
                  <a:gd name="T1" fmla="*/ 96 h 96"/>
                  <a:gd name="T2" fmla="*/ 20 w 187"/>
                  <a:gd name="T3" fmla="*/ 96 h 96"/>
                  <a:gd name="T4" fmla="*/ 0 w 187"/>
                  <a:gd name="T5" fmla="*/ 76 h 96"/>
                  <a:gd name="T6" fmla="*/ 0 w 187"/>
                  <a:gd name="T7" fmla="*/ 19 h 96"/>
                  <a:gd name="T8" fmla="*/ 20 w 187"/>
                  <a:gd name="T9" fmla="*/ 0 h 96"/>
                  <a:gd name="T10" fmla="*/ 167 w 187"/>
                  <a:gd name="T11" fmla="*/ 0 h 96"/>
                  <a:gd name="T12" fmla="*/ 187 w 187"/>
                  <a:gd name="T13" fmla="*/ 19 h 96"/>
                  <a:gd name="T14" fmla="*/ 187 w 187"/>
                  <a:gd name="T15" fmla="*/ 76 h 96"/>
                  <a:gd name="T16" fmla="*/ 167 w 187"/>
                  <a:gd name="T1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96">
                    <a:moveTo>
                      <a:pt x="167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9" y="96"/>
                      <a:pt x="0" y="87"/>
                      <a:pt x="0" y="7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8" y="0"/>
                      <a:pt x="187" y="8"/>
                      <a:pt x="187" y="19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87"/>
                      <a:pt x="178" y="96"/>
                      <a:pt x="167" y="96"/>
                    </a:cubicBezTo>
                    <a:close/>
                  </a:path>
                </a:pathLst>
              </a:cu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5"/>
              <p:cNvSpPr/>
              <p:nvPr/>
            </p:nvSpPr>
            <p:spPr bwMode="auto">
              <a:xfrm>
                <a:off x="5611813" y="3911600"/>
                <a:ext cx="114300" cy="98425"/>
              </a:xfrm>
              <a:custGeom>
                <a:avLst/>
                <a:gdLst>
                  <a:gd name="T0" fmla="*/ 0 w 72"/>
                  <a:gd name="T1" fmla="*/ 0 h 62"/>
                  <a:gd name="T2" fmla="*/ 0 w 72"/>
                  <a:gd name="T3" fmla="*/ 62 h 62"/>
                  <a:gd name="T4" fmla="*/ 72 w 72"/>
                  <a:gd name="T5" fmla="*/ 0 h 62"/>
                  <a:gd name="T6" fmla="*/ 0 w 72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62">
                    <a:moveTo>
                      <a:pt x="0" y="0"/>
                    </a:moveTo>
                    <a:lnTo>
                      <a:pt x="0" y="62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Oval 38"/>
              <p:cNvSpPr>
                <a:spLocks noChangeArrowheads="1"/>
              </p:cNvSpPr>
              <p:nvPr/>
            </p:nvSpPr>
            <p:spPr bwMode="auto">
              <a:xfrm>
                <a:off x="5622925" y="3784600"/>
                <a:ext cx="55563" cy="555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Oval 39"/>
              <p:cNvSpPr>
                <a:spLocks noChangeArrowheads="1"/>
              </p:cNvSpPr>
              <p:nvPr/>
            </p:nvSpPr>
            <p:spPr bwMode="auto">
              <a:xfrm>
                <a:off x="5737225" y="3784600"/>
                <a:ext cx="57150" cy="555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Oval 40"/>
              <p:cNvSpPr>
                <a:spLocks noChangeArrowheads="1"/>
              </p:cNvSpPr>
              <p:nvPr/>
            </p:nvSpPr>
            <p:spPr bwMode="auto">
              <a:xfrm>
                <a:off x="5853113" y="3784600"/>
                <a:ext cx="55563" cy="555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8450262" y="1280055"/>
              <a:ext cx="1884363" cy="1722438"/>
              <a:chOff x="5300663" y="4141788"/>
              <a:chExt cx="1884363" cy="1722438"/>
            </a:xfrm>
          </p:grpSpPr>
          <p:sp>
            <p:nvSpPr>
              <p:cNvPr id="12" name="Freeform 10"/>
              <p:cNvSpPr/>
              <p:nvPr/>
            </p:nvSpPr>
            <p:spPr bwMode="auto">
              <a:xfrm>
                <a:off x="6043613" y="4959350"/>
                <a:ext cx="550863" cy="733425"/>
              </a:xfrm>
              <a:custGeom>
                <a:avLst/>
                <a:gdLst>
                  <a:gd name="T0" fmla="*/ 153 w 196"/>
                  <a:gd name="T1" fmla="*/ 261 h 261"/>
                  <a:gd name="T2" fmla="*/ 173 w 196"/>
                  <a:gd name="T3" fmla="*/ 256 h 261"/>
                  <a:gd name="T4" fmla="*/ 185 w 196"/>
                  <a:gd name="T5" fmla="*/ 205 h 261"/>
                  <a:gd name="T6" fmla="*/ 74 w 196"/>
                  <a:gd name="T7" fmla="*/ 23 h 261"/>
                  <a:gd name="T8" fmla="*/ 23 w 196"/>
                  <a:gd name="T9" fmla="*/ 10 h 261"/>
                  <a:gd name="T10" fmla="*/ 10 w 196"/>
                  <a:gd name="T11" fmla="*/ 61 h 261"/>
                  <a:gd name="T12" fmla="*/ 122 w 196"/>
                  <a:gd name="T13" fmla="*/ 243 h 261"/>
                  <a:gd name="T14" fmla="*/ 153 w 196"/>
                  <a:gd name="T15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61">
                    <a:moveTo>
                      <a:pt x="153" y="261"/>
                    </a:moveTo>
                    <a:cubicBezTo>
                      <a:pt x="160" y="261"/>
                      <a:pt x="167" y="259"/>
                      <a:pt x="173" y="256"/>
                    </a:cubicBezTo>
                    <a:cubicBezTo>
                      <a:pt x="190" y="245"/>
                      <a:pt x="196" y="222"/>
                      <a:pt x="185" y="205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63" y="5"/>
                      <a:pt x="40" y="0"/>
                      <a:pt x="23" y="10"/>
                    </a:cubicBezTo>
                    <a:cubicBezTo>
                      <a:pt x="5" y="21"/>
                      <a:pt x="0" y="44"/>
                      <a:pt x="10" y="61"/>
                    </a:cubicBezTo>
                    <a:cubicBezTo>
                      <a:pt x="122" y="243"/>
                      <a:pt x="122" y="243"/>
                      <a:pt x="122" y="243"/>
                    </a:cubicBezTo>
                    <a:cubicBezTo>
                      <a:pt x="129" y="255"/>
                      <a:pt x="141" y="261"/>
                      <a:pt x="153" y="261"/>
                    </a:cubicBezTo>
                    <a:close/>
                  </a:path>
                </a:pathLst>
              </a:custGeom>
              <a:solidFill>
                <a:srgbClr val="F4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5834063" y="4678363"/>
                <a:ext cx="215900" cy="409575"/>
              </a:xfrm>
              <a:custGeom>
                <a:avLst/>
                <a:gdLst>
                  <a:gd name="T0" fmla="*/ 136 w 136"/>
                  <a:gd name="T1" fmla="*/ 85 h 258"/>
                  <a:gd name="T2" fmla="*/ 122 w 136"/>
                  <a:gd name="T3" fmla="*/ 258 h 258"/>
                  <a:gd name="T4" fmla="*/ 0 w 136"/>
                  <a:gd name="T5" fmla="*/ 246 h 258"/>
                  <a:gd name="T6" fmla="*/ 51 w 136"/>
                  <a:gd name="T7" fmla="*/ 0 h 258"/>
                  <a:gd name="T8" fmla="*/ 136 w 136"/>
                  <a:gd name="T9" fmla="*/ 85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58">
                    <a:moveTo>
                      <a:pt x="136" y="85"/>
                    </a:moveTo>
                    <a:lnTo>
                      <a:pt x="122" y="258"/>
                    </a:lnTo>
                    <a:lnTo>
                      <a:pt x="0" y="246"/>
                    </a:lnTo>
                    <a:lnTo>
                      <a:pt x="51" y="0"/>
                    </a:lnTo>
                    <a:lnTo>
                      <a:pt x="136" y="85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5805488" y="4383088"/>
                <a:ext cx="450850" cy="452438"/>
              </a:xfrm>
              <a:custGeom>
                <a:avLst/>
                <a:gdLst>
                  <a:gd name="T0" fmla="*/ 3 w 161"/>
                  <a:gd name="T1" fmla="*/ 87 h 161"/>
                  <a:gd name="T2" fmla="*/ 87 w 161"/>
                  <a:gd name="T3" fmla="*/ 158 h 161"/>
                  <a:gd name="T4" fmla="*/ 157 w 161"/>
                  <a:gd name="T5" fmla="*/ 74 h 161"/>
                  <a:gd name="T6" fmla="*/ 74 w 161"/>
                  <a:gd name="T7" fmla="*/ 4 h 161"/>
                  <a:gd name="T8" fmla="*/ 3 w 161"/>
                  <a:gd name="T9" fmla="*/ 8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61">
                    <a:moveTo>
                      <a:pt x="3" y="87"/>
                    </a:moveTo>
                    <a:cubicBezTo>
                      <a:pt x="7" y="130"/>
                      <a:pt x="44" y="161"/>
                      <a:pt x="87" y="158"/>
                    </a:cubicBezTo>
                    <a:cubicBezTo>
                      <a:pt x="129" y="154"/>
                      <a:pt x="161" y="117"/>
                      <a:pt x="157" y="74"/>
                    </a:cubicBezTo>
                    <a:cubicBezTo>
                      <a:pt x="154" y="32"/>
                      <a:pt x="116" y="0"/>
                      <a:pt x="74" y="4"/>
                    </a:cubicBezTo>
                    <a:cubicBezTo>
                      <a:pt x="31" y="7"/>
                      <a:pt x="0" y="45"/>
                      <a:pt x="3" y="87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5580063" y="4945063"/>
                <a:ext cx="712788" cy="919163"/>
              </a:xfrm>
              <a:custGeom>
                <a:avLst/>
                <a:gdLst>
                  <a:gd name="T0" fmla="*/ 187 w 254"/>
                  <a:gd name="T1" fmla="*/ 0 h 327"/>
                  <a:gd name="T2" fmla="*/ 57 w 254"/>
                  <a:gd name="T3" fmla="*/ 0 h 327"/>
                  <a:gd name="T4" fmla="*/ 2 w 254"/>
                  <a:gd name="T5" fmla="*/ 62 h 327"/>
                  <a:gd name="T6" fmla="*/ 31 w 254"/>
                  <a:gd name="T7" fmla="*/ 307 h 327"/>
                  <a:gd name="T8" fmla="*/ 54 w 254"/>
                  <a:gd name="T9" fmla="*/ 326 h 327"/>
                  <a:gd name="T10" fmla="*/ 212 w 254"/>
                  <a:gd name="T11" fmla="*/ 325 h 327"/>
                  <a:gd name="T12" fmla="*/ 235 w 254"/>
                  <a:gd name="T13" fmla="*/ 304 h 327"/>
                  <a:gd name="T14" fmla="*/ 251 w 254"/>
                  <a:gd name="T15" fmla="*/ 69 h 327"/>
                  <a:gd name="T16" fmla="*/ 187 w 254"/>
                  <a:gd name="T17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327">
                    <a:moveTo>
                      <a:pt x="187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8" y="0"/>
                      <a:pt x="0" y="38"/>
                      <a:pt x="2" y="62"/>
                    </a:cubicBezTo>
                    <a:cubicBezTo>
                      <a:pt x="31" y="307"/>
                      <a:pt x="31" y="307"/>
                      <a:pt x="31" y="307"/>
                    </a:cubicBezTo>
                    <a:cubicBezTo>
                      <a:pt x="33" y="318"/>
                      <a:pt x="42" y="327"/>
                      <a:pt x="54" y="326"/>
                    </a:cubicBezTo>
                    <a:cubicBezTo>
                      <a:pt x="212" y="325"/>
                      <a:pt x="212" y="325"/>
                      <a:pt x="212" y="325"/>
                    </a:cubicBezTo>
                    <a:cubicBezTo>
                      <a:pt x="224" y="325"/>
                      <a:pt x="234" y="316"/>
                      <a:pt x="235" y="304"/>
                    </a:cubicBezTo>
                    <a:cubicBezTo>
                      <a:pt x="251" y="69"/>
                      <a:pt x="251" y="69"/>
                      <a:pt x="251" y="69"/>
                    </a:cubicBezTo>
                    <a:cubicBezTo>
                      <a:pt x="254" y="32"/>
                      <a:pt x="224" y="0"/>
                      <a:pt x="187" y="0"/>
                    </a:cubicBez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5791200" y="4945063"/>
                <a:ext cx="317500" cy="117475"/>
              </a:xfrm>
              <a:custGeom>
                <a:avLst/>
                <a:gdLst>
                  <a:gd name="T0" fmla="*/ 0 w 113"/>
                  <a:gd name="T1" fmla="*/ 0 h 42"/>
                  <a:gd name="T2" fmla="*/ 113 w 113"/>
                  <a:gd name="T3" fmla="*/ 0 h 42"/>
                  <a:gd name="T4" fmla="*/ 56 w 113"/>
                  <a:gd name="T5" fmla="*/ 42 h 42"/>
                  <a:gd name="T6" fmla="*/ 0 w 11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42">
                    <a:moveTo>
                      <a:pt x="0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0"/>
                      <a:pt x="107" y="42"/>
                      <a:pt x="56" y="42"/>
                    </a:cubicBezTo>
                    <a:cubicBezTo>
                      <a:pt x="5" y="4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5491163" y="4141788"/>
                <a:ext cx="465138" cy="463550"/>
              </a:xfrm>
              <a:custGeom>
                <a:avLst/>
                <a:gdLst>
                  <a:gd name="T0" fmla="*/ 54 w 166"/>
                  <a:gd name="T1" fmla="*/ 149 h 165"/>
                  <a:gd name="T2" fmla="*/ 16 w 166"/>
                  <a:gd name="T3" fmla="*/ 54 h 165"/>
                  <a:gd name="T4" fmla="*/ 112 w 166"/>
                  <a:gd name="T5" fmla="*/ 16 h 165"/>
                  <a:gd name="T6" fmla="*/ 150 w 166"/>
                  <a:gd name="T7" fmla="*/ 111 h 165"/>
                  <a:gd name="T8" fmla="*/ 54 w 166"/>
                  <a:gd name="T9" fmla="*/ 14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65">
                    <a:moveTo>
                      <a:pt x="54" y="149"/>
                    </a:moveTo>
                    <a:cubicBezTo>
                      <a:pt x="17" y="134"/>
                      <a:pt x="0" y="91"/>
                      <a:pt x="16" y="54"/>
                    </a:cubicBezTo>
                    <a:cubicBezTo>
                      <a:pt x="32" y="17"/>
                      <a:pt x="75" y="0"/>
                      <a:pt x="112" y="16"/>
                    </a:cubicBezTo>
                    <a:cubicBezTo>
                      <a:pt x="149" y="31"/>
                      <a:pt x="166" y="74"/>
                      <a:pt x="150" y="111"/>
                    </a:cubicBezTo>
                    <a:cubicBezTo>
                      <a:pt x="134" y="148"/>
                      <a:pt x="91" y="165"/>
                      <a:pt x="54" y="149"/>
                    </a:cubicBezTo>
                    <a:close/>
                  </a:path>
                </a:pathLst>
              </a:custGeom>
              <a:solidFill>
                <a:srgbClr val="07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5737225" y="5613400"/>
                <a:ext cx="415925" cy="233363"/>
              </a:xfrm>
              <a:custGeom>
                <a:avLst/>
                <a:gdLst>
                  <a:gd name="T0" fmla="*/ 139 w 148"/>
                  <a:gd name="T1" fmla="*/ 26 h 83"/>
                  <a:gd name="T2" fmla="*/ 89 w 148"/>
                  <a:gd name="T3" fmla="*/ 9 h 83"/>
                  <a:gd name="T4" fmla="*/ 75 w 148"/>
                  <a:gd name="T5" fmla="*/ 22 h 83"/>
                  <a:gd name="T6" fmla="*/ 19 w 148"/>
                  <a:gd name="T7" fmla="*/ 24 h 83"/>
                  <a:gd name="T8" fmla="*/ 0 w 148"/>
                  <a:gd name="T9" fmla="*/ 61 h 83"/>
                  <a:gd name="T10" fmla="*/ 78 w 148"/>
                  <a:gd name="T11" fmla="*/ 67 h 83"/>
                  <a:gd name="T12" fmla="*/ 122 w 148"/>
                  <a:gd name="T13" fmla="*/ 76 h 83"/>
                  <a:gd name="T14" fmla="*/ 139 w 148"/>
                  <a:gd name="T15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83">
                    <a:moveTo>
                      <a:pt x="139" y="26"/>
                    </a:moveTo>
                    <a:cubicBezTo>
                      <a:pt x="130" y="8"/>
                      <a:pt x="108" y="0"/>
                      <a:pt x="89" y="9"/>
                    </a:cubicBezTo>
                    <a:cubicBezTo>
                      <a:pt x="83" y="12"/>
                      <a:pt x="78" y="16"/>
                      <a:pt x="75" y="22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89" y="79"/>
                      <a:pt x="107" y="83"/>
                      <a:pt x="122" y="76"/>
                    </a:cubicBezTo>
                    <a:cubicBezTo>
                      <a:pt x="141" y="67"/>
                      <a:pt x="148" y="45"/>
                      <a:pt x="139" y="26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5838825" y="5780088"/>
                <a:ext cx="471488" cy="61913"/>
              </a:xfrm>
              <a:prstGeom prst="rect">
                <a:avLst/>
              </a:prstGeom>
              <a:solidFill>
                <a:srgbClr val="CF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1"/>
              <p:cNvSpPr/>
              <p:nvPr/>
            </p:nvSpPr>
            <p:spPr bwMode="auto">
              <a:xfrm>
                <a:off x="6240463" y="5189538"/>
                <a:ext cx="944563" cy="652463"/>
              </a:xfrm>
              <a:custGeom>
                <a:avLst/>
                <a:gdLst>
                  <a:gd name="T0" fmla="*/ 0 w 337"/>
                  <a:gd name="T1" fmla="*/ 232 h 232"/>
                  <a:gd name="T2" fmla="*/ 253 w 337"/>
                  <a:gd name="T3" fmla="*/ 232 h 232"/>
                  <a:gd name="T4" fmla="*/ 284 w 337"/>
                  <a:gd name="T5" fmla="*/ 208 h 232"/>
                  <a:gd name="T6" fmla="*/ 333 w 337"/>
                  <a:gd name="T7" fmla="*/ 31 h 232"/>
                  <a:gd name="T8" fmla="*/ 309 w 337"/>
                  <a:gd name="T9" fmla="*/ 0 h 232"/>
                  <a:gd name="T10" fmla="*/ 77 w 337"/>
                  <a:gd name="T11" fmla="*/ 0 h 232"/>
                  <a:gd name="T12" fmla="*/ 57 w 337"/>
                  <a:gd name="T13" fmla="*/ 16 h 232"/>
                  <a:gd name="T14" fmla="*/ 0 w 337"/>
                  <a:gd name="T1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7" h="232">
                    <a:moveTo>
                      <a:pt x="0" y="232"/>
                    </a:moveTo>
                    <a:cubicBezTo>
                      <a:pt x="253" y="232"/>
                      <a:pt x="253" y="232"/>
                      <a:pt x="253" y="232"/>
                    </a:cubicBezTo>
                    <a:cubicBezTo>
                      <a:pt x="267" y="232"/>
                      <a:pt x="280" y="222"/>
                      <a:pt x="284" y="208"/>
                    </a:cubicBezTo>
                    <a:cubicBezTo>
                      <a:pt x="333" y="31"/>
                      <a:pt x="333" y="31"/>
                      <a:pt x="333" y="31"/>
                    </a:cubicBezTo>
                    <a:cubicBezTo>
                      <a:pt x="337" y="16"/>
                      <a:pt x="326" y="0"/>
                      <a:pt x="30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68" y="0"/>
                      <a:pt x="59" y="7"/>
                      <a:pt x="57" y="16"/>
                    </a:cubicBez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E2E4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auto">
              <a:xfrm>
                <a:off x="6657975" y="5487988"/>
                <a:ext cx="134938" cy="1333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3"/>
              <p:cNvSpPr/>
              <p:nvPr/>
            </p:nvSpPr>
            <p:spPr bwMode="auto">
              <a:xfrm>
                <a:off x="5300663" y="4967288"/>
                <a:ext cx="552450" cy="874713"/>
              </a:xfrm>
              <a:custGeom>
                <a:avLst/>
                <a:gdLst>
                  <a:gd name="T0" fmla="*/ 196 w 197"/>
                  <a:gd name="T1" fmla="*/ 311 h 311"/>
                  <a:gd name="T2" fmla="*/ 41 w 197"/>
                  <a:gd name="T3" fmla="*/ 310 h 311"/>
                  <a:gd name="T4" fmla="*/ 15 w 197"/>
                  <a:gd name="T5" fmla="*/ 301 h 311"/>
                  <a:gd name="T6" fmla="*/ 6 w 197"/>
                  <a:gd name="T7" fmla="*/ 259 h 311"/>
                  <a:gd name="T8" fmla="*/ 107 w 197"/>
                  <a:gd name="T9" fmla="*/ 26 h 311"/>
                  <a:gd name="T10" fmla="*/ 153 w 197"/>
                  <a:gd name="T11" fmla="*/ 7 h 311"/>
                  <a:gd name="T12" fmla="*/ 153 w 197"/>
                  <a:gd name="T13" fmla="*/ 7 h 311"/>
                  <a:gd name="T14" fmla="*/ 172 w 197"/>
                  <a:gd name="T15" fmla="*/ 54 h 311"/>
                  <a:gd name="T16" fmla="*/ 95 w 197"/>
                  <a:gd name="T17" fmla="*/ 237 h 311"/>
                  <a:gd name="T18" fmla="*/ 197 w 197"/>
                  <a:gd name="T19" fmla="*/ 239 h 311"/>
                  <a:gd name="T20" fmla="*/ 196 w 197"/>
                  <a:gd name="T21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7" h="311">
                    <a:moveTo>
                      <a:pt x="196" y="311"/>
                    </a:moveTo>
                    <a:cubicBezTo>
                      <a:pt x="41" y="310"/>
                      <a:pt x="41" y="310"/>
                      <a:pt x="41" y="310"/>
                    </a:cubicBezTo>
                    <a:cubicBezTo>
                      <a:pt x="31" y="310"/>
                      <a:pt x="22" y="307"/>
                      <a:pt x="15" y="301"/>
                    </a:cubicBezTo>
                    <a:cubicBezTo>
                      <a:pt x="3" y="290"/>
                      <a:pt x="0" y="273"/>
                      <a:pt x="6" y="259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15" y="8"/>
                      <a:pt x="135" y="0"/>
                      <a:pt x="153" y="7"/>
                    </a:cubicBezTo>
                    <a:cubicBezTo>
                      <a:pt x="153" y="7"/>
                      <a:pt x="153" y="7"/>
                      <a:pt x="153" y="7"/>
                    </a:cubicBezTo>
                    <a:cubicBezTo>
                      <a:pt x="171" y="14"/>
                      <a:pt x="180" y="35"/>
                      <a:pt x="172" y="54"/>
                    </a:cubicBezTo>
                    <a:cubicBezTo>
                      <a:pt x="95" y="237"/>
                      <a:pt x="95" y="237"/>
                      <a:pt x="95" y="237"/>
                    </a:cubicBezTo>
                    <a:cubicBezTo>
                      <a:pt x="197" y="239"/>
                      <a:pt x="197" y="239"/>
                      <a:pt x="197" y="239"/>
                    </a:cubicBezTo>
                    <a:lnTo>
                      <a:pt x="196" y="311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5815674" y="4387316"/>
                <a:ext cx="411956" cy="384710"/>
              </a:xfrm>
              <a:custGeom>
                <a:avLst/>
                <a:gdLst>
                  <a:gd name="connsiteX0" fmla="*/ 199384 w 411956"/>
                  <a:gd name="connsiteY0" fmla="*/ 950 h 384710"/>
                  <a:gd name="connsiteX1" fmla="*/ 408489 w 411956"/>
                  <a:gd name="connsiteY1" fmla="*/ 115552 h 384710"/>
                  <a:gd name="connsiteX2" fmla="*/ 411956 w 411956"/>
                  <a:gd name="connsiteY2" fmla="*/ 124207 h 384710"/>
                  <a:gd name="connsiteX3" fmla="*/ 394667 w 411956"/>
                  <a:gd name="connsiteY3" fmla="*/ 137102 h 384710"/>
                  <a:gd name="connsiteX4" fmla="*/ 129612 w 411956"/>
                  <a:gd name="connsiteY4" fmla="*/ 130062 h 384710"/>
                  <a:gd name="connsiteX5" fmla="*/ 101563 w 411956"/>
                  <a:gd name="connsiteY5" fmla="*/ 273670 h 384710"/>
                  <a:gd name="connsiteX6" fmla="*/ 81930 w 411956"/>
                  <a:gd name="connsiteY6" fmla="*/ 381376 h 384710"/>
                  <a:gd name="connsiteX7" fmla="*/ 81289 w 411956"/>
                  <a:gd name="connsiteY7" fmla="*/ 384710 h 384710"/>
                  <a:gd name="connsiteX8" fmla="*/ 77221 w 411956"/>
                  <a:gd name="connsiteY8" fmla="*/ 382431 h 384710"/>
                  <a:gd name="connsiteX9" fmla="*/ 562 w 411956"/>
                  <a:gd name="connsiteY9" fmla="*/ 234194 h 384710"/>
                  <a:gd name="connsiteX10" fmla="*/ 199384 w 411956"/>
                  <a:gd name="connsiteY10" fmla="*/ 950 h 38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1956" h="384710">
                    <a:moveTo>
                      <a:pt x="199384" y="950"/>
                    </a:moveTo>
                    <a:cubicBezTo>
                      <a:pt x="287594" y="-7481"/>
                      <a:pt x="369503" y="40995"/>
                      <a:pt x="408489" y="115552"/>
                    </a:cubicBezTo>
                    <a:lnTo>
                      <a:pt x="411956" y="124207"/>
                    </a:lnTo>
                    <a:lnTo>
                      <a:pt x="394667" y="137102"/>
                    </a:lnTo>
                    <a:cubicBezTo>
                      <a:pt x="360308" y="154701"/>
                      <a:pt x="286682" y="163852"/>
                      <a:pt x="129612" y="130062"/>
                    </a:cubicBezTo>
                    <a:cubicBezTo>
                      <a:pt x="101563" y="273670"/>
                      <a:pt x="101563" y="273670"/>
                      <a:pt x="101563" y="273670"/>
                    </a:cubicBezTo>
                    <a:cubicBezTo>
                      <a:pt x="101563" y="273670"/>
                      <a:pt x="91747" y="329283"/>
                      <a:pt x="81930" y="381376"/>
                    </a:cubicBezTo>
                    <a:lnTo>
                      <a:pt x="81289" y="384710"/>
                    </a:lnTo>
                    <a:lnTo>
                      <a:pt x="77221" y="382431"/>
                    </a:lnTo>
                    <a:cubicBezTo>
                      <a:pt x="34866" y="346601"/>
                      <a:pt x="6163" y="294613"/>
                      <a:pt x="562" y="234194"/>
                    </a:cubicBezTo>
                    <a:cubicBezTo>
                      <a:pt x="-7839" y="116167"/>
                      <a:pt x="78971" y="9380"/>
                      <a:pt x="199384" y="950"/>
                    </a:cubicBezTo>
                    <a:close/>
                  </a:path>
                </a:pathLst>
              </a:custGeom>
              <a:solidFill>
                <a:srgbClr val="0720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5853113" y="4579938"/>
                <a:ext cx="117475" cy="114300"/>
              </a:xfrm>
              <a:custGeom>
                <a:avLst/>
                <a:gdLst>
                  <a:gd name="T0" fmla="*/ 41 w 42"/>
                  <a:gd name="T1" fmla="*/ 22 h 41"/>
                  <a:gd name="T2" fmla="*/ 20 w 42"/>
                  <a:gd name="T3" fmla="*/ 40 h 41"/>
                  <a:gd name="T4" fmla="*/ 1 w 42"/>
                  <a:gd name="T5" fmla="*/ 19 h 41"/>
                  <a:gd name="T6" fmla="*/ 23 w 42"/>
                  <a:gd name="T7" fmla="*/ 0 h 41"/>
                  <a:gd name="T8" fmla="*/ 41 w 42"/>
                  <a:gd name="T9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41" y="22"/>
                    </a:moveTo>
                    <a:cubicBezTo>
                      <a:pt x="40" y="33"/>
                      <a:pt x="31" y="41"/>
                      <a:pt x="20" y="40"/>
                    </a:cubicBezTo>
                    <a:cubicBezTo>
                      <a:pt x="8" y="40"/>
                      <a:pt x="0" y="30"/>
                      <a:pt x="1" y="19"/>
                    </a:cubicBezTo>
                    <a:cubicBezTo>
                      <a:pt x="2" y="8"/>
                      <a:pt x="12" y="0"/>
                      <a:pt x="23" y="0"/>
                    </a:cubicBezTo>
                    <a:cubicBezTo>
                      <a:pt x="34" y="1"/>
                      <a:pt x="42" y="11"/>
                      <a:pt x="41" y="22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4" name="文本框 53"/>
          <p:cNvSpPr txBox="1"/>
          <p:nvPr/>
        </p:nvSpPr>
        <p:spPr>
          <a:xfrm>
            <a:off x="334645" y="1134110"/>
            <a:ext cx="45008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6600" kern="0">
                <a:solidFill>
                  <a:schemeClr val="tx1"/>
                </a:solidFill>
                <a:uFillTx/>
                <a:sym typeface="+mn-ea"/>
              </a:rPr>
              <a:t>传播过程</a:t>
            </a:r>
            <a:endParaRPr lang="en-US" altLang="zh-CN" sz="6600" kern="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69365" y="3416300"/>
            <a:ext cx="5111115" cy="1891030"/>
          </a:xfrm>
          <a:prstGeom prst="rect">
            <a:avLst/>
          </a:prstGeom>
          <a:noFill/>
        </p:spPr>
        <p:txBody>
          <a:bodyPr wrap="square" lIns="101600" tIns="0" rIns="82550" bIns="0" rtlCol="0"/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2" indent="0" fontAlgn="ctr">
              <a:lnSpc>
                <a:spcPct val="200000"/>
              </a:lnSpc>
              <a:buClr>
                <a:srgbClr val="1E6BC5">
                  <a:lumMod val="75000"/>
                </a:srgbClr>
              </a:buClr>
              <a:buSzPct val="90000"/>
              <a:buNone/>
            </a:pPr>
            <a:r>
              <a:rPr lang="zh-CN" altLang="en-US" sz="2400">
                <a:sym typeface="+mn-ea"/>
              </a:rPr>
              <a:t>从单向变为双向互动，更具开放性，传播要素之间出现互换和一体化。</a:t>
            </a:r>
            <a:endParaRPr lang="zh-CN" altLang="en-US" sz="2400" spc="15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9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" name="Freeform 44"/>
          <p:cNvSpPr/>
          <p:nvPr/>
        </p:nvSpPr>
        <p:spPr bwMode="auto">
          <a:xfrm rot="10800000">
            <a:off x="-5558" y="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cxnSp>
        <p:nvCxnSpPr>
          <p:cNvPr id="25" name="直接连接符 24"/>
          <p:cNvCxnSpPr/>
          <p:nvPr>
            <p:custDataLst>
              <p:tags r:id="rId1"/>
            </p:custDataLst>
          </p:nvPr>
        </p:nvCxnSpPr>
        <p:spPr>
          <a:xfrm>
            <a:off x="6096000" y="0"/>
            <a:ext cx="0" cy="6858000"/>
          </a:xfrm>
          <a:prstGeom prst="line">
            <a:avLst/>
          </a:prstGeom>
          <a:ln w="3175">
            <a:solidFill>
              <a:srgbClr val="A6A6A6">
                <a:alpha val="31000"/>
              </a:srgb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6"/>
          <p:cNvSpPr txBox="1"/>
          <p:nvPr>
            <p:custDataLst>
              <p:tags r:id="rId2"/>
            </p:custDataLst>
          </p:nvPr>
        </p:nvSpPr>
        <p:spPr>
          <a:xfrm>
            <a:off x="1111573" y="2910569"/>
            <a:ext cx="4110344" cy="319502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800" spc="50">
                <a:ln w="3175">
                  <a:noFill/>
                  <a:prstDash val="dash"/>
                </a:ln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单向传播：媒介只提供“传者——受众”，不提供受众间的联系。</a:t>
            </a:r>
            <a:endParaRPr lang="zh-CN" altLang="en-US" sz="1800" spc="50">
              <a:ln w="3175">
                <a:noFill/>
                <a:prstDash val="dash"/>
              </a:ln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800" spc="50">
                <a:ln w="3175">
                  <a:noFill/>
                  <a:prstDash val="dash"/>
                </a:ln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传播要素：信源、信息、信道、信宿</a:t>
            </a:r>
            <a:endParaRPr lang="zh-CN" altLang="en-US" sz="1800" spc="50">
              <a:ln w="3175">
                <a:noFill/>
                <a:prstDash val="dash"/>
              </a:ln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Title 6"/>
          <p:cNvSpPr txBox="1"/>
          <p:nvPr>
            <p:custDataLst>
              <p:tags r:id="rId3"/>
            </p:custDataLst>
          </p:nvPr>
        </p:nvSpPr>
        <p:spPr>
          <a:xfrm>
            <a:off x="1111573" y="1678807"/>
            <a:ext cx="4110344" cy="74981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4000" b="1" spc="150">
                <a:ln w="3175">
                  <a:noFill/>
                  <a:prstDash val="dash"/>
                </a:ln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传统传播：</a:t>
            </a:r>
            <a:endParaRPr lang="zh-CN" altLang="en-US" sz="4000" b="1" spc="150">
              <a:ln w="3175">
                <a:noFill/>
                <a:prstDash val="dash"/>
              </a:ln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Title 6"/>
          <p:cNvSpPr txBox="1"/>
          <p:nvPr>
            <p:custDataLst>
              <p:tags r:id="rId4"/>
            </p:custDataLst>
          </p:nvPr>
        </p:nvSpPr>
        <p:spPr>
          <a:xfrm>
            <a:off x="7088828" y="2954734"/>
            <a:ext cx="4110344" cy="3195024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800" spc="50">
                <a:ln w="3175">
                  <a:noFill/>
                  <a:prstDash val="dash"/>
                </a:ln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网络传播：包含了一对一、一对多、多对多的网状传播模式。双向互动传播</a:t>
            </a:r>
            <a:endParaRPr lang="zh-CN" altLang="en-US" sz="1800" spc="50">
              <a:ln w="3175">
                <a:noFill/>
                <a:prstDash val="dash"/>
              </a:ln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800" spc="50">
                <a:ln w="3175">
                  <a:noFill/>
                  <a:prstDash val="dash"/>
                </a:ln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传播要素之间的界限日益模糊，甚至发生了互换。</a:t>
            </a:r>
            <a:endParaRPr lang="zh-CN" altLang="en-US" sz="1800" spc="50">
              <a:ln w="3175">
                <a:noFill/>
                <a:prstDash val="dash"/>
              </a:ln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Title 6"/>
          <p:cNvSpPr txBox="1"/>
          <p:nvPr>
            <p:custDataLst>
              <p:tags r:id="rId5"/>
            </p:custDataLst>
          </p:nvPr>
        </p:nvSpPr>
        <p:spPr>
          <a:xfrm>
            <a:off x="7088828" y="1722972"/>
            <a:ext cx="4110344" cy="74981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4000" b="1" spc="150" dirty="0">
                <a:ln w="3175">
                  <a:noFill/>
                  <a:prstDash val="dash"/>
                </a:ln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网络传播：</a:t>
            </a:r>
            <a:endParaRPr lang="zh-CN" altLang="en-US" sz="4000" b="1" spc="150" dirty="0">
              <a:ln w="3175">
                <a:noFill/>
                <a:prstDash val="dash"/>
              </a:ln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087610" y="92075"/>
            <a:ext cx="2007870" cy="1511300"/>
            <a:chOff x="12833" y="4978"/>
            <a:chExt cx="5973" cy="4496"/>
          </a:xfrm>
        </p:grpSpPr>
        <p:grpSp>
          <p:nvGrpSpPr>
            <p:cNvPr id="65" name="组合 64"/>
            <p:cNvGrpSpPr/>
            <p:nvPr/>
          </p:nvGrpSpPr>
          <p:grpSpPr>
            <a:xfrm>
              <a:off x="17656" y="6284"/>
              <a:ext cx="661" cy="1761"/>
              <a:chOff x="11110913" y="3722688"/>
              <a:chExt cx="520700" cy="1385887"/>
            </a:xfrm>
          </p:grpSpPr>
          <p:sp>
            <p:nvSpPr>
              <p:cNvPr id="8" name="Freeform 6"/>
              <p:cNvSpPr/>
              <p:nvPr/>
            </p:nvSpPr>
            <p:spPr bwMode="auto">
              <a:xfrm>
                <a:off x="11110913" y="3722688"/>
                <a:ext cx="520700" cy="1112837"/>
              </a:xfrm>
              <a:custGeom>
                <a:avLst/>
                <a:gdLst>
                  <a:gd name="T0" fmla="*/ 29 w 269"/>
                  <a:gd name="T1" fmla="*/ 355 h 574"/>
                  <a:gd name="T2" fmla="*/ 29 w 269"/>
                  <a:gd name="T3" fmla="*/ 355 h 574"/>
                  <a:gd name="T4" fmla="*/ 38 w 269"/>
                  <a:gd name="T5" fmla="*/ 289 h 574"/>
                  <a:gd name="T6" fmla="*/ 38 w 269"/>
                  <a:gd name="T7" fmla="*/ 289 h 574"/>
                  <a:gd name="T8" fmla="*/ 37 w 269"/>
                  <a:gd name="T9" fmla="*/ 286 h 574"/>
                  <a:gd name="T10" fmla="*/ 37 w 269"/>
                  <a:gd name="T11" fmla="*/ 286 h 574"/>
                  <a:gd name="T12" fmla="*/ 25 w 269"/>
                  <a:gd name="T13" fmla="*/ 237 h 574"/>
                  <a:gd name="T14" fmla="*/ 57 w 269"/>
                  <a:gd name="T15" fmla="*/ 159 h 574"/>
                  <a:gd name="T16" fmla="*/ 61 w 269"/>
                  <a:gd name="T17" fmla="*/ 103 h 574"/>
                  <a:gd name="T18" fmla="*/ 62 w 269"/>
                  <a:gd name="T19" fmla="*/ 103 h 574"/>
                  <a:gd name="T20" fmla="*/ 57 w 269"/>
                  <a:gd name="T21" fmla="*/ 77 h 574"/>
                  <a:gd name="T22" fmla="*/ 134 w 269"/>
                  <a:gd name="T23" fmla="*/ 0 h 574"/>
                  <a:gd name="T24" fmla="*/ 212 w 269"/>
                  <a:gd name="T25" fmla="*/ 77 h 574"/>
                  <a:gd name="T26" fmla="*/ 207 w 269"/>
                  <a:gd name="T27" fmla="*/ 103 h 574"/>
                  <a:gd name="T28" fmla="*/ 207 w 269"/>
                  <a:gd name="T29" fmla="*/ 103 h 574"/>
                  <a:gd name="T30" fmla="*/ 212 w 269"/>
                  <a:gd name="T31" fmla="*/ 159 h 574"/>
                  <a:gd name="T32" fmla="*/ 244 w 269"/>
                  <a:gd name="T33" fmla="*/ 237 h 574"/>
                  <a:gd name="T34" fmla="*/ 232 w 269"/>
                  <a:gd name="T35" fmla="*/ 286 h 574"/>
                  <a:gd name="T36" fmla="*/ 232 w 269"/>
                  <a:gd name="T37" fmla="*/ 286 h 574"/>
                  <a:gd name="T38" fmla="*/ 232 w 269"/>
                  <a:gd name="T39" fmla="*/ 286 h 574"/>
                  <a:gd name="T40" fmla="*/ 230 w 269"/>
                  <a:gd name="T41" fmla="*/ 290 h 574"/>
                  <a:gd name="T42" fmla="*/ 237 w 269"/>
                  <a:gd name="T43" fmla="*/ 352 h 574"/>
                  <a:gd name="T44" fmla="*/ 239 w 269"/>
                  <a:gd name="T45" fmla="*/ 354 h 574"/>
                  <a:gd name="T46" fmla="*/ 239 w 269"/>
                  <a:gd name="T47" fmla="*/ 355 h 574"/>
                  <a:gd name="T48" fmla="*/ 239 w 269"/>
                  <a:gd name="T49" fmla="*/ 355 h 574"/>
                  <a:gd name="T50" fmla="*/ 269 w 269"/>
                  <a:gd name="T51" fmla="*/ 439 h 574"/>
                  <a:gd name="T52" fmla="*/ 134 w 269"/>
                  <a:gd name="T53" fmla="*/ 574 h 574"/>
                  <a:gd name="T54" fmla="*/ 0 w 269"/>
                  <a:gd name="T55" fmla="*/ 439 h 574"/>
                  <a:gd name="T56" fmla="*/ 29 w 269"/>
                  <a:gd name="T57" fmla="*/ 35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9" h="574">
                    <a:moveTo>
                      <a:pt x="29" y="355"/>
                    </a:moveTo>
                    <a:cubicBezTo>
                      <a:pt x="29" y="355"/>
                      <a:pt x="29" y="355"/>
                      <a:pt x="29" y="355"/>
                    </a:cubicBezTo>
                    <a:cubicBezTo>
                      <a:pt x="55" y="328"/>
                      <a:pt x="43" y="298"/>
                      <a:pt x="38" y="289"/>
                    </a:cubicBezTo>
                    <a:cubicBezTo>
                      <a:pt x="38" y="289"/>
                      <a:pt x="38" y="289"/>
                      <a:pt x="38" y="289"/>
                    </a:cubicBezTo>
                    <a:cubicBezTo>
                      <a:pt x="37" y="287"/>
                      <a:pt x="37" y="286"/>
                      <a:pt x="37" y="286"/>
                    </a:cubicBezTo>
                    <a:cubicBezTo>
                      <a:pt x="37" y="286"/>
                      <a:pt x="37" y="286"/>
                      <a:pt x="37" y="286"/>
                    </a:cubicBezTo>
                    <a:cubicBezTo>
                      <a:pt x="29" y="271"/>
                      <a:pt x="25" y="254"/>
                      <a:pt x="25" y="237"/>
                    </a:cubicBezTo>
                    <a:cubicBezTo>
                      <a:pt x="25" y="206"/>
                      <a:pt x="37" y="179"/>
                      <a:pt x="57" y="159"/>
                    </a:cubicBezTo>
                    <a:cubicBezTo>
                      <a:pt x="75" y="135"/>
                      <a:pt x="61" y="103"/>
                      <a:pt x="61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59" y="95"/>
                      <a:pt x="57" y="86"/>
                      <a:pt x="57" y="77"/>
                    </a:cubicBezTo>
                    <a:cubicBezTo>
                      <a:pt x="57" y="35"/>
                      <a:pt x="92" y="0"/>
                      <a:pt x="134" y="0"/>
                    </a:cubicBezTo>
                    <a:cubicBezTo>
                      <a:pt x="177" y="0"/>
                      <a:pt x="212" y="35"/>
                      <a:pt x="212" y="77"/>
                    </a:cubicBezTo>
                    <a:cubicBezTo>
                      <a:pt x="212" y="86"/>
                      <a:pt x="210" y="95"/>
                      <a:pt x="207" y="103"/>
                    </a:cubicBezTo>
                    <a:cubicBezTo>
                      <a:pt x="207" y="103"/>
                      <a:pt x="207" y="103"/>
                      <a:pt x="207" y="103"/>
                    </a:cubicBezTo>
                    <a:cubicBezTo>
                      <a:pt x="207" y="103"/>
                      <a:pt x="194" y="135"/>
                      <a:pt x="212" y="159"/>
                    </a:cubicBezTo>
                    <a:cubicBezTo>
                      <a:pt x="231" y="179"/>
                      <a:pt x="244" y="206"/>
                      <a:pt x="244" y="237"/>
                    </a:cubicBezTo>
                    <a:cubicBezTo>
                      <a:pt x="244" y="254"/>
                      <a:pt x="239" y="271"/>
                      <a:pt x="232" y="286"/>
                    </a:cubicBezTo>
                    <a:cubicBezTo>
                      <a:pt x="232" y="286"/>
                      <a:pt x="232" y="286"/>
                      <a:pt x="232" y="286"/>
                    </a:cubicBezTo>
                    <a:cubicBezTo>
                      <a:pt x="232" y="286"/>
                      <a:pt x="232" y="286"/>
                      <a:pt x="232" y="286"/>
                    </a:cubicBezTo>
                    <a:cubicBezTo>
                      <a:pt x="231" y="288"/>
                      <a:pt x="230" y="289"/>
                      <a:pt x="230" y="290"/>
                    </a:cubicBezTo>
                    <a:cubicBezTo>
                      <a:pt x="225" y="300"/>
                      <a:pt x="216" y="327"/>
                      <a:pt x="237" y="352"/>
                    </a:cubicBezTo>
                    <a:cubicBezTo>
                      <a:pt x="238" y="353"/>
                      <a:pt x="238" y="353"/>
                      <a:pt x="239" y="354"/>
                    </a:cubicBezTo>
                    <a:cubicBezTo>
                      <a:pt x="239" y="354"/>
                      <a:pt x="239" y="355"/>
                      <a:pt x="239" y="355"/>
                    </a:cubicBezTo>
                    <a:cubicBezTo>
                      <a:pt x="239" y="355"/>
                      <a:pt x="239" y="355"/>
                      <a:pt x="239" y="355"/>
                    </a:cubicBezTo>
                    <a:cubicBezTo>
                      <a:pt x="258" y="378"/>
                      <a:pt x="269" y="407"/>
                      <a:pt x="269" y="439"/>
                    </a:cubicBezTo>
                    <a:cubicBezTo>
                      <a:pt x="269" y="513"/>
                      <a:pt x="209" y="574"/>
                      <a:pt x="134" y="574"/>
                    </a:cubicBezTo>
                    <a:cubicBezTo>
                      <a:pt x="60" y="574"/>
                      <a:pt x="0" y="513"/>
                      <a:pt x="0" y="439"/>
                    </a:cubicBezTo>
                    <a:cubicBezTo>
                      <a:pt x="0" y="407"/>
                      <a:pt x="11" y="378"/>
                      <a:pt x="29" y="355"/>
                    </a:cubicBezTo>
                    <a:close/>
                  </a:path>
                </a:pathLst>
              </a:custGeom>
              <a:solidFill>
                <a:srgbClr val="00C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11276013" y="4017963"/>
                <a:ext cx="192087" cy="1079500"/>
              </a:xfrm>
              <a:custGeom>
                <a:avLst/>
                <a:gdLst>
                  <a:gd name="T0" fmla="*/ 10 w 99"/>
                  <a:gd name="T1" fmla="*/ 261 h 557"/>
                  <a:gd name="T2" fmla="*/ 43 w 99"/>
                  <a:gd name="T3" fmla="*/ 294 h 557"/>
                  <a:gd name="T4" fmla="*/ 43 w 99"/>
                  <a:gd name="T5" fmla="*/ 179 h 557"/>
                  <a:gd name="T6" fmla="*/ 2 w 99"/>
                  <a:gd name="T7" fmla="*/ 139 h 557"/>
                  <a:gd name="T8" fmla="*/ 2 w 99"/>
                  <a:gd name="T9" fmla="*/ 131 h 557"/>
                  <a:gd name="T10" fmla="*/ 10 w 99"/>
                  <a:gd name="T11" fmla="*/ 131 h 557"/>
                  <a:gd name="T12" fmla="*/ 43 w 99"/>
                  <a:gd name="T13" fmla="*/ 164 h 557"/>
                  <a:gd name="T14" fmla="*/ 43 w 99"/>
                  <a:gd name="T15" fmla="*/ 6 h 557"/>
                  <a:gd name="T16" fmla="*/ 48 w 99"/>
                  <a:gd name="T17" fmla="*/ 0 h 557"/>
                  <a:gd name="T18" fmla="*/ 53 w 99"/>
                  <a:gd name="T19" fmla="*/ 6 h 557"/>
                  <a:gd name="T20" fmla="*/ 53 w 99"/>
                  <a:gd name="T21" fmla="*/ 101 h 557"/>
                  <a:gd name="T22" fmla="*/ 86 w 99"/>
                  <a:gd name="T23" fmla="*/ 69 h 557"/>
                  <a:gd name="T24" fmla="*/ 93 w 99"/>
                  <a:gd name="T25" fmla="*/ 69 h 557"/>
                  <a:gd name="T26" fmla="*/ 93 w 99"/>
                  <a:gd name="T27" fmla="*/ 77 h 557"/>
                  <a:gd name="T28" fmla="*/ 53 w 99"/>
                  <a:gd name="T29" fmla="*/ 116 h 557"/>
                  <a:gd name="T30" fmla="*/ 53 w 99"/>
                  <a:gd name="T31" fmla="*/ 231 h 557"/>
                  <a:gd name="T32" fmla="*/ 89 w 99"/>
                  <a:gd name="T33" fmla="*/ 195 h 557"/>
                  <a:gd name="T34" fmla="*/ 96 w 99"/>
                  <a:gd name="T35" fmla="*/ 195 h 557"/>
                  <a:gd name="T36" fmla="*/ 97 w 99"/>
                  <a:gd name="T37" fmla="*/ 203 h 557"/>
                  <a:gd name="T38" fmla="*/ 53 w 99"/>
                  <a:gd name="T39" fmla="*/ 246 h 557"/>
                  <a:gd name="T40" fmla="*/ 53 w 99"/>
                  <a:gd name="T41" fmla="*/ 552 h 557"/>
                  <a:gd name="T42" fmla="*/ 48 w 99"/>
                  <a:gd name="T43" fmla="*/ 557 h 557"/>
                  <a:gd name="T44" fmla="*/ 43 w 99"/>
                  <a:gd name="T45" fmla="*/ 552 h 557"/>
                  <a:gd name="T46" fmla="*/ 43 w 99"/>
                  <a:gd name="T47" fmla="*/ 309 h 557"/>
                  <a:gd name="T48" fmla="*/ 2 w 99"/>
                  <a:gd name="T49" fmla="*/ 269 h 557"/>
                  <a:gd name="T50" fmla="*/ 2 w 99"/>
                  <a:gd name="T51" fmla="*/ 261 h 557"/>
                  <a:gd name="T52" fmla="*/ 10 w 99"/>
                  <a:gd name="T53" fmla="*/ 261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9" h="557">
                    <a:moveTo>
                      <a:pt x="10" y="261"/>
                    </a:moveTo>
                    <a:cubicBezTo>
                      <a:pt x="43" y="294"/>
                      <a:pt x="43" y="294"/>
                      <a:pt x="43" y="294"/>
                    </a:cubicBezTo>
                    <a:cubicBezTo>
                      <a:pt x="43" y="179"/>
                      <a:pt x="43" y="179"/>
                      <a:pt x="43" y="179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0" y="137"/>
                      <a:pt x="0" y="133"/>
                      <a:pt x="2" y="131"/>
                    </a:cubicBezTo>
                    <a:cubicBezTo>
                      <a:pt x="4" y="129"/>
                      <a:pt x="8" y="129"/>
                      <a:pt x="10" y="131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3"/>
                      <a:pt x="45" y="0"/>
                      <a:pt x="48" y="0"/>
                    </a:cubicBezTo>
                    <a:cubicBezTo>
                      <a:pt x="51" y="0"/>
                      <a:pt x="53" y="3"/>
                      <a:pt x="53" y="6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86" y="69"/>
                      <a:pt x="86" y="69"/>
                      <a:pt x="86" y="69"/>
                    </a:cubicBezTo>
                    <a:cubicBezTo>
                      <a:pt x="88" y="67"/>
                      <a:pt x="91" y="67"/>
                      <a:pt x="93" y="69"/>
                    </a:cubicBezTo>
                    <a:cubicBezTo>
                      <a:pt x="95" y="71"/>
                      <a:pt x="95" y="75"/>
                      <a:pt x="93" y="77"/>
                    </a:cubicBezTo>
                    <a:cubicBezTo>
                      <a:pt x="53" y="116"/>
                      <a:pt x="53" y="116"/>
                      <a:pt x="53" y="116"/>
                    </a:cubicBezTo>
                    <a:cubicBezTo>
                      <a:pt x="53" y="231"/>
                      <a:pt x="53" y="231"/>
                      <a:pt x="53" y="231"/>
                    </a:cubicBezTo>
                    <a:cubicBezTo>
                      <a:pt x="89" y="195"/>
                      <a:pt x="89" y="195"/>
                      <a:pt x="89" y="195"/>
                    </a:cubicBezTo>
                    <a:cubicBezTo>
                      <a:pt x="91" y="193"/>
                      <a:pt x="94" y="193"/>
                      <a:pt x="96" y="195"/>
                    </a:cubicBezTo>
                    <a:cubicBezTo>
                      <a:pt x="99" y="198"/>
                      <a:pt x="99" y="201"/>
                      <a:pt x="97" y="203"/>
                    </a:cubicBezTo>
                    <a:cubicBezTo>
                      <a:pt x="53" y="246"/>
                      <a:pt x="53" y="246"/>
                      <a:pt x="53" y="246"/>
                    </a:cubicBezTo>
                    <a:cubicBezTo>
                      <a:pt x="53" y="552"/>
                      <a:pt x="53" y="552"/>
                      <a:pt x="53" y="552"/>
                    </a:cubicBezTo>
                    <a:cubicBezTo>
                      <a:pt x="53" y="555"/>
                      <a:pt x="51" y="557"/>
                      <a:pt x="48" y="557"/>
                    </a:cubicBezTo>
                    <a:cubicBezTo>
                      <a:pt x="45" y="557"/>
                      <a:pt x="43" y="555"/>
                      <a:pt x="43" y="552"/>
                    </a:cubicBezTo>
                    <a:cubicBezTo>
                      <a:pt x="43" y="309"/>
                      <a:pt x="43" y="309"/>
                      <a:pt x="43" y="309"/>
                    </a:cubicBezTo>
                    <a:cubicBezTo>
                      <a:pt x="2" y="269"/>
                      <a:pt x="2" y="269"/>
                      <a:pt x="2" y="269"/>
                    </a:cubicBezTo>
                    <a:cubicBezTo>
                      <a:pt x="0" y="266"/>
                      <a:pt x="0" y="263"/>
                      <a:pt x="2" y="261"/>
                    </a:cubicBezTo>
                    <a:cubicBezTo>
                      <a:pt x="4" y="259"/>
                      <a:pt x="8" y="259"/>
                      <a:pt x="10" y="261"/>
                    </a:cubicBezTo>
                    <a:close/>
                  </a:path>
                </a:pathLst>
              </a:custGeom>
              <a:solidFill>
                <a:srgbClr val="009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" name="Freeform 8"/>
              <p:cNvSpPr/>
              <p:nvPr/>
            </p:nvSpPr>
            <p:spPr bwMode="auto">
              <a:xfrm>
                <a:off x="11142663" y="5089525"/>
                <a:ext cx="350837" cy="19050"/>
              </a:xfrm>
              <a:custGeom>
                <a:avLst/>
                <a:gdLst>
                  <a:gd name="T0" fmla="*/ 176 w 181"/>
                  <a:gd name="T1" fmla="*/ 10 h 10"/>
                  <a:gd name="T2" fmla="*/ 5 w 181"/>
                  <a:gd name="T3" fmla="*/ 10 h 10"/>
                  <a:gd name="T4" fmla="*/ 0 w 181"/>
                  <a:gd name="T5" fmla="*/ 5 h 10"/>
                  <a:gd name="T6" fmla="*/ 5 w 181"/>
                  <a:gd name="T7" fmla="*/ 0 h 10"/>
                  <a:gd name="T8" fmla="*/ 176 w 181"/>
                  <a:gd name="T9" fmla="*/ 0 h 10"/>
                  <a:gd name="T10" fmla="*/ 181 w 181"/>
                  <a:gd name="T11" fmla="*/ 5 h 10"/>
                  <a:gd name="T12" fmla="*/ 176 w 18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0">
                    <a:moveTo>
                      <a:pt x="17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9" y="0"/>
                      <a:pt x="181" y="3"/>
                      <a:pt x="181" y="5"/>
                    </a:cubicBezTo>
                    <a:cubicBezTo>
                      <a:pt x="181" y="8"/>
                      <a:pt x="179" y="10"/>
                      <a:pt x="176" y="10"/>
                    </a:cubicBezTo>
                    <a:close/>
                  </a:path>
                </a:pathLst>
              </a:custGeom>
              <a:solidFill>
                <a:srgbClr val="CAD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sp>
          <p:nvSpPr>
            <p:cNvPr id="11" name="Freeform 9"/>
            <p:cNvSpPr/>
            <p:nvPr/>
          </p:nvSpPr>
          <p:spPr bwMode="auto">
            <a:xfrm>
              <a:off x="14600" y="8809"/>
              <a:ext cx="4207" cy="72"/>
            </a:xfrm>
            <a:custGeom>
              <a:avLst/>
              <a:gdLst>
                <a:gd name="T0" fmla="*/ 1249 w 1254"/>
                <a:gd name="T1" fmla="*/ 10 h 10"/>
                <a:gd name="T2" fmla="*/ 5 w 1254"/>
                <a:gd name="T3" fmla="*/ 10 h 10"/>
                <a:gd name="T4" fmla="*/ 0 w 1254"/>
                <a:gd name="T5" fmla="*/ 5 h 10"/>
                <a:gd name="T6" fmla="*/ 5 w 1254"/>
                <a:gd name="T7" fmla="*/ 0 h 10"/>
                <a:gd name="T8" fmla="*/ 1249 w 1254"/>
                <a:gd name="T9" fmla="*/ 0 h 10"/>
                <a:gd name="T10" fmla="*/ 1254 w 1254"/>
                <a:gd name="T11" fmla="*/ 5 h 10"/>
                <a:gd name="T12" fmla="*/ 1249 w 125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4" h="10">
                  <a:moveTo>
                    <a:pt x="124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249" y="0"/>
                    <a:pt x="1249" y="0"/>
                    <a:pt x="1249" y="0"/>
                  </a:cubicBezTo>
                  <a:cubicBezTo>
                    <a:pt x="1251" y="0"/>
                    <a:pt x="1254" y="2"/>
                    <a:pt x="1254" y="5"/>
                  </a:cubicBezTo>
                  <a:cubicBezTo>
                    <a:pt x="1254" y="7"/>
                    <a:pt x="1251" y="10"/>
                    <a:pt x="1249" y="10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7573" y="4978"/>
              <a:ext cx="797" cy="240"/>
            </a:xfrm>
            <a:custGeom>
              <a:avLst/>
              <a:gdLst>
                <a:gd name="T0" fmla="*/ 324 w 324"/>
                <a:gd name="T1" fmla="*/ 98 h 98"/>
                <a:gd name="T2" fmla="*/ 0 w 324"/>
                <a:gd name="T3" fmla="*/ 98 h 98"/>
                <a:gd name="T4" fmla="*/ 108 w 324"/>
                <a:gd name="T5" fmla="*/ 0 h 98"/>
                <a:gd name="T6" fmla="*/ 215 w 324"/>
                <a:gd name="T7" fmla="*/ 60 h 98"/>
                <a:gd name="T8" fmla="*/ 324 w 324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98">
                  <a:moveTo>
                    <a:pt x="324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24" y="0"/>
                    <a:pt x="108" y="0"/>
                  </a:cubicBezTo>
                  <a:cubicBezTo>
                    <a:pt x="170" y="0"/>
                    <a:pt x="202" y="39"/>
                    <a:pt x="215" y="60"/>
                  </a:cubicBezTo>
                  <a:cubicBezTo>
                    <a:pt x="239" y="50"/>
                    <a:pt x="292" y="39"/>
                    <a:pt x="324" y="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15229" y="5377"/>
              <a:ext cx="1851" cy="3440"/>
              <a:chOff x="9388475" y="2890838"/>
              <a:chExt cx="1457325" cy="2708275"/>
            </a:xfrm>
          </p:grpSpPr>
          <p:sp>
            <p:nvSpPr>
              <p:cNvPr id="39" name="Freeform 37"/>
              <p:cNvSpPr/>
              <p:nvPr/>
            </p:nvSpPr>
            <p:spPr bwMode="auto">
              <a:xfrm>
                <a:off x="9388475" y="2890838"/>
                <a:ext cx="1457325" cy="2708275"/>
              </a:xfrm>
              <a:custGeom>
                <a:avLst/>
                <a:gdLst>
                  <a:gd name="T0" fmla="*/ 656 w 752"/>
                  <a:gd name="T1" fmla="*/ 0 h 1397"/>
                  <a:gd name="T2" fmla="*/ 95 w 752"/>
                  <a:gd name="T3" fmla="*/ 0 h 1397"/>
                  <a:gd name="T4" fmla="*/ 0 w 752"/>
                  <a:gd name="T5" fmla="*/ 95 h 1397"/>
                  <a:gd name="T6" fmla="*/ 0 w 752"/>
                  <a:gd name="T7" fmla="*/ 1301 h 1397"/>
                  <a:gd name="T8" fmla="*/ 95 w 752"/>
                  <a:gd name="T9" fmla="*/ 1397 h 1397"/>
                  <a:gd name="T10" fmla="*/ 656 w 752"/>
                  <a:gd name="T11" fmla="*/ 1397 h 1397"/>
                  <a:gd name="T12" fmla="*/ 752 w 752"/>
                  <a:gd name="T13" fmla="*/ 1301 h 1397"/>
                  <a:gd name="T14" fmla="*/ 752 w 752"/>
                  <a:gd name="T15" fmla="*/ 95 h 1397"/>
                  <a:gd name="T16" fmla="*/ 656 w 752"/>
                  <a:gd name="T17" fmla="*/ 0 h 1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2" h="1397">
                    <a:moveTo>
                      <a:pt x="656" y="0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42" y="0"/>
                      <a:pt x="0" y="43"/>
                      <a:pt x="0" y="95"/>
                    </a:cubicBezTo>
                    <a:cubicBezTo>
                      <a:pt x="0" y="1301"/>
                      <a:pt x="0" y="1301"/>
                      <a:pt x="0" y="1301"/>
                    </a:cubicBezTo>
                    <a:cubicBezTo>
                      <a:pt x="0" y="1354"/>
                      <a:pt x="42" y="1397"/>
                      <a:pt x="95" y="1397"/>
                    </a:cubicBezTo>
                    <a:cubicBezTo>
                      <a:pt x="656" y="1397"/>
                      <a:pt x="656" y="1397"/>
                      <a:pt x="656" y="1397"/>
                    </a:cubicBezTo>
                    <a:cubicBezTo>
                      <a:pt x="709" y="1397"/>
                      <a:pt x="752" y="1354"/>
                      <a:pt x="752" y="1301"/>
                    </a:cubicBezTo>
                    <a:cubicBezTo>
                      <a:pt x="752" y="95"/>
                      <a:pt x="752" y="95"/>
                      <a:pt x="752" y="95"/>
                    </a:cubicBezTo>
                    <a:cubicBezTo>
                      <a:pt x="752" y="43"/>
                      <a:pt x="709" y="0"/>
                      <a:pt x="656" y="0"/>
                    </a:cubicBezTo>
                    <a:close/>
                  </a:path>
                </a:pathLst>
              </a:custGeom>
              <a:solidFill>
                <a:srgbClr val="214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Oval 38"/>
              <p:cNvSpPr>
                <a:spLocks noChangeArrowheads="1"/>
              </p:cNvSpPr>
              <p:nvPr/>
            </p:nvSpPr>
            <p:spPr bwMode="auto">
              <a:xfrm>
                <a:off x="9969500" y="5270500"/>
                <a:ext cx="225425" cy="2238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39"/>
              <p:cNvSpPr/>
              <p:nvPr/>
            </p:nvSpPr>
            <p:spPr bwMode="auto">
              <a:xfrm>
                <a:off x="9980613" y="2997200"/>
                <a:ext cx="282575" cy="25400"/>
              </a:xfrm>
              <a:custGeom>
                <a:avLst/>
                <a:gdLst>
                  <a:gd name="T0" fmla="*/ 140 w 146"/>
                  <a:gd name="T1" fmla="*/ 0 h 13"/>
                  <a:gd name="T2" fmla="*/ 6 w 146"/>
                  <a:gd name="T3" fmla="*/ 0 h 13"/>
                  <a:gd name="T4" fmla="*/ 0 w 146"/>
                  <a:gd name="T5" fmla="*/ 7 h 13"/>
                  <a:gd name="T6" fmla="*/ 6 w 146"/>
                  <a:gd name="T7" fmla="*/ 13 h 13"/>
                  <a:gd name="T8" fmla="*/ 140 w 146"/>
                  <a:gd name="T9" fmla="*/ 13 h 13"/>
                  <a:gd name="T10" fmla="*/ 146 w 146"/>
                  <a:gd name="T11" fmla="*/ 7 h 13"/>
                  <a:gd name="T12" fmla="*/ 140 w 146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3">
                    <a:moveTo>
                      <a:pt x="1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140" y="13"/>
                      <a:pt x="140" y="13"/>
                      <a:pt x="140" y="13"/>
                    </a:cubicBezTo>
                    <a:cubicBezTo>
                      <a:pt x="143" y="13"/>
                      <a:pt x="146" y="10"/>
                      <a:pt x="146" y="7"/>
                    </a:cubicBezTo>
                    <a:cubicBezTo>
                      <a:pt x="146" y="3"/>
                      <a:pt x="143" y="0"/>
                      <a:pt x="140" y="0"/>
                    </a:cubicBezTo>
                    <a:close/>
                  </a:path>
                </a:pathLst>
              </a:custGeom>
              <a:solidFill>
                <a:srgbClr val="84B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40"/>
              <p:cNvSpPr/>
              <p:nvPr/>
            </p:nvSpPr>
            <p:spPr bwMode="auto">
              <a:xfrm>
                <a:off x="9915525" y="2994025"/>
                <a:ext cx="33337" cy="33337"/>
              </a:xfrm>
              <a:custGeom>
                <a:avLst/>
                <a:gdLst>
                  <a:gd name="T0" fmla="*/ 9 w 17"/>
                  <a:gd name="T1" fmla="*/ 17 h 17"/>
                  <a:gd name="T2" fmla="*/ 3 w 17"/>
                  <a:gd name="T3" fmla="*/ 15 h 17"/>
                  <a:gd name="T4" fmla="*/ 2 w 17"/>
                  <a:gd name="T5" fmla="*/ 13 h 17"/>
                  <a:gd name="T6" fmla="*/ 1 w 17"/>
                  <a:gd name="T7" fmla="*/ 12 h 17"/>
                  <a:gd name="T8" fmla="*/ 0 w 17"/>
                  <a:gd name="T9" fmla="*/ 10 h 17"/>
                  <a:gd name="T10" fmla="*/ 0 w 17"/>
                  <a:gd name="T11" fmla="*/ 9 h 17"/>
                  <a:gd name="T12" fmla="*/ 0 w 17"/>
                  <a:gd name="T13" fmla="*/ 7 h 17"/>
                  <a:gd name="T14" fmla="*/ 1 w 17"/>
                  <a:gd name="T15" fmla="*/ 5 h 17"/>
                  <a:gd name="T16" fmla="*/ 2 w 17"/>
                  <a:gd name="T17" fmla="*/ 4 h 17"/>
                  <a:gd name="T18" fmla="*/ 3 w 17"/>
                  <a:gd name="T19" fmla="*/ 3 h 17"/>
                  <a:gd name="T20" fmla="*/ 4 w 17"/>
                  <a:gd name="T21" fmla="*/ 2 h 17"/>
                  <a:gd name="T22" fmla="*/ 5 w 17"/>
                  <a:gd name="T23" fmla="*/ 1 h 17"/>
                  <a:gd name="T24" fmla="*/ 7 w 17"/>
                  <a:gd name="T25" fmla="*/ 0 h 17"/>
                  <a:gd name="T26" fmla="*/ 10 w 17"/>
                  <a:gd name="T27" fmla="*/ 0 h 17"/>
                  <a:gd name="T28" fmla="*/ 12 w 17"/>
                  <a:gd name="T29" fmla="*/ 1 h 17"/>
                  <a:gd name="T30" fmla="*/ 13 w 17"/>
                  <a:gd name="T31" fmla="*/ 2 h 17"/>
                  <a:gd name="T32" fmla="*/ 14 w 17"/>
                  <a:gd name="T33" fmla="*/ 3 h 17"/>
                  <a:gd name="T34" fmla="*/ 15 w 17"/>
                  <a:gd name="T35" fmla="*/ 4 h 17"/>
                  <a:gd name="T36" fmla="*/ 16 w 17"/>
                  <a:gd name="T37" fmla="*/ 5 h 17"/>
                  <a:gd name="T38" fmla="*/ 17 w 17"/>
                  <a:gd name="T39" fmla="*/ 7 h 17"/>
                  <a:gd name="T40" fmla="*/ 17 w 17"/>
                  <a:gd name="T41" fmla="*/ 9 h 17"/>
                  <a:gd name="T42" fmla="*/ 17 w 17"/>
                  <a:gd name="T43" fmla="*/ 10 h 17"/>
                  <a:gd name="T44" fmla="*/ 16 w 17"/>
                  <a:gd name="T45" fmla="*/ 12 h 17"/>
                  <a:gd name="T46" fmla="*/ 15 w 17"/>
                  <a:gd name="T47" fmla="*/ 13 h 17"/>
                  <a:gd name="T48" fmla="*/ 14 w 17"/>
                  <a:gd name="T49" fmla="*/ 15 h 17"/>
                  <a:gd name="T50" fmla="*/ 13 w 17"/>
                  <a:gd name="T51" fmla="*/ 16 h 17"/>
                  <a:gd name="T52" fmla="*/ 12 w 17"/>
                  <a:gd name="T53" fmla="*/ 16 h 17"/>
                  <a:gd name="T54" fmla="*/ 10 w 17"/>
                  <a:gd name="T55" fmla="*/ 17 h 17"/>
                  <a:gd name="T56" fmla="*/ 9 w 17"/>
                  <a:gd name="T5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6" y="17"/>
                      <a:pt x="4" y="16"/>
                      <a:pt x="3" y="15"/>
                    </a:cubicBezTo>
                    <a:cubicBezTo>
                      <a:pt x="2" y="14"/>
                      <a:pt x="2" y="14"/>
                      <a:pt x="2" y="13"/>
                    </a:cubicBezTo>
                    <a:cubicBezTo>
                      <a:pt x="1" y="13"/>
                      <a:pt x="1" y="12"/>
                      <a:pt x="1" y="12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3" y="2"/>
                    </a:cubicBezTo>
                    <a:cubicBezTo>
                      <a:pt x="14" y="2"/>
                      <a:pt x="14" y="2"/>
                      <a:pt x="14" y="3"/>
                    </a:cubicBezTo>
                    <a:cubicBezTo>
                      <a:pt x="15" y="3"/>
                      <a:pt x="15" y="3"/>
                      <a:pt x="15" y="4"/>
                    </a:cubicBezTo>
                    <a:cubicBezTo>
                      <a:pt x="16" y="4"/>
                      <a:pt x="16" y="5"/>
                      <a:pt x="16" y="5"/>
                    </a:cubicBezTo>
                    <a:cubicBezTo>
                      <a:pt x="16" y="6"/>
                      <a:pt x="17" y="6"/>
                      <a:pt x="17" y="7"/>
                    </a:cubicBezTo>
                    <a:cubicBezTo>
                      <a:pt x="17" y="8"/>
                      <a:pt x="17" y="8"/>
                      <a:pt x="17" y="9"/>
                    </a:cubicBezTo>
                    <a:cubicBezTo>
                      <a:pt x="17" y="9"/>
                      <a:pt x="17" y="10"/>
                      <a:pt x="17" y="10"/>
                    </a:cubicBezTo>
                    <a:cubicBezTo>
                      <a:pt x="17" y="11"/>
                      <a:pt x="16" y="11"/>
                      <a:pt x="16" y="12"/>
                    </a:cubicBezTo>
                    <a:cubicBezTo>
                      <a:pt x="16" y="12"/>
                      <a:pt x="16" y="13"/>
                      <a:pt x="15" y="13"/>
                    </a:cubicBezTo>
                    <a:cubicBezTo>
                      <a:pt x="15" y="14"/>
                      <a:pt x="15" y="14"/>
                      <a:pt x="14" y="15"/>
                    </a:cubicBezTo>
                    <a:cubicBezTo>
                      <a:pt x="14" y="15"/>
                      <a:pt x="14" y="15"/>
                      <a:pt x="13" y="16"/>
                    </a:cubicBezTo>
                    <a:cubicBezTo>
                      <a:pt x="13" y="16"/>
                      <a:pt x="12" y="16"/>
                      <a:pt x="12" y="16"/>
                    </a:cubicBezTo>
                    <a:cubicBezTo>
                      <a:pt x="11" y="17"/>
                      <a:pt x="11" y="17"/>
                      <a:pt x="10" y="17"/>
                    </a:cubicBezTo>
                    <a:cubicBezTo>
                      <a:pt x="10" y="17"/>
                      <a:pt x="9" y="17"/>
                      <a:pt x="9" y="17"/>
                    </a:cubicBezTo>
                    <a:close/>
                  </a:path>
                </a:pathLst>
              </a:custGeom>
              <a:solidFill>
                <a:srgbClr val="84B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Rectangle 41"/>
              <p:cNvSpPr>
                <a:spLocks noChangeArrowheads="1"/>
              </p:cNvSpPr>
              <p:nvPr/>
            </p:nvSpPr>
            <p:spPr bwMode="auto">
              <a:xfrm>
                <a:off x="9496425" y="3127375"/>
                <a:ext cx="1225550" cy="2039937"/>
              </a:xfrm>
              <a:prstGeom prst="rect">
                <a:avLst/>
              </a:prstGeom>
              <a:solidFill>
                <a:srgbClr val="D7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4" name="Oval 42"/>
              <p:cNvSpPr>
                <a:spLocks noChangeArrowheads="1"/>
              </p:cNvSpPr>
              <p:nvPr/>
            </p:nvSpPr>
            <p:spPr bwMode="auto">
              <a:xfrm>
                <a:off x="9747250" y="3879850"/>
                <a:ext cx="711200" cy="711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9883775" y="4056063"/>
                <a:ext cx="417512" cy="377825"/>
              </a:xfrm>
              <a:custGeom>
                <a:avLst/>
                <a:gdLst>
                  <a:gd name="T0" fmla="*/ 208 w 216"/>
                  <a:gd name="T1" fmla="*/ 29 h 195"/>
                  <a:gd name="T2" fmla="*/ 49 w 216"/>
                  <a:gd name="T3" fmla="*/ 32 h 195"/>
                  <a:gd name="T4" fmla="*/ 48 w 216"/>
                  <a:gd name="T5" fmla="*/ 26 h 195"/>
                  <a:gd name="T6" fmla="*/ 44 w 216"/>
                  <a:gd name="T7" fmla="*/ 21 h 195"/>
                  <a:gd name="T8" fmla="*/ 7 w 216"/>
                  <a:gd name="T9" fmla="*/ 0 h 195"/>
                  <a:gd name="T10" fmla="*/ 0 w 216"/>
                  <a:gd name="T11" fmla="*/ 12 h 195"/>
                  <a:gd name="T12" fmla="*/ 34 w 216"/>
                  <a:gd name="T13" fmla="*/ 32 h 195"/>
                  <a:gd name="T14" fmla="*/ 55 w 216"/>
                  <a:gd name="T15" fmla="*/ 143 h 195"/>
                  <a:gd name="T16" fmla="*/ 42 w 216"/>
                  <a:gd name="T17" fmla="*/ 176 h 195"/>
                  <a:gd name="T18" fmla="*/ 76 w 216"/>
                  <a:gd name="T19" fmla="*/ 189 h 195"/>
                  <a:gd name="T20" fmla="*/ 88 w 216"/>
                  <a:gd name="T21" fmla="*/ 155 h 195"/>
                  <a:gd name="T22" fmla="*/ 88 w 216"/>
                  <a:gd name="T23" fmla="*/ 154 h 195"/>
                  <a:gd name="T24" fmla="*/ 135 w 216"/>
                  <a:gd name="T25" fmla="*/ 154 h 195"/>
                  <a:gd name="T26" fmla="*/ 146 w 216"/>
                  <a:gd name="T27" fmla="*/ 188 h 195"/>
                  <a:gd name="T28" fmla="*/ 180 w 216"/>
                  <a:gd name="T29" fmla="*/ 177 h 195"/>
                  <a:gd name="T30" fmla="*/ 169 w 216"/>
                  <a:gd name="T31" fmla="*/ 143 h 195"/>
                  <a:gd name="T32" fmla="*/ 157 w 216"/>
                  <a:gd name="T33" fmla="*/ 140 h 195"/>
                  <a:gd name="T34" fmla="*/ 69 w 216"/>
                  <a:gd name="T35" fmla="*/ 140 h 195"/>
                  <a:gd name="T36" fmla="*/ 66 w 216"/>
                  <a:gd name="T37" fmla="*/ 124 h 195"/>
                  <a:gd name="T38" fmla="*/ 187 w 216"/>
                  <a:gd name="T39" fmla="*/ 124 h 195"/>
                  <a:gd name="T40" fmla="*/ 193 w 216"/>
                  <a:gd name="T41" fmla="*/ 119 h 195"/>
                  <a:gd name="T42" fmla="*/ 215 w 216"/>
                  <a:gd name="T43" fmla="*/ 37 h 195"/>
                  <a:gd name="T44" fmla="*/ 214 w 216"/>
                  <a:gd name="T45" fmla="*/ 31 h 195"/>
                  <a:gd name="T46" fmla="*/ 208 w 216"/>
                  <a:gd name="T47" fmla="*/ 29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6" h="195">
                    <a:moveTo>
                      <a:pt x="208" y="29"/>
                    </a:moveTo>
                    <a:cubicBezTo>
                      <a:pt x="49" y="32"/>
                      <a:pt x="49" y="32"/>
                      <a:pt x="49" y="32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4"/>
                      <a:pt x="46" y="22"/>
                      <a:pt x="44" y="2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55" y="143"/>
                      <a:pt x="55" y="143"/>
                      <a:pt x="55" y="143"/>
                    </a:cubicBezTo>
                    <a:cubicBezTo>
                      <a:pt x="42" y="149"/>
                      <a:pt x="37" y="164"/>
                      <a:pt x="42" y="176"/>
                    </a:cubicBezTo>
                    <a:cubicBezTo>
                      <a:pt x="48" y="189"/>
                      <a:pt x="64" y="195"/>
                      <a:pt x="76" y="189"/>
                    </a:cubicBezTo>
                    <a:cubicBezTo>
                      <a:pt x="89" y="183"/>
                      <a:pt x="94" y="168"/>
                      <a:pt x="88" y="155"/>
                    </a:cubicBezTo>
                    <a:cubicBezTo>
                      <a:pt x="88" y="155"/>
                      <a:pt x="88" y="155"/>
                      <a:pt x="88" y="154"/>
                    </a:cubicBezTo>
                    <a:cubicBezTo>
                      <a:pt x="135" y="154"/>
                      <a:pt x="135" y="154"/>
                      <a:pt x="135" y="154"/>
                    </a:cubicBezTo>
                    <a:cubicBezTo>
                      <a:pt x="129" y="167"/>
                      <a:pt x="134" y="182"/>
                      <a:pt x="146" y="188"/>
                    </a:cubicBezTo>
                    <a:cubicBezTo>
                      <a:pt x="159" y="195"/>
                      <a:pt x="174" y="189"/>
                      <a:pt x="180" y="177"/>
                    </a:cubicBezTo>
                    <a:cubicBezTo>
                      <a:pt x="186" y="164"/>
                      <a:pt x="181" y="149"/>
                      <a:pt x="169" y="143"/>
                    </a:cubicBezTo>
                    <a:cubicBezTo>
                      <a:pt x="165" y="141"/>
                      <a:pt x="161" y="140"/>
                      <a:pt x="157" y="140"/>
                    </a:cubicBezTo>
                    <a:cubicBezTo>
                      <a:pt x="69" y="140"/>
                      <a:pt x="69" y="140"/>
                      <a:pt x="69" y="140"/>
                    </a:cubicBezTo>
                    <a:cubicBezTo>
                      <a:pt x="66" y="124"/>
                      <a:pt x="66" y="124"/>
                      <a:pt x="66" y="124"/>
                    </a:cubicBezTo>
                    <a:cubicBezTo>
                      <a:pt x="187" y="124"/>
                      <a:pt x="187" y="124"/>
                      <a:pt x="187" y="124"/>
                    </a:cubicBezTo>
                    <a:cubicBezTo>
                      <a:pt x="190" y="124"/>
                      <a:pt x="193" y="122"/>
                      <a:pt x="193" y="119"/>
                    </a:cubicBezTo>
                    <a:cubicBezTo>
                      <a:pt x="215" y="37"/>
                      <a:pt x="215" y="37"/>
                      <a:pt x="215" y="37"/>
                    </a:cubicBezTo>
                    <a:cubicBezTo>
                      <a:pt x="216" y="35"/>
                      <a:pt x="215" y="33"/>
                      <a:pt x="214" y="31"/>
                    </a:cubicBezTo>
                    <a:cubicBezTo>
                      <a:pt x="212" y="30"/>
                      <a:pt x="210" y="29"/>
                      <a:pt x="208" y="29"/>
                    </a:cubicBezTo>
                    <a:close/>
                  </a:path>
                </a:pathLst>
              </a:custGeom>
              <a:solidFill>
                <a:srgbClr val="84B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6" name="Rectangle 44"/>
              <p:cNvSpPr>
                <a:spLocks noChangeArrowheads="1"/>
              </p:cNvSpPr>
              <p:nvPr/>
            </p:nvSpPr>
            <p:spPr bwMode="auto">
              <a:xfrm>
                <a:off x="9496425" y="3127375"/>
                <a:ext cx="1225550" cy="207962"/>
              </a:xfrm>
              <a:prstGeom prst="rect">
                <a:avLst/>
              </a:prstGeom>
              <a:solidFill>
                <a:srgbClr val="84B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7" name="Oval 45"/>
              <p:cNvSpPr>
                <a:spLocks noChangeArrowheads="1"/>
              </p:cNvSpPr>
              <p:nvPr/>
            </p:nvSpPr>
            <p:spPr bwMode="auto">
              <a:xfrm>
                <a:off x="9598025" y="3178175"/>
                <a:ext cx="74612" cy="73025"/>
              </a:xfrm>
              <a:prstGeom prst="ellipse">
                <a:avLst/>
              </a:prstGeom>
              <a:solidFill>
                <a:srgbClr val="387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8" name="Oval 46"/>
              <p:cNvSpPr>
                <a:spLocks noChangeArrowheads="1"/>
              </p:cNvSpPr>
              <p:nvPr/>
            </p:nvSpPr>
            <p:spPr bwMode="auto">
              <a:xfrm>
                <a:off x="9713913" y="3178175"/>
                <a:ext cx="73025" cy="73025"/>
              </a:xfrm>
              <a:prstGeom prst="ellipse">
                <a:avLst/>
              </a:pr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9" name="Oval 47"/>
              <p:cNvSpPr>
                <a:spLocks noChangeArrowheads="1"/>
              </p:cNvSpPr>
              <p:nvPr/>
            </p:nvSpPr>
            <p:spPr bwMode="auto">
              <a:xfrm>
                <a:off x="9831388" y="3178175"/>
                <a:ext cx="71437" cy="73025"/>
              </a:xfrm>
              <a:prstGeom prst="ellipse">
                <a:avLst/>
              </a:prstGeom>
              <a:solidFill>
                <a:srgbClr val="387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12833" y="6158"/>
              <a:ext cx="2069" cy="3317"/>
              <a:chOff x="7834313" y="3405188"/>
              <a:chExt cx="1628774" cy="2611437"/>
            </a:xfrm>
          </p:grpSpPr>
          <p:sp>
            <p:nvSpPr>
              <p:cNvPr id="13" name="Freeform 11"/>
              <p:cNvSpPr/>
              <p:nvPr/>
            </p:nvSpPr>
            <p:spPr bwMode="auto">
              <a:xfrm>
                <a:off x="8048625" y="4222750"/>
                <a:ext cx="157162" cy="130175"/>
              </a:xfrm>
              <a:custGeom>
                <a:avLst/>
                <a:gdLst>
                  <a:gd name="T0" fmla="*/ 4 w 99"/>
                  <a:gd name="T1" fmla="*/ 0 h 82"/>
                  <a:gd name="T2" fmla="*/ 93 w 99"/>
                  <a:gd name="T3" fmla="*/ 37 h 82"/>
                  <a:gd name="T4" fmla="*/ 99 w 99"/>
                  <a:gd name="T5" fmla="*/ 82 h 82"/>
                  <a:gd name="T6" fmla="*/ 0 w 99"/>
                  <a:gd name="T7" fmla="*/ 54 h 82"/>
                  <a:gd name="T8" fmla="*/ 4 w 99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2">
                    <a:moveTo>
                      <a:pt x="4" y="0"/>
                    </a:moveTo>
                    <a:lnTo>
                      <a:pt x="93" y="37"/>
                    </a:lnTo>
                    <a:lnTo>
                      <a:pt x="99" y="82"/>
                    </a:lnTo>
                    <a:lnTo>
                      <a:pt x="0" y="5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" name="Freeform 12"/>
              <p:cNvSpPr/>
              <p:nvPr/>
            </p:nvSpPr>
            <p:spPr bwMode="auto">
              <a:xfrm>
                <a:off x="8128000" y="3910013"/>
                <a:ext cx="457200" cy="539750"/>
              </a:xfrm>
              <a:custGeom>
                <a:avLst/>
                <a:gdLst>
                  <a:gd name="T0" fmla="*/ 163 w 236"/>
                  <a:gd name="T1" fmla="*/ 278 h 278"/>
                  <a:gd name="T2" fmla="*/ 155 w 236"/>
                  <a:gd name="T3" fmla="*/ 278 h 278"/>
                  <a:gd name="T4" fmla="*/ 0 w 236"/>
                  <a:gd name="T5" fmla="*/ 246 h 278"/>
                  <a:gd name="T6" fmla="*/ 14 w 236"/>
                  <a:gd name="T7" fmla="*/ 174 h 278"/>
                  <a:gd name="T8" fmla="*/ 132 w 236"/>
                  <a:gd name="T9" fmla="*/ 197 h 278"/>
                  <a:gd name="T10" fmla="*/ 163 w 236"/>
                  <a:gd name="T11" fmla="*/ 0 h 278"/>
                  <a:gd name="T12" fmla="*/ 236 w 236"/>
                  <a:gd name="T13" fmla="*/ 12 h 278"/>
                  <a:gd name="T14" fmla="*/ 199 w 236"/>
                  <a:gd name="T15" fmla="*/ 247 h 278"/>
                  <a:gd name="T16" fmla="*/ 184 w 236"/>
                  <a:gd name="T17" fmla="*/ 272 h 278"/>
                  <a:gd name="T18" fmla="*/ 163 w 236"/>
                  <a:gd name="T19" fmla="*/ 27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6" h="278">
                    <a:moveTo>
                      <a:pt x="163" y="278"/>
                    </a:moveTo>
                    <a:cubicBezTo>
                      <a:pt x="160" y="278"/>
                      <a:pt x="158" y="278"/>
                      <a:pt x="155" y="278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14" y="174"/>
                      <a:pt x="14" y="174"/>
                      <a:pt x="14" y="174"/>
                    </a:cubicBezTo>
                    <a:cubicBezTo>
                      <a:pt x="132" y="197"/>
                      <a:pt x="132" y="197"/>
                      <a:pt x="132" y="197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236" y="12"/>
                      <a:pt x="236" y="12"/>
                      <a:pt x="236" y="12"/>
                    </a:cubicBezTo>
                    <a:cubicBezTo>
                      <a:pt x="199" y="247"/>
                      <a:pt x="199" y="247"/>
                      <a:pt x="199" y="247"/>
                    </a:cubicBezTo>
                    <a:cubicBezTo>
                      <a:pt x="198" y="257"/>
                      <a:pt x="192" y="266"/>
                      <a:pt x="184" y="272"/>
                    </a:cubicBezTo>
                    <a:cubicBezTo>
                      <a:pt x="178" y="276"/>
                      <a:pt x="170" y="278"/>
                      <a:pt x="163" y="278"/>
                    </a:cubicBezTo>
                    <a:close/>
                  </a:path>
                </a:pathLst>
              </a:custGeom>
              <a:solidFill>
                <a:srgbClr val="EDB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" name="Freeform 13"/>
              <p:cNvSpPr/>
              <p:nvPr/>
            </p:nvSpPr>
            <p:spPr bwMode="auto">
              <a:xfrm>
                <a:off x="8462963" y="5762625"/>
                <a:ext cx="111125" cy="207962"/>
              </a:xfrm>
              <a:custGeom>
                <a:avLst/>
                <a:gdLst>
                  <a:gd name="T0" fmla="*/ 55 w 57"/>
                  <a:gd name="T1" fmla="*/ 106 h 107"/>
                  <a:gd name="T2" fmla="*/ 57 w 57"/>
                  <a:gd name="T3" fmla="*/ 0 h 107"/>
                  <a:gd name="T4" fmla="*/ 3 w 57"/>
                  <a:gd name="T5" fmla="*/ 1 h 107"/>
                  <a:gd name="T6" fmla="*/ 0 w 57"/>
                  <a:gd name="T7" fmla="*/ 107 h 107"/>
                  <a:gd name="T8" fmla="*/ 55 w 57"/>
                  <a:gd name="T9" fmla="*/ 10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7">
                    <a:moveTo>
                      <a:pt x="55" y="106"/>
                    </a:moveTo>
                    <a:cubicBezTo>
                      <a:pt x="54" y="102"/>
                      <a:pt x="57" y="0"/>
                      <a:pt x="57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107"/>
                      <a:pt x="0" y="107"/>
                      <a:pt x="0" y="107"/>
                    </a:cubicBezTo>
                    <a:lnTo>
                      <a:pt x="55" y="106"/>
                    </a:lnTo>
                    <a:close/>
                  </a:path>
                </a:pathLst>
              </a:custGeom>
              <a:solidFill>
                <a:srgbClr val="FAA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8285163" y="5922963"/>
                <a:ext cx="292100" cy="93662"/>
              </a:xfrm>
              <a:custGeom>
                <a:avLst/>
                <a:gdLst>
                  <a:gd name="T0" fmla="*/ 0 w 151"/>
                  <a:gd name="T1" fmla="*/ 48 h 48"/>
                  <a:gd name="T2" fmla="*/ 151 w 151"/>
                  <a:gd name="T3" fmla="*/ 47 h 48"/>
                  <a:gd name="T4" fmla="*/ 151 w 151"/>
                  <a:gd name="T5" fmla="*/ 0 h 48"/>
                  <a:gd name="T6" fmla="*/ 46 w 151"/>
                  <a:gd name="T7" fmla="*/ 1 h 48"/>
                  <a:gd name="T8" fmla="*/ 0 w 151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48">
                    <a:moveTo>
                      <a:pt x="0" y="48"/>
                    </a:moveTo>
                    <a:cubicBezTo>
                      <a:pt x="151" y="47"/>
                      <a:pt x="151" y="47"/>
                      <a:pt x="151" y="47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21" y="1"/>
                      <a:pt x="0" y="22"/>
                      <a:pt x="0" y="48"/>
                    </a:cubicBezTo>
                    <a:close/>
                  </a:path>
                </a:pathLst>
              </a:custGeom>
              <a:solidFill>
                <a:srgbClr val="1E1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9224963" y="5605463"/>
                <a:ext cx="203200" cy="233362"/>
              </a:xfrm>
              <a:custGeom>
                <a:avLst/>
                <a:gdLst>
                  <a:gd name="T0" fmla="*/ 105 w 105"/>
                  <a:gd name="T1" fmla="*/ 86 h 120"/>
                  <a:gd name="T2" fmla="*/ 42 w 105"/>
                  <a:gd name="T3" fmla="*/ 0 h 120"/>
                  <a:gd name="T4" fmla="*/ 0 w 105"/>
                  <a:gd name="T5" fmla="*/ 34 h 120"/>
                  <a:gd name="T6" fmla="*/ 62 w 105"/>
                  <a:gd name="T7" fmla="*/ 120 h 120"/>
                  <a:gd name="T8" fmla="*/ 105 w 105"/>
                  <a:gd name="T9" fmla="*/ 8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20">
                    <a:moveTo>
                      <a:pt x="105" y="86"/>
                    </a:moveTo>
                    <a:cubicBezTo>
                      <a:pt x="102" y="83"/>
                      <a:pt x="42" y="0"/>
                      <a:pt x="42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2" y="120"/>
                      <a:pt x="62" y="120"/>
                      <a:pt x="62" y="120"/>
                    </a:cubicBezTo>
                    <a:lnTo>
                      <a:pt x="105" y="86"/>
                    </a:lnTo>
                    <a:close/>
                  </a:path>
                </a:pathLst>
              </a:custGeom>
              <a:solidFill>
                <a:srgbClr val="FAA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9201150" y="5730875"/>
                <a:ext cx="261937" cy="252412"/>
              </a:xfrm>
              <a:custGeom>
                <a:avLst/>
                <a:gdLst>
                  <a:gd name="T0" fmla="*/ 15 w 135"/>
                  <a:gd name="T1" fmla="*/ 130 h 130"/>
                  <a:gd name="T2" fmla="*/ 135 w 135"/>
                  <a:gd name="T3" fmla="*/ 37 h 130"/>
                  <a:gd name="T4" fmla="*/ 106 w 135"/>
                  <a:gd name="T5" fmla="*/ 0 h 130"/>
                  <a:gd name="T6" fmla="*/ 24 w 135"/>
                  <a:gd name="T7" fmla="*/ 65 h 130"/>
                  <a:gd name="T8" fmla="*/ 15 w 135"/>
                  <a:gd name="T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30">
                    <a:moveTo>
                      <a:pt x="15" y="130"/>
                    </a:moveTo>
                    <a:cubicBezTo>
                      <a:pt x="135" y="37"/>
                      <a:pt x="135" y="37"/>
                      <a:pt x="135" y="37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3" y="80"/>
                      <a:pt x="0" y="110"/>
                      <a:pt x="15" y="130"/>
                    </a:cubicBezTo>
                    <a:close/>
                  </a:path>
                </a:pathLst>
              </a:custGeom>
              <a:solidFill>
                <a:srgbClr val="1E1A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8653463" y="4421188"/>
                <a:ext cx="733425" cy="1330325"/>
              </a:xfrm>
              <a:custGeom>
                <a:avLst/>
                <a:gdLst>
                  <a:gd name="T0" fmla="*/ 148 w 379"/>
                  <a:gd name="T1" fmla="*/ 0 h 686"/>
                  <a:gd name="T2" fmla="*/ 179 w 379"/>
                  <a:gd name="T3" fmla="*/ 323 h 686"/>
                  <a:gd name="T4" fmla="*/ 170 w 379"/>
                  <a:gd name="T5" fmla="*/ 299 h 686"/>
                  <a:gd name="T6" fmla="*/ 379 w 379"/>
                  <a:gd name="T7" fmla="*/ 630 h 686"/>
                  <a:gd name="T8" fmla="*/ 294 w 379"/>
                  <a:gd name="T9" fmla="*/ 686 h 686"/>
                  <a:gd name="T10" fmla="*/ 73 w 379"/>
                  <a:gd name="T11" fmla="*/ 363 h 686"/>
                  <a:gd name="T12" fmla="*/ 65 w 379"/>
                  <a:gd name="T13" fmla="*/ 344 h 686"/>
                  <a:gd name="T14" fmla="*/ 64 w 379"/>
                  <a:gd name="T15" fmla="*/ 339 h 686"/>
                  <a:gd name="T16" fmla="*/ 0 w 379"/>
                  <a:gd name="T17" fmla="*/ 21 h 686"/>
                  <a:gd name="T18" fmla="*/ 148 w 379"/>
                  <a:gd name="T19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9" h="686">
                    <a:moveTo>
                      <a:pt x="148" y="0"/>
                    </a:moveTo>
                    <a:cubicBezTo>
                      <a:pt x="179" y="323"/>
                      <a:pt x="179" y="323"/>
                      <a:pt x="179" y="323"/>
                    </a:cubicBezTo>
                    <a:cubicBezTo>
                      <a:pt x="170" y="299"/>
                      <a:pt x="170" y="299"/>
                      <a:pt x="170" y="299"/>
                    </a:cubicBezTo>
                    <a:cubicBezTo>
                      <a:pt x="379" y="630"/>
                      <a:pt x="379" y="630"/>
                      <a:pt x="379" y="630"/>
                    </a:cubicBezTo>
                    <a:cubicBezTo>
                      <a:pt x="294" y="686"/>
                      <a:pt x="294" y="686"/>
                      <a:pt x="294" y="686"/>
                    </a:cubicBezTo>
                    <a:cubicBezTo>
                      <a:pt x="73" y="363"/>
                      <a:pt x="73" y="363"/>
                      <a:pt x="73" y="363"/>
                    </a:cubicBezTo>
                    <a:cubicBezTo>
                      <a:pt x="69" y="357"/>
                      <a:pt x="66" y="350"/>
                      <a:pt x="65" y="344"/>
                    </a:cubicBezTo>
                    <a:cubicBezTo>
                      <a:pt x="64" y="339"/>
                      <a:pt x="64" y="339"/>
                      <a:pt x="64" y="339"/>
                    </a:cubicBezTo>
                    <a:cubicBezTo>
                      <a:pt x="0" y="21"/>
                      <a:pt x="0" y="21"/>
                      <a:pt x="0" y="21"/>
                    </a:cubicBez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" name="Freeform 18"/>
              <p:cNvSpPr/>
              <p:nvPr/>
            </p:nvSpPr>
            <p:spPr bwMode="auto">
              <a:xfrm>
                <a:off x="8418513" y="4421188"/>
                <a:ext cx="339725" cy="1406525"/>
              </a:xfrm>
              <a:custGeom>
                <a:avLst/>
                <a:gdLst>
                  <a:gd name="T0" fmla="*/ 175 w 175"/>
                  <a:gd name="T1" fmla="*/ 17 h 726"/>
                  <a:gd name="T2" fmla="*/ 144 w 175"/>
                  <a:gd name="T3" fmla="*/ 181 h 726"/>
                  <a:gd name="T4" fmla="*/ 130 w 175"/>
                  <a:gd name="T5" fmla="*/ 269 h 726"/>
                  <a:gd name="T6" fmla="*/ 116 w 175"/>
                  <a:gd name="T7" fmla="*/ 358 h 726"/>
                  <a:gd name="T8" fmla="*/ 116 w 175"/>
                  <a:gd name="T9" fmla="*/ 352 h 726"/>
                  <a:gd name="T10" fmla="*/ 112 w 175"/>
                  <a:gd name="T11" fmla="*/ 446 h 726"/>
                  <a:gd name="T12" fmla="*/ 108 w 175"/>
                  <a:gd name="T13" fmla="*/ 539 h 726"/>
                  <a:gd name="T14" fmla="*/ 102 w 175"/>
                  <a:gd name="T15" fmla="*/ 726 h 726"/>
                  <a:gd name="T16" fmla="*/ 0 w 175"/>
                  <a:gd name="T17" fmla="*/ 724 h 726"/>
                  <a:gd name="T18" fmla="*/ 1 w 175"/>
                  <a:gd name="T19" fmla="*/ 537 h 726"/>
                  <a:gd name="T20" fmla="*/ 1 w 175"/>
                  <a:gd name="T21" fmla="*/ 444 h 726"/>
                  <a:gd name="T22" fmla="*/ 0 w 175"/>
                  <a:gd name="T23" fmla="*/ 350 h 726"/>
                  <a:gd name="T24" fmla="*/ 0 w 175"/>
                  <a:gd name="T25" fmla="*/ 348 h 726"/>
                  <a:gd name="T26" fmla="*/ 0 w 175"/>
                  <a:gd name="T27" fmla="*/ 344 h 726"/>
                  <a:gd name="T28" fmla="*/ 7 w 175"/>
                  <a:gd name="T29" fmla="*/ 255 h 726"/>
                  <a:gd name="T30" fmla="*/ 14 w 175"/>
                  <a:gd name="T31" fmla="*/ 165 h 726"/>
                  <a:gd name="T32" fmla="*/ 26 w 175"/>
                  <a:gd name="T33" fmla="*/ 0 h 726"/>
                  <a:gd name="T34" fmla="*/ 175 w 175"/>
                  <a:gd name="T35" fmla="*/ 17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5" h="726">
                    <a:moveTo>
                      <a:pt x="175" y="17"/>
                    </a:moveTo>
                    <a:cubicBezTo>
                      <a:pt x="164" y="76"/>
                      <a:pt x="154" y="122"/>
                      <a:pt x="144" y="181"/>
                    </a:cubicBezTo>
                    <a:cubicBezTo>
                      <a:pt x="139" y="210"/>
                      <a:pt x="135" y="240"/>
                      <a:pt x="130" y="269"/>
                    </a:cubicBezTo>
                    <a:cubicBezTo>
                      <a:pt x="116" y="358"/>
                      <a:pt x="116" y="358"/>
                      <a:pt x="116" y="358"/>
                    </a:cubicBezTo>
                    <a:cubicBezTo>
                      <a:pt x="116" y="352"/>
                      <a:pt x="116" y="352"/>
                      <a:pt x="116" y="352"/>
                    </a:cubicBezTo>
                    <a:cubicBezTo>
                      <a:pt x="112" y="446"/>
                      <a:pt x="112" y="446"/>
                      <a:pt x="112" y="446"/>
                    </a:cubicBezTo>
                    <a:cubicBezTo>
                      <a:pt x="111" y="477"/>
                      <a:pt x="109" y="508"/>
                      <a:pt x="108" y="539"/>
                    </a:cubicBezTo>
                    <a:cubicBezTo>
                      <a:pt x="105" y="602"/>
                      <a:pt x="103" y="664"/>
                      <a:pt x="102" y="726"/>
                    </a:cubicBezTo>
                    <a:cubicBezTo>
                      <a:pt x="0" y="724"/>
                      <a:pt x="0" y="724"/>
                      <a:pt x="0" y="724"/>
                    </a:cubicBezTo>
                    <a:cubicBezTo>
                      <a:pt x="1" y="662"/>
                      <a:pt x="1" y="600"/>
                      <a:pt x="1" y="537"/>
                    </a:cubicBezTo>
                    <a:cubicBezTo>
                      <a:pt x="2" y="506"/>
                      <a:pt x="1" y="475"/>
                      <a:pt x="1" y="444"/>
                    </a:cubicBezTo>
                    <a:cubicBezTo>
                      <a:pt x="0" y="350"/>
                      <a:pt x="0" y="350"/>
                      <a:pt x="0" y="350"/>
                    </a:cubicBezTo>
                    <a:cubicBezTo>
                      <a:pt x="0" y="348"/>
                      <a:pt x="0" y="348"/>
                      <a:pt x="0" y="348"/>
                    </a:cubicBezTo>
                    <a:cubicBezTo>
                      <a:pt x="0" y="344"/>
                      <a:pt x="0" y="344"/>
                      <a:pt x="0" y="344"/>
                    </a:cubicBezTo>
                    <a:cubicBezTo>
                      <a:pt x="7" y="255"/>
                      <a:pt x="7" y="255"/>
                      <a:pt x="7" y="255"/>
                    </a:cubicBezTo>
                    <a:cubicBezTo>
                      <a:pt x="10" y="225"/>
                      <a:pt x="12" y="195"/>
                      <a:pt x="14" y="165"/>
                    </a:cubicBezTo>
                    <a:cubicBezTo>
                      <a:pt x="19" y="106"/>
                      <a:pt x="23" y="59"/>
                      <a:pt x="26" y="0"/>
                    </a:cubicBezTo>
                    <a:lnTo>
                      <a:pt x="175" y="17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19"/>
              <p:cNvSpPr/>
              <p:nvPr/>
            </p:nvSpPr>
            <p:spPr bwMode="auto">
              <a:xfrm>
                <a:off x="8442325" y="3856038"/>
                <a:ext cx="520700" cy="601662"/>
              </a:xfrm>
              <a:custGeom>
                <a:avLst/>
                <a:gdLst>
                  <a:gd name="T0" fmla="*/ 220 w 269"/>
                  <a:gd name="T1" fmla="*/ 0 h 310"/>
                  <a:gd name="T2" fmla="*/ 30 w 269"/>
                  <a:gd name="T3" fmla="*/ 0 h 310"/>
                  <a:gd name="T4" fmla="*/ 0 w 269"/>
                  <a:gd name="T5" fmla="*/ 32 h 310"/>
                  <a:gd name="T6" fmla="*/ 7 w 269"/>
                  <a:gd name="T7" fmla="*/ 280 h 310"/>
                  <a:gd name="T8" fmla="*/ 38 w 269"/>
                  <a:gd name="T9" fmla="*/ 310 h 310"/>
                  <a:gd name="T10" fmla="*/ 227 w 269"/>
                  <a:gd name="T11" fmla="*/ 310 h 310"/>
                  <a:gd name="T12" fmla="*/ 258 w 269"/>
                  <a:gd name="T13" fmla="*/ 281 h 310"/>
                  <a:gd name="T14" fmla="*/ 268 w 269"/>
                  <a:gd name="T15" fmla="*/ 51 h 310"/>
                  <a:gd name="T16" fmla="*/ 220 w 269"/>
                  <a:gd name="T17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310">
                    <a:moveTo>
                      <a:pt x="22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5"/>
                      <a:pt x="0" y="32"/>
                    </a:cubicBezTo>
                    <a:cubicBezTo>
                      <a:pt x="7" y="280"/>
                      <a:pt x="7" y="280"/>
                      <a:pt x="7" y="280"/>
                    </a:cubicBezTo>
                    <a:cubicBezTo>
                      <a:pt x="8" y="297"/>
                      <a:pt x="21" y="310"/>
                      <a:pt x="38" y="310"/>
                    </a:cubicBezTo>
                    <a:cubicBezTo>
                      <a:pt x="227" y="310"/>
                      <a:pt x="227" y="310"/>
                      <a:pt x="227" y="310"/>
                    </a:cubicBezTo>
                    <a:cubicBezTo>
                      <a:pt x="244" y="310"/>
                      <a:pt x="257" y="297"/>
                      <a:pt x="258" y="281"/>
                    </a:cubicBezTo>
                    <a:cubicBezTo>
                      <a:pt x="268" y="51"/>
                      <a:pt x="268" y="51"/>
                      <a:pt x="268" y="51"/>
                    </a:cubicBezTo>
                    <a:cubicBezTo>
                      <a:pt x="269" y="23"/>
                      <a:pt x="247" y="0"/>
                      <a:pt x="220" y="0"/>
                    </a:cubicBezTo>
                    <a:close/>
                  </a:path>
                </a:pathLst>
              </a:custGeom>
              <a:solidFill>
                <a:srgbClr val="F7C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20"/>
              <p:cNvSpPr/>
              <p:nvPr/>
            </p:nvSpPr>
            <p:spPr bwMode="auto">
              <a:xfrm>
                <a:off x="8612188" y="3759200"/>
                <a:ext cx="98425" cy="130175"/>
              </a:xfrm>
              <a:custGeom>
                <a:avLst/>
                <a:gdLst>
                  <a:gd name="T0" fmla="*/ 0 w 62"/>
                  <a:gd name="T1" fmla="*/ 6 h 82"/>
                  <a:gd name="T2" fmla="*/ 0 w 62"/>
                  <a:gd name="T3" fmla="*/ 82 h 82"/>
                  <a:gd name="T4" fmla="*/ 62 w 62"/>
                  <a:gd name="T5" fmla="*/ 69 h 82"/>
                  <a:gd name="T6" fmla="*/ 51 w 62"/>
                  <a:gd name="T7" fmla="*/ 0 h 82"/>
                  <a:gd name="T8" fmla="*/ 0 w 62"/>
                  <a:gd name="T9" fmla="*/ 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82">
                    <a:moveTo>
                      <a:pt x="0" y="6"/>
                    </a:moveTo>
                    <a:lnTo>
                      <a:pt x="0" y="82"/>
                    </a:lnTo>
                    <a:lnTo>
                      <a:pt x="62" y="69"/>
                    </a:lnTo>
                    <a:lnTo>
                      <a:pt x="5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21"/>
              <p:cNvSpPr/>
              <p:nvPr/>
            </p:nvSpPr>
            <p:spPr bwMode="auto">
              <a:xfrm>
                <a:off x="8497888" y="3625850"/>
                <a:ext cx="49212" cy="38100"/>
              </a:xfrm>
              <a:custGeom>
                <a:avLst/>
                <a:gdLst>
                  <a:gd name="T0" fmla="*/ 5 w 25"/>
                  <a:gd name="T1" fmla="*/ 5 h 20"/>
                  <a:gd name="T2" fmla="*/ 19 w 25"/>
                  <a:gd name="T3" fmla="*/ 0 h 20"/>
                  <a:gd name="T4" fmla="*/ 25 w 25"/>
                  <a:gd name="T5" fmla="*/ 18 h 20"/>
                  <a:gd name="T6" fmla="*/ 12 w 25"/>
                  <a:gd name="T7" fmla="*/ 20 h 20"/>
                  <a:gd name="T8" fmla="*/ 4 w 25"/>
                  <a:gd name="T9" fmla="*/ 14 h 20"/>
                  <a:gd name="T10" fmla="*/ 5 w 25"/>
                  <a:gd name="T11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0">
                    <a:moveTo>
                      <a:pt x="5" y="5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0" y="12"/>
                      <a:pt x="1" y="6"/>
                      <a:pt x="5" y="5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22"/>
              <p:cNvSpPr/>
              <p:nvPr/>
            </p:nvSpPr>
            <p:spPr bwMode="auto">
              <a:xfrm>
                <a:off x="8509000" y="3548063"/>
                <a:ext cx="244475" cy="244475"/>
              </a:xfrm>
              <a:custGeom>
                <a:avLst/>
                <a:gdLst>
                  <a:gd name="T0" fmla="*/ 5 w 126"/>
                  <a:gd name="T1" fmla="*/ 73 h 126"/>
                  <a:gd name="T2" fmla="*/ 73 w 126"/>
                  <a:gd name="T3" fmla="*/ 121 h 126"/>
                  <a:gd name="T4" fmla="*/ 120 w 126"/>
                  <a:gd name="T5" fmla="*/ 53 h 126"/>
                  <a:gd name="T6" fmla="*/ 53 w 126"/>
                  <a:gd name="T7" fmla="*/ 5 h 126"/>
                  <a:gd name="T8" fmla="*/ 5 w 126"/>
                  <a:gd name="T9" fmla="*/ 7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6">
                    <a:moveTo>
                      <a:pt x="5" y="73"/>
                    </a:moveTo>
                    <a:cubicBezTo>
                      <a:pt x="11" y="105"/>
                      <a:pt x="41" y="126"/>
                      <a:pt x="73" y="121"/>
                    </a:cubicBezTo>
                    <a:cubicBezTo>
                      <a:pt x="105" y="115"/>
                      <a:pt x="126" y="85"/>
                      <a:pt x="120" y="53"/>
                    </a:cubicBezTo>
                    <a:cubicBezTo>
                      <a:pt x="115" y="21"/>
                      <a:pt x="85" y="0"/>
                      <a:pt x="53" y="5"/>
                    </a:cubicBezTo>
                    <a:cubicBezTo>
                      <a:pt x="21" y="11"/>
                      <a:pt x="0" y="41"/>
                      <a:pt x="5" y="73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7" name="Freeform 25"/>
              <p:cNvSpPr/>
              <p:nvPr/>
            </p:nvSpPr>
            <p:spPr bwMode="auto">
              <a:xfrm>
                <a:off x="8509000" y="3548063"/>
                <a:ext cx="244475" cy="244475"/>
              </a:xfrm>
              <a:custGeom>
                <a:avLst/>
                <a:gdLst>
                  <a:gd name="T0" fmla="*/ 5 w 126"/>
                  <a:gd name="T1" fmla="*/ 73 h 126"/>
                  <a:gd name="T2" fmla="*/ 73 w 126"/>
                  <a:gd name="T3" fmla="*/ 121 h 126"/>
                  <a:gd name="T4" fmla="*/ 120 w 126"/>
                  <a:gd name="T5" fmla="*/ 53 h 126"/>
                  <a:gd name="T6" fmla="*/ 53 w 126"/>
                  <a:gd name="T7" fmla="*/ 5 h 126"/>
                  <a:gd name="T8" fmla="*/ 5 w 126"/>
                  <a:gd name="T9" fmla="*/ 7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6">
                    <a:moveTo>
                      <a:pt x="5" y="73"/>
                    </a:moveTo>
                    <a:cubicBezTo>
                      <a:pt x="11" y="105"/>
                      <a:pt x="41" y="126"/>
                      <a:pt x="73" y="121"/>
                    </a:cubicBezTo>
                    <a:cubicBezTo>
                      <a:pt x="105" y="115"/>
                      <a:pt x="126" y="85"/>
                      <a:pt x="120" y="53"/>
                    </a:cubicBezTo>
                    <a:cubicBezTo>
                      <a:pt x="115" y="21"/>
                      <a:pt x="85" y="0"/>
                      <a:pt x="53" y="5"/>
                    </a:cubicBezTo>
                    <a:cubicBezTo>
                      <a:pt x="21" y="11"/>
                      <a:pt x="0" y="41"/>
                      <a:pt x="5" y="73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27"/>
              <p:cNvSpPr/>
              <p:nvPr/>
            </p:nvSpPr>
            <p:spPr bwMode="auto">
              <a:xfrm>
                <a:off x="8645525" y="3405188"/>
                <a:ext cx="255587" cy="255587"/>
              </a:xfrm>
              <a:custGeom>
                <a:avLst/>
                <a:gdLst>
                  <a:gd name="T0" fmla="*/ 89 w 132"/>
                  <a:gd name="T1" fmla="*/ 119 h 132"/>
                  <a:gd name="T2" fmla="*/ 119 w 132"/>
                  <a:gd name="T3" fmla="*/ 43 h 132"/>
                  <a:gd name="T4" fmla="*/ 42 w 132"/>
                  <a:gd name="T5" fmla="*/ 13 h 132"/>
                  <a:gd name="T6" fmla="*/ 13 w 132"/>
                  <a:gd name="T7" fmla="*/ 89 h 132"/>
                  <a:gd name="T8" fmla="*/ 89 w 132"/>
                  <a:gd name="T9" fmla="*/ 1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2">
                    <a:moveTo>
                      <a:pt x="89" y="119"/>
                    </a:moveTo>
                    <a:cubicBezTo>
                      <a:pt x="118" y="106"/>
                      <a:pt x="132" y="72"/>
                      <a:pt x="119" y="43"/>
                    </a:cubicBezTo>
                    <a:cubicBezTo>
                      <a:pt x="106" y="13"/>
                      <a:pt x="72" y="0"/>
                      <a:pt x="42" y="13"/>
                    </a:cubicBezTo>
                    <a:cubicBezTo>
                      <a:pt x="13" y="26"/>
                      <a:pt x="0" y="60"/>
                      <a:pt x="13" y="89"/>
                    </a:cubicBezTo>
                    <a:cubicBezTo>
                      <a:pt x="26" y="119"/>
                      <a:pt x="60" y="132"/>
                      <a:pt x="89" y="119"/>
                    </a:cubicBezTo>
                    <a:close/>
                  </a:path>
                </a:pathLst>
              </a:custGeom>
              <a:solidFill>
                <a:srgbClr val="0E1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28"/>
              <p:cNvSpPr/>
              <p:nvPr/>
            </p:nvSpPr>
            <p:spPr bwMode="auto">
              <a:xfrm>
                <a:off x="8558213" y="3856038"/>
                <a:ext cx="204787" cy="77787"/>
              </a:xfrm>
              <a:custGeom>
                <a:avLst/>
                <a:gdLst>
                  <a:gd name="T0" fmla="*/ 106 w 106"/>
                  <a:gd name="T1" fmla="*/ 0 h 40"/>
                  <a:gd name="T2" fmla="*/ 0 w 106"/>
                  <a:gd name="T3" fmla="*/ 0 h 40"/>
                  <a:gd name="T4" fmla="*/ 53 w 106"/>
                  <a:gd name="T5" fmla="*/ 40 h 40"/>
                  <a:gd name="T6" fmla="*/ 106 w 106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40">
                    <a:moveTo>
                      <a:pt x="10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5" y="40"/>
                      <a:pt x="53" y="40"/>
                    </a:cubicBezTo>
                    <a:cubicBezTo>
                      <a:pt x="101" y="40"/>
                      <a:pt x="106" y="0"/>
                      <a:pt x="106" y="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29"/>
              <p:cNvSpPr/>
              <p:nvPr/>
            </p:nvSpPr>
            <p:spPr bwMode="auto">
              <a:xfrm>
                <a:off x="8197850" y="4089400"/>
                <a:ext cx="146050" cy="142875"/>
              </a:xfrm>
              <a:custGeom>
                <a:avLst/>
                <a:gdLst>
                  <a:gd name="T0" fmla="*/ 10 w 75"/>
                  <a:gd name="T1" fmla="*/ 55 h 74"/>
                  <a:gd name="T2" fmla="*/ 56 w 75"/>
                  <a:gd name="T3" fmla="*/ 64 h 74"/>
                  <a:gd name="T4" fmla="*/ 65 w 75"/>
                  <a:gd name="T5" fmla="*/ 19 h 74"/>
                  <a:gd name="T6" fmla="*/ 20 w 75"/>
                  <a:gd name="T7" fmla="*/ 10 h 74"/>
                  <a:gd name="T8" fmla="*/ 10 w 75"/>
                  <a:gd name="T9" fmla="*/ 5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4">
                    <a:moveTo>
                      <a:pt x="10" y="55"/>
                    </a:moveTo>
                    <a:cubicBezTo>
                      <a:pt x="20" y="70"/>
                      <a:pt x="41" y="74"/>
                      <a:pt x="56" y="64"/>
                    </a:cubicBezTo>
                    <a:cubicBezTo>
                      <a:pt x="71" y="54"/>
                      <a:pt x="75" y="34"/>
                      <a:pt x="65" y="19"/>
                    </a:cubicBezTo>
                    <a:cubicBezTo>
                      <a:pt x="55" y="4"/>
                      <a:pt x="35" y="0"/>
                      <a:pt x="20" y="10"/>
                    </a:cubicBezTo>
                    <a:cubicBezTo>
                      <a:pt x="5" y="20"/>
                      <a:pt x="0" y="40"/>
                      <a:pt x="10" y="55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30"/>
              <p:cNvSpPr/>
              <p:nvPr/>
            </p:nvSpPr>
            <p:spPr bwMode="auto">
              <a:xfrm>
                <a:off x="8262938" y="4125913"/>
                <a:ext cx="152400" cy="153987"/>
              </a:xfrm>
              <a:custGeom>
                <a:avLst/>
                <a:gdLst>
                  <a:gd name="T0" fmla="*/ 14 w 96"/>
                  <a:gd name="T1" fmla="*/ 0 h 97"/>
                  <a:gd name="T2" fmla="*/ 96 w 96"/>
                  <a:gd name="T3" fmla="*/ 51 h 97"/>
                  <a:gd name="T4" fmla="*/ 93 w 96"/>
                  <a:gd name="T5" fmla="*/ 97 h 97"/>
                  <a:gd name="T6" fmla="*/ 0 w 96"/>
                  <a:gd name="T7" fmla="*/ 53 h 97"/>
                  <a:gd name="T8" fmla="*/ 14 w 96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7">
                    <a:moveTo>
                      <a:pt x="14" y="0"/>
                    </a:moveTo>
                    <a:lnTo>
                      <a:pt x="96" y="51"/>
                    </a:lnTo>
                    <a:lnTo>
                      <a:pt x="93" y="97"/>
                    </a:lnTo>
                    <a:lnTo>
                      <a:pt x="0" y="5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/>
            </p:nvSpPr>
            <p:spPr bwMode="auto">
              <a:xfrm>
                <a:off x="8156575" y="409733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8156575" y="409733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33"/>
              <p:cNvSpPr/>
              <p:nvPr/>
            </p:nvSpPr>
            <p:spPr bwMode="auto">
              <a:xfrm>
                <a:off x="8135938" y="4071938"/>
                <a:ext cx="182562" cy="79375"/>
              </a:xfrm>
              <a:custGeom>
                <a:avLst/>
                <a:gdLst>
                  <a:gd name="T0" fmla="*/ 83 w 94"/>
                  <a:gd name="T1" fmla="*/ 41 h 41"/>
                  <a:gd name="T2" fmla="*/ 79 w 94"/>
                  <a:gd name="T3" fmla="*/ 41 h 41"/>
                  <a:gd name="T4" fmla="*/ 35 w 94"/>
                  <a:gd name="T5" fmla="*/ 23 h 41"/>
                  <a:gd name="T6" fmla="*/ 10 w 94"/>
                  <a:gd name="T7" fmla="*/ 21 h 41"/>
                  <a:gd name="T8" fmla="*/ 1 w 94"/>
                  <a:gd name="T9" fmla="*/ 10 h 41"/>
                  <a:gd name="T10" fmla="*/ 12 w 94"/>
                  <a:gd name="T11" fmla="*/ 1 h 41"/>
                  <a:gd name="T12" fmla="*/ 38 w 94"/>
                  <a:gd name="T13" fmla="*/ 3 h 41"/>
                  <a:gd name="T14" fmla="*/ 41 w 94"/>
                  <a:gd name="T15" fmla="*/ 4 h 41"/>
                  <a:gd name="T16" fmla="*/ 86 w 94"/>
                  <a:gd name="T17" fmla="*/ 22 h 41"/>
                  <a:gd name="T18" fmla="*/ 92 w 94"/>
                  <a:gd name="T19" fmla="*/ 35 h 41"/>
                  <a:gd name="T20" fmla="*/ 83 w 94"/>
                  <a:gd name="T2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41">
                    <a:moveTo>
                      <a:pt x="83" y="41"/>
                    </a:moveTo>
                    <a:cubicBezTo>
                      <a:pt x="82" y="41"/>
                      <a:pt x="80" y="41"/>
                      <a:pt x="79" y="41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5" y="20"/>
                      <a:pt x="0" y="15"/>
                      <a:pt x="1" y="10"/>
                    </a:cubicBezTo>
                    <a:cubicBezTo>
                      <a:pt x="2" y="4"/>
                      <a:pt x="6" y="0"/>
                      <a:pt x="12" y="1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9" y="3"/>
                      <a:pt x="40" y="4"/>
                      <a:pt x="41" y="4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92" y="24"/>
                      <a:pt x="94" y="30"/>
                      <a:pt x="92" y="35"/>
                    </a:cubicBezTo>
                    <a:cubicBezTo>
                      <a:pt x="91" y="39"/>
                      <a:pt x="87" y="41"/>
                      <a:pt x="83" y="41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34"/>
              <p:cNvSpPr/>
              <p:nvPr/>
            </p:nvSpPr>
            <p:spPr bwMode="auto">
              <a:xfrm>
                <a:off x="7834313" y="4038600"/>
                <a:ext cx="414337" cy="244475"/>
              </a:xfrm>
              <a:custGeom>
                <a:avLst/>
                <a:gdLst>
                  <a:gd name="T0" fmla="*/ 211 w 214"/>
                  <a:gd name="T1" fmla="*/ 120 h 126"/>
                  <a:gd name="T2" fmla="*/ 92 w 214"/>
                  <a:gd name="T3" fmla="*/ 3 h 126"/>
                  <a:gd name="T4" fmla="*/ 85 w 214"/>
                  <a:gd name="T5" fmla="*/ 0 h 126"/>
                  <a:gd name="T6" fmla="*/ 4 w 214"/>
                  <a:gd name="T7" fmla="*/ 5 h 126"/>
                  <a:gd name="T8" fmla="*/ 2 w 214"/>
                  <a:gd name="T9" fmla="*/ 12 h 126"/>
                  <a:gd name="T10" fmla="*/ 115 w 214"/>
                  <a:gd name="T11" fmla="*/ 122 h 126"/>
                  <a:gd name="T12" fmla="*/ 124 w 214"/>
                  <a:gd name="T13" fmla="*/ 125 h 126"/>
                  <a:gd name="T14" fmla="*/ 209 w 214"/>
                  <a:gd name="T15" fmla="*/ 126 h 126"/>
                  <a:gd name="T16" fmla="*/ 211 w 214"/>
                  <a:gd name="T17" fmla="*/ 12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126">
                    <a:moveTo>
                      <a:pt x="211" y="120"/>
                    </a:moveTo>
                    <a:cubicBezTo>
                      <a:pt x="92" y="3"/>
                      <a:pt x="92" y="3"/>
                      <a:pt x="92" y="3"/>
                    </a:cubicBezTo>
                    <a:cubicBezTo>
                      <a:pt x="90" y="1"/>
                      <a:pt x="87" y="0"/>
                      <a:pt x="85" y="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6"/>
                      <a:pt x="0" y="9"/>
                      <a:pt x="2" y="12"/>
                    </a:cubicBez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7" y="124"/>
                      <a:pt x="121" y="125"/>
                      <a:pt x="124" y="125"/>
                    </a:cubicBezTo>
                    <a:cubicBezTo>
                      <a:pt x="209" y="126"/>
                      <a:pt x="209" y="126"/>
                      <a:pt x="209" y="126"/>
                    </a:cubicBezTo>
                    <a:cubicBezTo>
                      <a:pt x="212" y="126"/>
                      <a:pt x="214" y="122"/>
                      <a:pt x="211" y="120"/>
                    </a:cubicBezTo>
                    <a:close/>
                  </a:path>
                </a:pathLst>
              </a:custGeom>
              <a:solidFill>
                <a:srgbClr val="0E1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35"/>
              <p:cNvSpPr/>
              <p:nvPr/>
            </p:nvSpPr>
            <p:spPr bwMode="auto">
              <a:xfrm>
                <a:off x="7980363" y="4175125"/>
                <a:ext cx="141287" cy="139700"/>
              </a:xfrm>
              <a:custGeom>
                <a:avLst/>
                <a:gdLst>
                  <a:gd name="T0" fmla="*/ 13 w 73"/>
                  <a:gd name="T1" fmla="*/ 59 h 72"/>
                  <a:gd name="T2" fmla="*/ 59 w 73"/>
                  <a:gd name="T3" fmla="*/ 60 h 72"/>
                  <a:gd name="T4" fmla="*/ 60 w 73"/>
                  <a:gd name="T5" fmla="*/ 13 h 72"/>
                  <a:gd name="T6" fmla="*/ 14 w 73"/>
                  <a:gd name="T7" fmla="*/ 12 h 72"/>
                  <a:gd name="T8" fmla="*/ 13 w 73"/>
                  <a:gd name="T9" fmla="*/ 5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2">
                    <a:moveTo>
                      <a:pt x="13" y="59"/>
                    </a:moveTo>
                    <a:cubicBezTo>
                      <a:pt x="25" y="72"/>
                      <a:pt x="46" y="72"/>
                      <a:pt x="59" y="60"/>
                    </a:cubicBezTo>
                    <a:cubicBezTo>
                      <a:pt x="72" y="47"/>
                      <a:pt x="73" y="27"/>
                      <a:pt x="60" y="13"/>
                    </a:cubicBezTo>
                    <a:cubicBezTo>
                      <a:pt x="48" y="0"/>
                      <a:pt x="27" y="0"/>
                      <a:pt x="14" y="12"/>
                    </a:cubicBezTo>
                    <a:cubicBezTo>
                      <a:pt x="1" y="25"/>
                      <a:pt x="0" y="46"/>
                      <a:pt x="13" y="59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36"/>
              <p:cNvSpPr/>
              <p:nvPr/>
            </p:nvSpPr>
            <p:spPr bwMode="auto">
              <a:xfrm>
                <a:off x="8312150" y="3859213"/>
                <a:ext cx="649287" cy="574675"/>
              </a:xfrm>
              <a:custGeom>
                <a:avLst/>
                <a:gdLst>
                  <a:gd name="T0" fmla="*/ 250 w 335"/>
                  <a:gd name="T1" fmla="*/ 297 h 297"/>
                  <a:gd name="T2" fmla="*/ 236 w 335"/>
                  <a:gd name="T3" fmla="*/ 294 h 297"/>
                  <a:gd name="T4" fmla="*/ 0 w 335"/>
                  <a:gd name="T5" fmla="*/ 223 h 297"/>
                  <a:gd name="T6" fmla="*/ 29 w 335"/>
                  <a:gd name="T7" fmla="*/ 154 h 297"/>
                  <a:gd name="T8" fmla="*/ 222 w 335"/>
                  <a:gd name="T9" fmla="*/ 208 h 297"/>
                  <a:gd name="T10" fmla="*/ 259 w 335"/>
                  <a:gd name="T11" fmla="*/ 33 h 297"/>
                  <a:gd name="T12" fmla="*/ 302 w 335"/>
                  <a:gd name="T13" fmla="*/ 4 h 297"/>
                  <a:gd name="T14" fmla="*/ 302 w 335"/>
                  <a:gd name="T15" fmla="*/ 4 h 297"/>
                  <a:gd name="T16" fmla="*/ 331 w 335"/>
                  <a:gd name="T17" fmla="*/ 47 h 297"/>
                  <a:gd name="T18" fmla="*/ 286 w 335"/>
                  <a:gd name="T19" fmla="*/ 267 h 297"/>
                  <a:gd name="T20" fmla="*/ 268 w 335"/>
                  <a:gd name="T21" fmla="*/ 293 h 297"/>
                  <a:gd name="T22" fmla="*/ 250 w 335"/>
                  <a:gd name="T23" fmla="*/ 29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297">
                    <a:moveTo>
                      <a:pt x="250" y="297"/>
                    </a:moveTo>
                    <a:cubicBezTo>
                      <a:pt x="245" y="297"/>
                      <a:pt x="240" y="296"/>
                      <a:pt x="236" y="294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22" y="208"/>
                      <a:pt x="222" y="208"/>
                      <a:pt x="222" y="208"/>
                    </a:cubicBezTo>
                    <a:cubicBezTo>
                      <a:pt x="259" y="33"/>
                      <a:pt x="259" y="33"/>
                      <a:pt x="259" y="33"/>
                    </a:cubicBezTo>
                    <a:cubicBezTo>
                      <a:pt x="262" y="13"/>
                      <a:pt x="282" y="0"/>
                      <a:pt x="302" y="4"/>
                    </a:cubicBezTo>
                    <a:cubicBezTo>
                      <a:pt x="302" y="4"/>
                      <a:pt x="302" y="4"/>
                      <a:pt x="302" y="4"/>
                    </a:cubicBezTo>
                    <a:cubicBezTo>
                      <a:pt x="322" y="8"/>
                      <a:pt x="335" y="27"/>
                      <a:pt x="331" y="47"/>
                    </a:cubicBezTo>
                    <a:cubicBezTo>
                      <a:pt x="286" y="267"/>
                      <a:pt x="286" y="267"/>
                      <a:pt x="286" y="267"/>
                    </a:cubicBezTo>
                    <a:cubicBezTo>
                      <a:pt x="284" y="278"/>
                      <a:pt x="277" y="288"/>
                      <a:pt x="268" y="293"/>
                    </a:cubicBezTo>
                    <a:cubicBezTo>
                      <a:pt x="262" y="296"/>
                      <a:pt x="256" y="297"/>
                      <a:pt x="250" y="297"/>
                    </a:cubicBez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8545785" y="3554413"/>
                <a:ext cx="201303" cy="155508"/>
                <a:chOff x="8125846" y="3025132"/>
                <a:chExt cx="201303" cy="155508"/>
              </a:xfrm>
            </p:grpSpPr>
            <p:sp>
              <p:nvSpPr>
                <p:cNvPr id="58" name="任意多边形: 形状 57"/>
                <p:cNvSpPr/>
                <p:nvPr/>
              </p:nvSpPr>
              <p:spPr bwMode="auto">
                <a:xfrm>
                  <a:off x="8125846" y="3025132"/>
                  <a:ext cx="111585" cy="61575"/>
                </a:xfrm>
                <a:custGeom>
                  <a:avLst/>
                  <a:gdLst>
                    <a:gd name="connsiteX0" fmla="*/ 63752 w 111585"/>
                    <a:gd name="connsiteY0" fmla="*/ 1427 h 61575"/>
                    <a:gd name="connsiteX1" fmla="*/ 108894 w 111585"/>
                    <a:gd name="connsiteY1" fmla="*/ 3155 h 61575"/>
                    <a:gd name="connsiteX2" fmla="*/ 111585 w 111585"/>
                    <a:gd name="connsiteY2" fmla="*/ 4375 h 61575"/>
                    <a:gd name="connsiteX3" fmla="*/ 95855 w 111585"/>
                    <a:gd name="connsiteY3" fmla="*/ 61575 h 61575"/>
                    <a:gd name="connsiteX4" fmla="*/ 0 w 111585"/>
                    <a:gd name="connsiteY4" fmla="*/ 39091 h 61575"/>
                    <a:gd name="connsiteX5" fmla="*/ 21642 w 111585"/>
                    <a:gd name="connsiteY5" fmla="*/ 18222 h 61575"/>
                    <a:gd name="connsiteX6" fmla="*/ 63752 w 111585"/>
                    <a:gd name="connsiteY6" fmla="*/ 1427 h 61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585" h="61575">
                      <a:moveTo>
                        <a:pt x="63752" y="1427"/>
                      </a:moveTo>
                      <a:cubicBezTo>
                        <a:pt x="79274" y="-999"/>
                        <a:pt x="94554" y="-271"/>
                        <a:pt x="108894" y="3155"/>
                      </a:cubicBezTo>
                      <a:lnTo>
                        <a:pt x="111585" y="4375"/>
                      </a:lnTo>
                      <a:lnTo>
                        <a:pt x="95855" y="61575"/>
                      </a:lnTo>
                      <a:lnTo>
                        <a:pt x="0" y="39091"/>
                      </a:lnTo>
                      <a:lnTo>
                        <a:pt x="21642" y="18222"/>
                      </a:lnTo>
                      <a:cubicBezTo>
                        <a:pt x="34041" y="10158"/>
                        <a:pt x="48230" y="4337"/>
                        <a:pt x="63752" y="1427"/>
                      </a:cubicBezTo>
                      <a:close/>
                    </a:path>
                  </a:pathLst>
                </a:custGeom>
                <a:solidFill>
                  <a:srgbClr val="0E1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p>
                  <a:endParaRPr lang="zh-CN" altLang="en-US"/>
                </a:p>
              </p:txBody>
            </p:sp>
            <p:sp>
              <p:nvSpPr>
                <p:cNvPr id="61" name="任意多边形: 形状 60"/>
                <p:cNvSpPr/>
                <p:nvPr/>
              </p:nvSpPr>
              <p:spPr bwMode="auto">
                <a:xfrm>
                  <a:off x="8213390" y="3027362"/>
                  <a:ext cx="113759" cy="153278"/>
                </a:xfrm>
                <a:custGeom>
                  <a:avLst/>
                  <a:gdLst>
                    <a:gd name="connsiteX0" fmla="*/ 3840 w 113759"/>
                    <a:gd name="connsiteY0" fmla="*/ 0 h 153278"/>
                    <a:gd name="connsiteX1" fmla="*/ 26918 w 113759"/>
                    <a:gd name="connsiteY1" fmla="*/ 884 h 153278"/>
                    <a:gd name="connsiteX2" fmla="*/ 111775 w 113759"/>
                    <a:gd name="connsiteY2" fmla="*/ 92289 h 153278"/>
                    <a:gd name="connsiteX3" fmla="*/ 111168 w 113759"/>
                    <a:gd name="connsiteY3" fmla="*/ 137461 h 153278"/>
                    <a:gd name="connsiteX4" fmla="*/ 104262 w 113759"/>
                    <a:gd name="connsiteY4" fmla="*/ 153278 h 153278"/>
                    <a:gd name="connsiteX5" fmla="*/ 68430 w 113759"/>
                    <a:gd name="connsiteY5" fmla="*/ 148092 h 153278"/>
                    <a:gd name="connsiteX6" fmla="*/ 368 w 113759"/>
                    <a:gd name="connsiteY6" fmla="*/ 28087 h 153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3759" h="153278">
                      <a:moveTo>
                        <a:pt x="3840" y="0"/>
                      </a:moveTo>
                      <a:lnTo>
                        <a:pt x="26918" y="884"/>
                      </a:lnTo>
                      <a:cubicBezTo>
                        <a:pt x="69937" y="11161"/>
                        <a:pt x="104499" y="45722"/>
                        <a:pt x="111775" y="92289"/>
                      </a:cubicBezTo>
                      <a:cubicBezTo>
                        <a:pt x="114685" y="107811"/>
                        <a:pt x="114321" y="123091"/>
                        <a:pt x="111168" y="137461"/>
                      </a:cubicBezTo>
                      <a:lnTo>
                        <a:pt x="104262" y="153278"/>
                      </a:lnTo>
                      <a:lnTo>
                        <a:pt x="68430" y="148092"/>
                      </a:lnTo>
                      <a:cubicBezTo>
                        <a:pt x="7747" y="127603"/>
                        <a:pt x="-2228" y="71991"/>
                        <a:pt x="368" y="28087"/>
                      </a:cubicBezTo>
                      <a:close/>
                    </a:path>
                  </a:pathLst>
                </a:custGeom>
                <a:solidFill>
                  <a:srgbClr val="0E1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p>
                  <a:endParaRPr lang="zh-CN" altLang="en-US"/>
                </a:p>
              </p:txBody>
            </p:sp>
          </p:grpSp>
          <p:sp>
            <p:nvSpPr>
              <p:cNvPr id="28" name="Freeform 26"/>
              <p:cNvSpPr/>
              <p:nvPr/>
            </p:nvSpPr>
            <p:spPr bwMode="auto">
              <a:xfrm>
                <a:off x="8643938" y="3649663"/>
                <a:ext cx="69850" cy="66675"/>
              </a:xfrm>
              <a:custGeom>
                <a:avLst/>
                <a:gdLst>
                  <a:gd name="T0" fmla="*/ 2 w 36"/>
                  <a:gd name="T1" fmla="*/ 20 h 35"/>
                  <a:gd name="T2" fmla="*/ 21 w 36"/>
                  <a:gd name="T3" fmla="*/ 33 h 35"/>
                  <a:gd name="T4" fmla="*/ 34 w 36"/>
                  <a:gd name="T5" fmla="*/ 14 h 35"/>
                  <a:gd name="T6" fmla="*/ 15 w 36"/>
                  <a:gd name="T7" fmla="*/ 1 h 35"/>
                  <a:gd name="T8" fmla="*/ 2 w 36"/>
                  <a:gd name="T9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5">
                    <a:moveTo>
                      <a:pt x="2" y="20"/>
                    </a:moveTo>
                    <a:cubicBezTo>
                      <a:pt x="3" y="29"/>
                      <a:pt x="12" y="35"/>
                      <a:pt x="21" y="33"/>
                    </a:cubicBezTo>
                    <a:cubicBezTo>
                      <a:pt x="30" y="32"/>
                      <a:pt x="36" y="23"/>
                      <a:pt x="34" y="14"/>
                    </a:cubicBezTo>
                    <a:cubicBezTo>
                      <a:pt x="33" y="6"/>
                      <a:pt x="24" y="0"/>
                      <a:pt x="15" y="1"/>
                    </a:cubicBezTo>
                    <a:cubicBezTo>
                      <a:pt x="6" y="3"/>
                      <a:pt x="0" y="11"/>
                      <a:pt x="2" y="2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144780" y="4981575"/>
            <a:ext cx="1816735" cy="1732280"/>
            <a:chOff x="8926513" y="1831975"/>
            <a:chExt cx="5049838" cy="4814887"/>
          </a:xfrm>
        </p:grpSpPr>
        <p:sp>
          <p:nvSpPr>
            <p:cNvPr id="7" name="Freeform 6"/>
            <p:cNvSpPr/>
            <p:nvPr/>
          </p:nvSpPr>
          <p:spPr bwMode="auto">
            <a:xfrm>
              <a:off x="9401175" y="5040313"/>
              <a:ext cx="4040188" cy="407987"/>
            </a:xfrm>
            <a:custGeom>
              <a:avLst/>
              <a:gdLst>
                <a:gd name="T0" fmla="*/ 2129 w 2280"/>
                <a:gd name="T1" fmla="*/ 230 h 230"/>
                <a:gd name="T2" fmla="*/ 151 w 2280"/>
                <a:gd name="T3" fmla="*/ 230 h 230"/>
                <a:gd name="T4" fmla="*/ 0 w 2280"/>
                <a:gd name="T5" fmla="*/ 79 h 230"/>
                <a:gd name="T6" fmla="*/ 0 w 2280"/>
                <a:gd name="T7" fmla="*/ 0 h 230"/>
                <a:gd name="T8" fmla="*/ 2280 w 2280"/>
                <a:gd name="T9" fmla="*/ 0 h 230"/>
                <a:gd name="T10" fmla="*/ 2280 w 2280"/>
                <a:gd name="T11" fmla="*/ 79 h 230"/>
                <a:gd name="T12" fmla="*/ 2129 w 2280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0" h="230">
                  <a:moveTo>
                    <a:pt x="2129" y="230"/>
                  </a:moveTo>
                  <a:cubicBezTo>
                    <a:pt x="151" y="230"/>
                    <a:pt x="151" y="230"/>
                    <a:pt x="151" y="230"/>
                  </a:cubicBezTo>
                  <a:cubicBezTo>
                    <a:pt x="68" y="230"/>
                    <a:pt x="0" y="163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80" y="0"/>
                    <a:pt x="2280" y="0"/>
                    <a:pt x="2280" y="0"/>
                  </a:cubicBezTo>
                  <a:cubicBezTo>
                    <a:pt x="2280" y="79"/>
                    <a:pt x="2280" y="79"/>
                    <a:pt x="2280" y="79"/>
                  </a:cubicBezTo>
                  <a:cubicBezTo>
                    <a:pt x="2280" y="163"/>
                    <a:pt x="2212" y="230"/>
                    <a:pt x="2129" y="230"/>
                  </a:cubicBezTo>
                  <a:close/>
                </a:path>
              </a:pathLst>
            </a:custGeom>
            <a:solidFill>
              <a:srgbClr val="C1D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1014075" y="5448300"/>
              <a:ext cx="828675" cy="358775"/>
            </a:xfrm>
            <a:prstGeom prst="rect">
              <a:avLst/>
            </a:prstGeom>
            <a:solidFill>
              <a:srgbClr val="71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0" name="Freeform 8"/>
            <p:cNvSpPr/>
            <p:nvPr/>
          </p:nvSpPr>
          <p:spPr bwMode="auto">
            <a:xfrm>
              <a:off x="9401175" y="2684463"/>
              <a:ext cx="4040188" cy="2363787"/>
            </a:xfrm>
            <a:custGeom>
              <a:avLst/>
              <a:gdLst>
                <a:gd name="T0" fmla="*/ 2280 w 2280"/>
                <a:gd name="T1" fmla="*/ 1333 h 1333"/>
                <a:gd name="T2" fmla="*/ 0 w 2280"/>
                <a:gd name="T3" fmla="*/ 1333 h 1333"/>
                <a:gd name="T4" fmla="*/ 0 w 2280"/>
                <a:gd name="T5" fmla="*/ 140 h 1333"/>
                <a:gd name="T6" fmla="*/ 139 w 2280"/>
                <a:gd name="T7" fmla="*/ 0 h 1333"/>
                <a:gd name="T8" fmla="*/ 2140 w 2280"/>
                <a:gd name="T9" fmla="*/ 0 h 1333"/>
                <a:gd name="T10" fmla="*/ 2280 w 2280"/>
                <a:gd name="T11" fmla="*/ 140 h 1333"/>
                <a:gd name="T12" fmla="*/ 2280 w 2280"/>
                <a:gd name="T13" fmla="*/ 1333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0" h="1333">
                  <a:moveTo>
                    <a:pt x="2280" y="1333"/>
                  </a:moveTo>
                  <a:cubicBezTo>
                    <a:pt x="0" y="1333"/>
                    <a:pt x="0" y="1333"/>
                    <a:pt x="0" y="133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2140" y="0"/>
                    <a:pt x="2140" y="0"/>
                    <a:pt x="2140" y="0"/>
                  </a:cubicBezTo>
                  <a:cubicBezTo>
                    <a:pt x="2217" y="0"/>
                    <a:pt x="2280" y="63"/>
                    <a:pt x="2280" y="140"/>
                  </a:cubicBezTo>
                  <a:lnTo>
                    <a:pt x="2280" y="1333"/>
                  </a:lnTo>
                  <a:close/>
                </a:path>
              </a:pathLst>
            </a:custGeom>
            <a:solidFill>
              <a:srgbClr val="214A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1" name="Rectangle 9"/>
            <p:cNvSpPr>
              <a:spLocks noChangeArrowheads="1"/>
            </p:cNvSpPr>
            <p:nvPr/>
          </p:nvSpPr>
          <p:spPr bwMode="auto">
            <a:xfrm>
              <a:off x="9566275" y="2854325"/>
              <a:ext cx="3733800" cy="2046287"/>
            </a:xfrm>
            <a:prstGeom prst="rect">
              <a:avLst/>
            </a:pr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1328400" y="5133975"/>
              <a:ext cx="182563" cy="1825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11233150" y="3040063"/>
              <a:ext cx="1838325" cy="1654175"/>
            </a:xfrm>
            <a:custGeom>
              <a:avLst/>
              <a:gdLst>
                <a:gd name="T0" fmla="*/ 996 w 1038"/>
                <a:gd name="T1" fmla="*/ 933 h 933"/>
                <a:gd name="T2" fmla="*/ 43 w 1038"/>
                <a:gd name="T3" fmla="*/ 933 h 933"/>
                <a:gd name="T4" fmla="*/ 0 w 1038"/>
                <a:gd name="T5" fmla="*/ 891 h 933"/>
                <a:gd name="T6" fmla="*/ 0 w 1038"/>
                <a:gd name="T7" fmla="*/ 43 h 933"/>
                <a:gd name="T8" fmla="*/ 43 w 1038"/>
                <a:gd name="T9" fmla="*/ 0 h 933"/>
                <a:gd name="T10" fmla="*/ 996 w 1038"/>
                <a:gd name="T11" fmla="*/ 0 h 933"/>
                <a:gd name="T12" fmla="*/ 1038 w 1038"/>
                <a:gd name="T13" fmla="*/ 43 h 933"/>
                <a:gd name="T14" fmla="*/ 1038 w 1038"/>
                <a:gd name="T15" fmla="*/ 891 h 933"/>
                <a:gd name="T16" fmla="*/ 996 w 1038"/>
                <a:gd name="T17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8" h="933">
                  <a:moveTo>
                    <a:pt x="996" y="933"/>
                  </a:moveTo>
                  <a:cubicBezTo>
                    <a:pt x="43" y="933"/>
                    <a:pt x="43" y="933"/>
                    <a:pt x="43" y="933"/>
                  </a:cubicBezTo>
                  <a:cubicBezTo>
                    <a:pt x="19" y="933"/>
                    <a:pt x="0" y="914"/>
                    <a:pt x="0" y="89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996" y="0"/>
                    <a:pt x="996" y="0"/>
                    <a:pt x="996" y="0"/>
                  </a:cubicBezTo>
                  <a:cubicBezTo>
                    <a:pt x="1019" y="0"/>
                    <a:pt x="1038" y="19"/>
                    <a:pt x="1038" y="43"/>
                  </a:cubicBezTo>
                  <a:cubicBezTo>
                    <a:pt x="1038" y="891"/>
                    <a:pt x="1038" y="891"/>
                    <a:pt x="1038" y="891"/>
                  </a:cubicBezTo>
                  <a:cubicBezTo>
                    <a:pt x="1038" y="914"/>
                    <a:pt x="1019" y="933"/>
                    <a:pt x="996" y="9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9813925" y="3803650"/>
              <a:ext cx="1231900" cy="890587"/>
            </a:xfrm>
            <a:custGeom>
              <a:avLst/>
              <a:gdLst>
                <a:gd name="T0" fmla="*/ 652 w 695"/>
                <a:gd name="T1" fmla="*/ 503 h 503"/>
                <a:gd name="T2" fmla="*/ 42 w 695"/>
                <a:gd name="T3" fmla="*/ 503 h 503"/>
                <a:gd name="T4" fmla="*/ 0 w 695"/>
                <a:gd name="T5" fmla="*/ 461 h 503"/>
                <a:gd name="T6" fmla="*/ 0 w 695"/>
                <a:gd name="T7" fmla="*/ 43 h 503"/>
                <a:gd name="T8" fmla="*/ 42 w 695"/>
                <a:gd name="T9" fmla="*/ 0 h 503"/>
                <a:gd name="T10" fmla="*/ 652 w 695"/>
                <a:gd name="T11" fmla="*/ 0 h 503"/>
                <a:gd name="T12" fmla="*/ 695 w 695"/>
                <a:gd name="T13" fmla="*/ 43 h 503"/>
                <a:gd name="T14" fmla="*/ 695 w 695"/>
                <a:gd name="T15" fmla="*/ 461 h 503"/>
                <a:gd name="T16" fmla="*/ 652 w 695"/>
                <a:gd name="T17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5" h="503">
                  <a:moveTo>
                    <a:pt x="652" y="503"/>
                  </a:moveTo>
                  <a:cubicBezTo>
                    <a:pt x="42" y="503"/>
                    <a:pt x="42" y="503"/>
                    <a:pt x="42" y="503"/>
                  </a:cubicBezTo>
                  <a:cubicBezTo>
                    <a:pt x="19" y="503"/>
                    <a:pt x="0" y="484"/>
                    <a:pt x="0" y="46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676" y="0"/>
                    <a:pt x="695" y="19"/>
                    <a:pt x="695" y="43"/>
                  </a:cubicBezTo>
                  <a:cubicBezTo>
                    <a:pt x="695" y="461"/>
                    <a:pt x="695" y="461"/>
                    <a:pt x="695" y="461"/>
                  </a:cubicBezTo>
                  <a:cubicBezTo>
                    <a:pt x="695" y="484"/>
                    <a:pt x="676" y="503"/>
                    <a:pt x="652" y="5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6" name="Freeform 16"/>
            <p:cNvSpPr/>
            <p:nvPr/>
          </p:nvSpPr>
          <p:spPr bwMode="auto">
            <a:xfrm>
              <a:off x="9953625" y="4381500"/>
              <a:ext cx="949325" cy="52387"/>
            </a:xfrm>
            <a:custGeom>
              <a:avLst/>
              <a:gdLst>
                <a:gd name="T0" fmla="*/ 522 w 536"/>
                <a:gd name="T1" fmla="*/ 30 h 30"/>
                <a:gd name="T2" fmla="*/ 14 w 536"/>
                <a:gd name="T3" fmla="*/ 30 h 30"/>
                <a:gd name="T4" fmla="*/ 0 w 536"/>
                <a:gd name="T5" fmla="*/ 16 h 30"/>
                <a:gd name="T6" fmla="*/ 0 w 536"/>
                <a:gd name="T7" fmla="*/ 14 h 30"/>
                <a:gd name="T8" fmla="*/ 14 w 536"/>
                <a:gd name="T9" fmla="*/ 0 h 30"/>
                <a:gd name="T10" fmla="*/ 522 w 536"/>
                <a:gd name="T11" fmla="*/ 0 h 30"/>
                <a:gd name="T12" fmla="*/ 536 w 536"/>
                <a:gd name="T13" fmla="*/ 14 h 30"/>
                <a:gd name="T14" fmla="*/ 536 w 536"/>
                <a:gd name="T15" fmla="*/ 16 h 30"/>
                <a:gd name="T16" fmla="*/ 522 w 536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30">
                  <a:moveTo>
                    <a:pt x="522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4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530" y="0"/>
                    <a:pt x="536" y="6"/>
                    <a:pt x="536" y="14"/>
                  </a:cubicBezTo>
                  <a:cubicBezTo>
                    <a:pt x="536" y="16"/>
                    <a:pt x="536" y="16"/>
                    <a:pt x="536" y="16"/>
                  </a:cubicBezTo>
                  <a:cubicBezTo>
                    <a:pt x="536" y="24"/>
                    <a:pt x="530" y="30"/>
                    <a:pt x="522" y="30"/>
                  </a:cubicBezTo>
                  <a:close/>
                </a:path>
              </a:pathLst>
            </a:cu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7" name="Freeform 17"/>
            <p:cNvSpPr/>
            <p:nvPr/>
          </p:nvSpPr>
          <p:spPr bwMode="auto">
            <a:xfrm>
              <a:off x="9953625" y="4506913"/>
              <a:ext cx="563563" cy="53975"/>
            </a:xfrm>
            <a:custGeom>
              <a:avLst/>
              <a:gdLst>
                <a:gd name="T0" fmla="*/ 303 w 318"/>
                <a:gd name="T1" fmla="*/ 30 h 30"/>
                <a:gd name="T2" fmla="*/ 14 w 318"/>
                <a:gd name="T3" fmla="*/ 30 h 30"/>
                <a:gd name="T4" fmla="*/ 0 w 318"/>
                <a:gd name="T5" fmla="*/ 15 h 30"/>
                <a:gd name="T6" fmla="*/ 0 w 318"/>
                <a:gd name="T7" fmla="*/ 14 h 30"/>
                <a:gd name="T8" fmla="*/ 14 w 318"/>
                <a:gd name="T9" fmla="*/ 0 h 30"/>
                <a:gd name="T10" fmla="*/ 303 w 318"/>
                <a:gd name="T11" fmla="*/ 0 h 30"/>
                <a:gd name="T12" fmla="*/ 318 w 318"/>
                <a:gd name="T13" fmla="*/ 14 h 30"/>
                <a:gd name="T14" fmla="*/ 318 w 318"/>
                <a:gd name="T15" fmla="*/ 15 h 30"/>
                <a:gd name="T16" fmla="*/ 303 w 318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0">
                  <a:moveTo>
                    <a:pt x="303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11" y="0"/>
                    <a:pt x="318" y="6"/>
                    <a:pt x="318" y="14"/>
                  </a:cubicBezTo>
                  <a:cubicBezTo>
                    <a:pt x="318" y="15"/>
                    <a:pt x="318" y="15"/>
                    <a:pt x="318" y="15"/>
                  </a:cubicBezTo>
                  <a:cubicBezTo>
                    <a:pt x="318" y="23"/>
                    <a:pt x="311" y="30"/>
                    <a:pt x="303" y="30"/>
                  </a:cubicBezTo>
                  <a:close/>
                </a:path>
              </a:pathLst>
            </a:cu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9" name="Oval 18"/>
            <p:cNvSpPr>
              <a:spLocks noChangeArrowheads="1"/>
            </p:cNvSpPr>
            <p:nvPr/>
          </p:nvSpPr>
          <p:spPr bwMode="auto">
            <a:xfrm>
              <a:off x="9921875" y="3905250"/>
              <a:ext cx="338138" cy="339725"/>
            </a:xfrm>
            <a:prstGeom prst="ellipse">
              <a:avLst/>
            </a:pr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0" name="Freeform 19"/>
            <p:cNvSpPr/>
            <p:nvPr/>
          </p:nvSpPr>
          <p:spPr bwMode="auto">
            <a:xfrm>
              <a:off x="8926513" y="5920846"/>
              <a:ext cx="5049838" cy="23812"/>
            </a:xfrm>
            <a:custGeom>
              <a:avLst/>
              <a:gdLst>
                <a:gd name="T0" fmla="*/ 2843 w 2850"/>
                <a:gd name="T1" fmla="*/ 14 h 14"/>
                <a:gd name="T2" fmla="*/ 7 w 2850"/>
                <a:gd name="T3" fmla="*/ 14 h 14"/>
                <a:gd name="T4" fmla="*/ 0 w 2850"/>
                <a:gd name="T5" fmla="*/ 7 h 14"/>
                <a:gd name="T6" fmla="*/ 7 w 2850"/>
                <a:gd name="T7" fmla="*/ 0 h 14"/>
                <a:gd name="T8" fmla="*/ 2843 w 2850"/>
                <a:gd name="T9" fmla="*/ 0 h 14"/>
                <a:gd name="T10" fmla="*/ 2850 w 2850"/>
                <a:gd name="T11" fmla="*/ 7 h 14"/>
                <a:gd name="T12" fmla="*/ 2843 w 2850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0" h="14">
                  <a:moveTo>
                    <a:pt x="284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843" y="0"/>
                    <a:pt x="2843" y="0"/>
                    <a:pt x="2843" y="0"/>
                  </a:cubicBezTo>
                  <a:cubicBezTo>
                    <a:pt x="2847" y="0"/>
                    <a:pt x="2850" y="3"/>
                    <a:pt x="2850" y="7"/>
                  </a:cubicBezTo>
                  <a:cubicBezTo>
                    <a:pt x="2850" y="11"/>
                    <a:pt x="2847" y="14"/>
                    <a:pt x="2843" y="14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6" name="Freeform 20"/>
            <p:cNvSpPr/>
            <p:nvPr/>
          </p:nvSpPr>
          <p:spPr bwMode="auto">
            <a:xfrm>
              <a:off x="12206288" y="3924300"/>
              <a:ext cx="612775" cy="612775"/>
            </a:xfrm>
            <a:custGeom>
              <a:avLst/>
              <a:gdLst>
                <a:gd name="T0" fmla="*/ 284 w 346"/>
                <a:gd name="T1" fmla="*/ 346 h 346"/>
                <a:gd name="T2" fmla="*/ 63 w 346"/>
                <a:gd name="T3" fmla="*/ 346 h 346"/>
                <a:gd name="T4" fmla="*/ 0 w 346"/>
                <a:gd name="T5" fmla="*/ 284 h 346"/>
                <a:gd name="T6" fmla="*/ 0 w 346"/>
                <a:gd name="T7" fmla="*/ 63 h 346"/>
                <a:gd name="T8" fmla="*/ 63 w 346"/>
                <a:gd name="T9" fmla="*/ 0 h 346"/>
                <a:gd name="T10" fmla="*/ 284 w 346"/>
                <a:gd name="T11" fmla="*/ 0 h 346"/>
                <a:gd name="T12" fmla="*/ 346 w 346"/>
                <a:gd name="T13" fmla="*/ 63 h 346"/>
                <a:gd name="T14" fmla="*/ 346 w 346"/>
                <a:gd name="T15" fmla="*/ 284 h 346"/>
                <a:gd name="T16" fmla="*/ 284 w 346"/>
                <a:gd name="T1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346">
                  <a:moveTo>
                    <a:pt x="284" y="346"/>
                  </a:moveTo>
                  <a:cubicBezTo>
                    <a:pt x="63" y="346"/>
                    <a:pt x="63" y="346"/>
                    <a:pt x="63" y="346"/>
                  </a:cubicBezTo>
                  <a:cubicBezTo>
                    <a:pt x="28" y="346"/>
                    <a:pt x="0" y="318"/>
                    <a:pt x="0" y="28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318" y="0"/>
                    <a:pt x="346" y="28"/>
                    <a:pt x="346" y="63"/>
                  </a:cubicBezTo>
                  <a:cubicBezTo>
                    <a:pt x="346" y="284"/>
                    <a:pt x="346" y="284"/>
                    <a:pt x="346" y="284"/>
                  </a:cubicBezTo>
                  <a:cubicBezTo>
                    <a:pt x="346" y="318"/>
                    <a:pt x="318" y="346"/>
                    <a:pt x="284" y="346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7" name="Freeform 21"/>
            <p:cNvSpPr/>
            <p:nvPr/>
          </p:nvSpPr>
          <p:spPr bwMode="auto">
            <a:xfrm>
              <a:off x="11757025" y="6210300"/>
              <a:ext cx="647700" cy="298450"/>
            </a:xfrm>
            <a:custGeom>
              <a:avLst/>
              <a:gdLst>
                <a:gd name="T0" fmla="*/ 321 w 365"/>
                <a:gd name="T1" fmla="*/ 168 h 168"/>
                <a:gd name="T2" fmla="*/ 45 w 365"/>
                <a:gd name="T3" fmla="*/ 168 h 168"/>
                <a:gd name="T4" fmla="*/ 0 w 365"/>
                <a:gd name="T5" fmla="*/ 124 h 168"/>
                <a:gd name="T6" fmla="*/ 0 w 365"/>
                <a:gd name="T7" fmla="*/ 45 h 168"/>
                <a:gd name="T8" fmla="*/ 45 w 365"/>
                <a:gd name="T9" fmla="*/ 0 h 168"/>
                <a:gd name="T10" fmla="*/ 321 w 365"/>
                <a:gd name="T11" fmla="*/ 0 h 168"/>
                <a:gd name="T12" fmla="*/ 365 w 365"/>
                <a:gd name="T13" fmla="*/ 45 h 168"/>
                <a:gd name="T14" fmla="*/ 365 w 365"/>
                <a:gd name="T15" fmla="*/ 124 h 168"/>
                <a:gd name="T16" fmla="*/ 321 w 365"/>
                <a:gd name="T1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5" h="168">
                  <a:moveTo>
                    <a:pt x="321" y="168"/>
                  </a:moveTo>
                  <a:cubicBezTo>
                    <a:pt x="45" y="168"/>
                    <a:pt x="45" y="168"/>
                    <a:pt x="45" y="168"/>
                  </a:cubicBezTo>
                  <a:cubicBezTo>
                    <a:pt x="20" y="168"/>
                    <a:pt x="0" y="148"/>
                    <a:pt x="0" y="1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45" y="0"/>
                    <a:pt x="365" y="20"/>
                    <a:pt x="365" y="45"/>
                  </a:cubicBezTo>
                  <a:cubicBezTo>
                    <a:pt x="365" y="124"/>
                    <a:pt x="365" y="124"/>
                    <a:pt x="365" y="124"/>
                  </a:cubicBezTo>
                  <a:cubicBezTo>
                    <a:pt x="365" y="148"/>
                    <a:pt x="345" y="168"/>
                    <a:pt x="321" y="168"/>
                  </a:cubicBezTo>
                  <a:close/>
                </a:path>
              </a:pathLst>
            </a:custGeom>
            <a:solidFill>
              <a:srgbClr val="538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8" name="Freeform 22"/>
            <p:cNvSpPr/>
            <p:nvPr/>
          </p:nvSpPr>
          <p:spPr bwMode="auto">
            <a:xfrm>
              <a:off x="11757025" y="6130925"/>
              <a:ext cx="647700" cy="300037"/>
            </a:xfrm>
            <a:custGeom>
              <a:avLst/>
              <a:gdLst>
                <a:gd name="T0" fmla="*/ 321 w 365"/>
                <a:gd name="T1" fmla="*/ 169 h 169"/>
                <a:gd name="T2" fmla="*/ 45 w 365"/>
                <a:gd name="T3" fmla="*/ 169 h 169"/>
                <a:gd name="T4" fmla="*/ 0 w 365"/>
                <a:gd name="T5" fmla="*/ 124 h 169"/>
                <a:gd name="T6" fmla="*/ 0 w 365"/>
                <a:gd name="T7" fmla="*/ 45 h 169"/>
                <a:gd name="T8" fmla="*/ 45 w 365"/>
                <a:gd name="T9" fmla="*/ 0 h 169"/>
                <a:gd name="T10" fmla="*/ 321 w 365"/>
                <a:gd name="T11" fmla="*/ 0 h 169"/>
                <a:gd name="T12" fmla="*/ 365 w 365"/>
                <a:gd name="T13" fmla="*/ 45 h 169"/>
                <a:gd name="T14" fmla="*/ 365 w 365"/>
                <a:gd name="T15" fmla="*/ 124 h 169"/>
                <a:gd name="T16" fmla="*/ 321 w 365"/>
                <a:gd name="T1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5" h="169">
                  <a:moveTo>
                    <a:pt x="321" y="169"/>
                  </a:moveTo>
                  <a:cubicBezTo>
                    <a:pt x="45" y="169"/>
                    <a:pt x="45" y="169"/>
                    <a:pt x="45" y="169"/>
                  </a:cubicBezTo>
                  <a:cubicBezTo>
                    <a:pt x="20" y="169"/>
                    <a:pt x="0" y="149"/>
                    <a:pt x="0" y="1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45" y="0"/>
                    <a:pt x="365" y="20"/>
                    <a:pt x="365" y="45"/>
                  </a:cubicBezTo>
                  <a:cubicBezTo>
                    <a:pt x="365" y="124"/>
                    <a:pt x="365" y="124"/>
                    <a:pt x="365" y="124"/>
                  </a:cubicBezTo>
                  <a:cubicBezTo>
                    <a:pt x="365" y="149"/>
                    <a:pt x="345" y="169"/>
                    <a:pt x="321" y="169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2525375" y="4391025"/>
              <a:ext cx="1117600" cy="1898650"/>
              <a:chOff x="9744075" y="3648075"/>
              <a:chExt cx="1117600" cy="1898650"/>
            </a:xfrm>
          </p:grpSpPr>
          <p:sp>
            <p:nvSpPr>
              <p:cNvPr id="70" name="Freeform 23"/>
              <p:cNvSpPr/>
              <p:nvPr/>
            </p:nvSpPr>
            <p:spPr bwMode="auto">
              <a:xfrm>
                <a:off x="9744075" y="3648075"/>
                <a:ext cx="109538" cy="114300"/>
              </a:xfrm>
              <a:custGeom>
                <a:avLst/>
                <a:gdLst>
                  <a:gd name="T0" fmla="*/ 31 w 62"/>
                  <a:gd name="T1" fmla="*/ 0 h 64"/>
                  <a:gd name="T2" fmla="*/ 62 w 62"/>
                  <a:gd name="T3" fmla="*/ 32 h 64"/>
                  <a:gd name="T4" fmla="*/ 31 w 62"/>
                  <a:gd name="T5" fmla="*/ 64 h 64"/>
                  <a:gd name="T6" fmla="*/ 0 w 62"/>
                  <a:gd name="T7" fmla="*/ 31 h 64"/>
                  <a:gd name="T8" fmla="*/ 31 w 62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4">
                    <a:moveTo>
                      <a:pt x="31" y="0"/>
                    </a:moveTo>
                    <a:cubicBezTo>
                      <a:pt x="48" y="0"/>
                      <a:pt x="62" y="15"/>
                      <a:pt x="62" y="32"/>
                    </a:cubicBezTo>
                    <a:cubicBezTo>
                      <a:pt x="62" y="50"/>
                      <a:pt x="48" y="64"/>
                      <a:pt x="31" y="64"/>
                    </a:cubicBezTo>
                    <a:cubicBezTo>
                      <a:pt x="14" y="64"/>
                      <a:pt x="0" y="49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" name="Freeform 24"/>
              <p:cNvSpPr/>
              <p:nvPr/>
            </p:nvSpPr>
            <p:spPr bwMode="auto">
              <a:xfrm>
                <a:off x="10753725" y="4037013"/>
                <a:ext cx="107950" cy="115887"/>
              </a:xfrm>
              <a:custGeom>
                <a:avLst/>
                <a:gdLst>
                  <a:gd name="T0" fmla="*/ 51 w 61"/>
                  <a:gd name="T1" fmla="*/ 11 h 65"/>
                  <a:gd name="T2" fmla="*/ 12 w 61"/>
                  <a:gd name="T3" fmla="*/ 11 h 65"/>
                  <a:gd name="T4" fmla="*/ 10 w 61"/>
                  <a:gd name="T5" fmla="*/ 53 h 65"/>
                  <a:gd name="T6" fmla="*/ 49 w 61"/>
                  <a:gd name="T7" fmla="*/ 53 h 65"/>
                  <a:gd name="T8" fmla="*/ 51 w 61"/>
                  <a:gd name="T9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5">
                    <a:moveTo>
                      <a:pt x="51" y="11"/>
                    </a:moveTo>
                    <a:cubicBezTo>
                      <a:pt x="41" y="0"/>
                      <a:pt x="23" y="0"/>
                      <a:pt x="12" y="11"/>
                    </a:cubicBezTo>
                    <a:cubicBezTo>
                      <a:pt x="1" y="23"/>
                      <a:pt x="0" y="41"/>
                      <a:pt x="10" y="53"/>
                    </a:cubicBezTo>
                    <a:cubicBezTo>
                      <a:pt x="20" y="64"/>
                      <a:pt x="38" y="65"/>
                      <a:pt x="49" y="53"/>
                    </a:cubicBezTo>
                    <a:cubicBezTo>
                      <a:pt x="60" y="42"/>
                      <a:pt x="61" y="23"/>
                      <a:pt x="51" y="11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" name="Freeform 25"/>
              <p:cNvSpPr/>
              <p:nvPr/>
            </p:nvSpPr>
            <p:spPr bwMode="auto">
              <a:xfrm>
                <a:off x="10347325" y="4095750"/>
                <a:ext cx="469900" cy="293687"/>
              </a:xfrm>
              <a:custGeom>
                <a:avLst/>
                <a:gdLst>
                  <a:gd name="T0" fmla="*/ 142 w 265"/>
                  <a:gd name="T1" fmla="*/ 102 h 166"/>
                  <a:gd name="T2" fmla="*/ 41 w 265"/>
                  <a:gd name="T3" fmla="*/ 15 h 166"/>
                  <a:gd name="T4" fmla="*/ 7 w 265"/>
                  <a:gd name="T5" fmla="*/ 26 h 166"/>
                  <a:gd name="T6" fmla="*/ 18 w 265"/>
                  <a:gd name="T7" fmla="*/ 66 h 166"/>
                  <a:gd name="T8" fmla="*/ 119 w 265"/>
                  <a:gd name="T9" fmla="*/ 153 h 166"/>
                  <a:gd name="T10" fmla="*/ 180 w 265"/>
                  <a:gd name="T11" fmla="*/ 144 h 166"/>
                  <a:gd name="T12" fmla="*/ 265 w 265"/>
                  <a:gd name="T13" fmla="*/ 39 h 166"/>
                  <a:gd name="T14" fmla="*/ 224 w 265"/>
                  <a:gd name="T15" fmla="*/ 0 h 166"/>
                  <a:gd name="T16" fmla="*/ 142 w 265"/>
                  <a:gd name="T17" fmla="*/ 10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166">
                    <a:moveTo>
                      <a:pt x="142" y="102"/>
                    </a:moveTo>
                    <a:cubicBezTo>
                      <a:pt x="41" y="15"/>
                      <a:pt x="41" y="15"/>
                      <a:pt x="41" y="15"/>
                    </a:cubicBezTo>
                    <a:cubicBezTo>
                      <a:pt x="28" y="7"/>
                      <a:pt x="13" y="12"/>
                      <a:pt x="7" y="26"/>
                    </a:cubicBezTo>
                    <a:cubicBezTo>
                      <a:pt x="0" y="40"/>
                      <a:pt x="6" y="58"/>
                      <a:pt x="18" y="66"/>
                    </a:cubicBezTo>
                    <a:cubicBezTo>
                      <a:pt x="119" y="153"/>
                      <a:pt x="119" y="153"/>
                      <a:pt x="119" y="153"/>
                    </a:cubicBezTo>
                    <a:cubicBezTo>
                      <a:pt x="140" y="166"/>
                      <a:pt x="165" y="163"/>
                      <a:pt x="180" y="144"/>
                    </a:cubicBezTo>
                    <a:cubicBezTo>
                      <a:pt x="265" y="39"/>
                      <a:pt x="265" y="39"/>
                      <a:pt x="265" y="39"/>
                    </a:cubicBezTo>
                    <a:cubicBezTo>
                      <a:pt x="224" y="0"/>
                      <a:pt x="224" y="0"/>
                      <a:pt x="224" y="0"/>
                    </a:cubicBezTo>
                    <a:lnTo>
                      <a:pt x="142" y="102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" name="Freeform 26"/>
              <p:cNvSpPr/>
              <p:nvPr/>
            </p:nvSpPr>
            <p:spPr bwMode="auto">
              <a:xfrm>
                <a:off x="10183813" y="5357813"/>
                <a:ext cx="74613" cy="130175"/>
              </a:xfrm>
              <a:custGeom>
                <a:avLst/>
                <a:gdLst>
                  <a:gd name="T0" fmla="*/ 3 w 47"/>
                  <a:gd name="T1" fmla="*/ 82 h 82"/>
                  <a:gd name="T2" fmla="*/ 47 w 47"/>
                  <a:gd name="T3" fmla="*/ 79 h 82"/>
                  <a:gd name="T4" fmla="*/ 47 w 47"/>
                  <a:gd name="T5" fmla="*/ 0 h 82"/>
                  <a:gd name="T6" fmla="*/ 0 w 47"/>
                  <a:gd name="T7" fmla="*/ 2 h 82"/>
                  <a:gd name="T8" fmla="*/ 3 w 47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2">
                    <a:moveTo>
                      <a:pt x="3" y="82"/>
                    </a:moveTo>
                    <a:lnTo>
                      <a:pt x="47" y="79"/>
                    </a:lnTo>
                    <a:lnTo>
                      <a:pt x="47" y="0"/>
                    </a:lnTo>
                    <a:lnTo>
                      <a:pt x="0" y="2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" name="Freeform 27"/>
              <p:cNvSpPr/>
              <p:nvPr/>
            </p:nvSpPr>
            <p:spPr bwMode="auto">
              <a:xfrm>
                <a:off x="10071100" y="5461000"/>
                <a:ext cx="188913" cy="85725"/>
              </a:xfrm>
              <a:custGeom>
                <a:avLst/>
                <a:gdLst>
                  <a:gd name="T0" fmla="*/ 0 w 107"/>
                  <a:gd name="T1" fmla="*/ 48 h 48"/>
                  <a:gd name="T2" fmla="*/ 107 w 107"/>
                  <a:gd name="T3" fmla="*/ 47 h 48"/>
                  <a:gd name="T4" fmla="*/ 106 w 107"/>
                  <a:gd name="T5" fmla="*/ 0 h 48"/>
                  <a:gd name="T6" fmla="*/ 42 w 107"/>
                  <a:gd name="T7" fmla="*/ 1 h 48"/>
                  <a:gd name="T8" fmla="*/ 0 w 107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8">
                    <a:moveTo>
                      <a:pt x="0" y="48"/>
                    </a:move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18" y="1"/>
                      <a:pt x="0" y="22"/>
                      <a:pt x="0" y="48"/>
                    </a:cubicBezTo>
                    <a:close/>
                  </a:path>
                </a:pathLst>
              </a:custGeom>
              <a:solidFill>
                <a:srgbClr val="241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" name="Freeform 28"/>
              <p:cNvSpPr/>
              <p:nvPr/>
            </p:nvSpPr>
            <p:spPr bwMode="auto">
              <a:xfrm>
                <a:off x="10420350" y="5357813"/>
                <a:ext cx="87313" cy="130175"/>
              </a:xfrm>
              <a:custGeom>
                <a:avLst/>
                <a:gdLst>
                  <a:gd name="T0" fmla="*/ 55 w 55"/>
                  <a:gd name="T1" fmla="*/ 82 h 82"/>
                  <a:gd name="T2" fmla="*/ 10 w 55"/>
                  <a:gd name="T3" fmla="*/ 79 h 82"/>
                  <a:gd name="T4" fmla="*/ 0 w 55"/>
                  <a:gd name="T5" fmla="*/ 0 h 82"/>
                  <a:gd name="T6" fmla="*/ 46 w 55"/>
                  <a:gd name="T7" fmla="*/ 2 h 82"/>
                  <a:gd name="T8" fmla="*/ 55 w 55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2">
                    <a:moveTo>
                      <a:pt x="55" y="82"/>
                    </a:moveTo>
                    <a:lnTo>
                      <a:pt x="10" y="79"/>
                    </a:lnTo>
                    <a:lnTo>
                      <a:pt x="0" y="0"/>
                    </a:lnTo>
                    <a:lnTo>
                      <a:pt x="46" y="2"/>
                    </a:lnTo>
                    <a:lnTo>
                      <a:pt x="55" y="82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10433050" y="5461000"/>
                <a:ext cx="190500" cy="85725"/>
              </a:xfrm>
              <a:custGeom>
                <a:avLst/>
                <a:gdLst>
                  <a:gd name="T0" fmla="*/ 108 w 108"/>
                  <a:gd name="T1" fmla="*/ 48 h 48"/>
                  <a:gd name="T2" fmla="*/ 5 w 108"/>
                  <a:gd name="T3" fmla="*/ 47 h 48"/>
                  <a:gd name="T4" fmla="*/ 0 w 108"/>
                  <a:gd name="T5" fmla="*/ 0 h 48"/>
                  <a:gd name="T6" fmla="*/ 66 w 108"/>
                  <a:gd name="T7" fmla="*/ 1 h 48"/>
                  <a:gd name="T8" fmla="*/ 108 w 10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48">
                    <a:moveTo>
                      <a:pt x="108" y="48"/>
                    </a:moveTo>
                    <a:cubicBezTo>
                      <a:pt x="5" y="47"/>
                      <a:pt x="5" y="47"/>
                      <a:pt x="5" y="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90" y="1"/>
                      <a:pt x="108" y="22"/>
                      <a:pt x="108" y="48"/>
                    </a:cubicBezTo>
                    <a:close/>
                  </a:path>
                </a:pathLst>
              </a:custGeom>
              <a:solidFill>
                <a:srgbClr val="241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10182225" y="4494213"/>
                <a:ext cx="265113" cy="192087"/>
              </a:xfrm>
              <a:custGeom>
                <a:avLst/>
                <a:gdLst>
                  <a:gd name="T0" fmla="*/ 0 w 167"/>
                  <a:gd name="T1" fmla="*/ 6 h 121"/>
                  <a:gd name="T2" fmla="*/ 80 w 167"/>
                  <a:gd name="T3" fmla="*/ 4 h 121"/>
                  <a:gd name="T4" fmla="*/ 87 w 167"/>
                  <a:gd name="T5" fmla="*/ 4 h 121"/>
                  <a:gd name="T6" fmla="*/ 166 w 167"/>
                  <a:gd name="T7" fmla="*/ 0 h 121"/>
                  <a:gd name="T8" fmla="*/ 167 w 167"/>
                  <a:gd name="T9" fmla="*/ 115 h 121"/>
                  <a:gd name="T10" fmla="*/ 6 w 167"/>
                  <a:gd name="T11" fmla="*/ 121 h 121"/>
                  <a:gd name="T12" fmla="*/ 0 w 167"/>
                  <a:gd name="T13" fmla="*/ 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21">
                    <a:moveTo>
                      <a:pt x="0" y="6"/>
                    </a:moveTo>
                    <a:lnTo>
                      <a:pt x="80" y="4"/>
                    </a:lnTo>
                    <a:lnTo>
                      <a:pt x="87" y="4"/>
                    </a:lnTo>
                    <a:lnTo>
                      <a:pt x="166" y="0"/>
                    </a:lnTo>
                    <a:lnTo>
                      <a:pt x="167" y="115"/>
                    </a:lnTo>
                    <a:lnTo>
                      <a:pt x="6" y="12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>
                <a:off x="10325100" y="4494213"/>
                <a:ext cx="200025" cy="923925"/>
              </a:xfrm>
              <a:custGeom>
                <a:avLst/>
                <a:gdLst>
                  <a:gd name="T0" fmla="*/ 49 w 113"/>
                  <a:gd name="T1" fmla="*/ 521 h 521"/>
                  <a:gd name="T2" fmla="*/ 113 w 113"/>
                  <a:gd name="T3" fmla="*/ 521 h 521"/>
                  <a:gd name="T4" fmla="*/ 79 w 113"/>
                  <a:gd name="T5" fmla="*/ 255 h 521"/>
                  <a:gd name="T6" fmla="*/ 68 w 113"/>
                  <a:gd name="T7" fmla="*/ 0 h 521"/>
                  <a:gd name="T8" fmla="*/ 0 w 113"/>
                  <a:gd name="T9" fmla="*/ 11 h 521"/>
                  <a:gd name="T10" fmla="*/ 10 w 113"/>
                  <a:gd name="T11" fmla="*/ 258 h 521"/>
                  <a:gd name="T12" fmla="*/ 10 w 113"/>
                  <a:gd name="T13" fmla="*/ 266 h 521"/>
                  <a:gd name="T14" fmla="*/ 49 w 113"/>
                  <a:gd name="T15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521">
                    <a:moveTo>
                      <a:pt x="49" y="521"/>
                    </a:moveTo>
                    <a:cubicBezTo>
                      <a:pt x="113" y="521"/>
                      <a:pt x="113" y="521"/>
                      <a:pt x="113" y="521"/>
                    </a:cubicBezTo>
                    <a:cubicBezTo>
                      <a:pt x="79" y="255"/>
                      <a:pt x="79" y="255"/>
                      <a:pt x="79" y="255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0" y="258"/>
                      <a:pt x="10" y="258"/>
                      <a:pt x="10" y="258"/>
                    </a:cubicBezTo>
                    <a:cubicBezTo>
                      <a:pt x="9" y="260"/>
                      <a:pt x="10" y="263"/>
                      <a:pt x="10" y="266"/>
                    </a:cubicBezTo>
                    <a:lnTo>
                      <a:pt x="49" y="521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>
                <a:off x="10131425" y="4503738"/>
                <a:ext cx="184150" cy="911225"/>
              </a:xfrm>
              <a:custGeom>
                <a:avLst/>
                <a:gdLst>
                  <a:gd name="T0" fmla="*/ 18 w 104"/>
                  <a:gd name="T1" fmla="*/ 513 h 514"/>
                  <a:gd name="T2" fmla="*/ 79 w 104"/>
                  <a:gd name="T3" fmla="*/ 514 h 514"/>
                  <a:gd name="T4" fmla="*/ 70 w 104"/>
                  <a:gd name="T5" fmla="*/ 261 h 514"/>
                  <a:gd name="T6" fmla="*/ 104 w 104"/>
                  <a:gd name="T7" fmla="*/ 8 h 514"/>
                  <a:gd name="T8" fmla="*/ 29 w 104"/>
                  <a:gd name="T9" fmla="*/ 0 h 514"/>
                  <a:gd name="T10" fmla="*/ 0 w 104"/>
                  <a:gd name="T11" fmla="*/ 256 h 514"/>
                  <a:gd name="T12" fmla="*/ 0 w 104"/>
                  <a:gd name="T13" fmla="*/ 264 h 514"/>
                  <a:gd name="T14" fmla="*/ 18 w 104"/>
                  <a:gd name="T15" fmla="*/ 513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514">
                    <a:moveTo>
                      <a:pt x="18" y="513"/>
                    </a:moveTo>
                    <a:cubicBezTo>
                      <a:pt x="79" y="514"/>
                      <a:pt x="79" y="514"/>
                      <a:pt x="79" y="514"/>
                    </a:cubicBezTo>
                    <a:cubicBezTo>
                      <a:pt x="70" y="261"/>
                      <a:pt x="70" y="261"/>
                      <a:pt x="70" y="261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59"/>
                      <a:pt x="0" y="261"/>
                      <a:pt x="0" y="264"/>
                    </a:cubicBezTo>
                    <a:lnTo>
                      <a:pt x="18" y="513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0" name="Rectangle 33"/>
              <p:cNvSpPr>
                <a:spLocks noChangeArrowheads="1"/>
              </p:cNvSpPr>
              <p:nvPr/>
            </p:nvSpPr>
            <p:spPr bwMode="auto">
              <a:xfrm>
                <a:off x="10279063" y="4041775"/>
                <a:ext cx="71438" cy="98425"/>
              </a:xfrm>
              <a:prstGeom prst="rect">
                <a:avLst/>
              </a:pr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1" name="Oval 34"/>
              <p:cNvSpPr>
                <a:spLocks noChangeArrowheads="1"/>
              </p:cNvSpPr>
              <p:nvPr/>
            </p:nvSpPr>
            <p:spPr bwMode="auto">
              <a:xfrm>
                <a:off x="10193338" y="3957638"/>
                <a:ext cx="47625" cy="49212"/>
              </a:xfrm>
              <a:prstGeom prst="ellipse">
                <a:avLst/>
              </a:pr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2" name="Oval 35"/>
              <p:cNvSpPr>
                <a:spLocks noChangeArrowheads="1"/>
              </p:cNvSpPr>
              <p:nvPr/>
            </p:nvSpPr>
            <p:spPr bwMode="auto">
              <a:xfrm>
                <a:off x="10390188" y="3957638"/>
                <a:ext cx="47625" cy="49212"/>
              </a:xfrm>
              <a:prstGeom prst="ellipse">
                <a:avLst/>
              </a:pr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4" name="Oval 36"/>
              <p:cNvSpPr>
                <a:spLocks noChangeArrowheads="1"/>
              </p:cNvSpPr>
              <p:nvPr/>
            </p:nvSpPr>
            <p:spPr bwMode="auto">
              <a:xfrm>
                <a:off x="10213975" y="3860800"/>
                <a:ext cx="203200" cy="201612"/>
              </a:xfrm>
              <a:prstGeom prst="ellipse">
                <a:avLst/>
              </a:prstGeom>
              <a:solidFill>
                <a:srgbClr val="07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5" name="Freeform 37"/>
              <p:cNvSpPr/>
              <p:nvPr/>
            </p:nvSpPr>
            <p:spPr bwMode="auto">
              <a:xfrm>
                <a:off x="10171113" y="4110038"/>
                <a:ext cx="284163" cy="406400"/>
              </a:xfrm>
              <a:custGeom>
                <a:avLst/>
                <a:gdLst>
                  <a:gd name="T0" fmla="*/ 155 w 161"/>
                  <a:gd name="T1" fmla="*/ 229 h 229"/>
                  <a:gd name="T2" fmla="*/ 6 w 161"/>
                  <a:gd name="T3" fmla="*/ 229 h 229"/>
                  <a:gd name="T4" fmla="*/ 0 w 161"/>
                  <a:gd name="T5" fmla="*/ 53 h 229"/>
                  <a:gd name="T6" fmla="*/ 46 w 161"/>
                  <a:gd name="T7" fmla="*/ 0 h 229"/>
                  <a:gd name="T8" fmla="*/ 115 w 161"/>
                  <a:gd name="T9" fmla="*/ 0 h 229"/>
                  <a:gd name="T10" fmla="*/ 161 w 161"/>
                  <a:gd name="T11" fmla="*/ 53 h 229"/>
                  <a:gd name="T12" fmla="*/ 155 w 161"/>
                  <a:gd name="T13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229">
                    <a:moveTo>
                      <a:pt x="155" y="229"/>
                    </a:moveTo>
                    <a:cubicBezTo>
                      <a:pt x="6" y="229"/>
                      <a:pt x="6" y="229"/>
                      <a:pt x="6" y="2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24"/>
                      <a:pt x="18" y="0"/>
                      <a:pt x="46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43" y="0"/>
                      <a:pt x="161" y="24"/>
                      <a:pt x="161" y="53"/>
                    </a:cubicBezTo>
                    <a:lnTo>
                      <a:pt x="155" y="229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6" name="Freeform 38"/>
              <p:cNvSpPr/>
              <p:nvPr/>
            </p:nvSpPr>
            <p:spPr bwMode="auto">
              <a:xfrm>
                <a:off x="9786938" y="3708400"/>
                <a:ext cx="476250" cy="515937"/>
              </a:xfrm>
              <a:custGeom>
                <a:avLst/>
                <a:gdLst>
                  <a:gd name="T0" fmla="*/ 225 w 268"/>
                  <a:gd name="T1" fmla="*/ 291 h 291"/>
                  <a:gd name="T2" fmla="*/ 112 w 268"/>
                  <a:gd name="T3" fmla="*/ 174 h 291"/>
                  <a:gd name="T4" fmla="*/ 111 w 268"/>
                  <a:gd name="T5" fmla="*/ 172 h 291"/>
                  <a:gd name="T6" fmla="*/ 0 w 268"/>
                  <a:gd name="T7" fmla="*/ 39 h 291"/>
                  <a:gd name="T8" fmla="*/ 47 w 268"/>
                  <a:gd name="T9" fmla="*/ 0 h 291"/>
                  <a:gd name="T10" fmla="*/ 157 w 268"/>
                  <a:gd name="T11" fmla="*/ 132 h 291"/>
                  <a:gd name="T12" fmla="*/ 268 w 268"/>
                  <a:gd name="T13" fmla="*/ 248 h 291"/>
                  <a:gd name="T14" fmla="*/ 225 w 268"/>
                  <a:gd name="T15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291">
                    <a:moveTo>
                      <a:pt x="225" y="291"/>
                    </a:moveTo>
                    <a:cubicBezTo>
                      <a:pt x="112" y="174"/>
                      <a:pt x="112" y="174"/>
                      <a:pt x="112" y="174"/>
                    </a:cubicBezTo>
                    <a:cubicBezTo>
                      <a:pt x="112" y="173"/>
                      <a:pt x="111" y="173"/>
                      <a:pt x="111" y="17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157" y="132"/>
                      <a:pt x="157" y="132"/>
                      <a:pt x="157" y="132"/>
                    </a:cubicBezTo>
                    <a:cubicBezTo>
                      <a:pt x="268" y="248"/>
                      <a:pt x="268" y="248"/>
                      <a:pt x="268" y="248"/>
                    </a:cubicBezTo>
                    <a:lnTo>
                      <a:pt x="225" y="291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sp>
          <p:nvSpPr>
            <p:cNvPr id="87" name="Freeform 59"/>
            <p:cNvSpPr/>
            <p:nvPr/>
          </p:nvSpPr>
          <p:spPr bwMode="auto">
            <a:xfrm>
              <a:off x="10644188" y="5807075"/>
              <a:ext cx="1554163" cy="119062"/>
            </a:xfrm>
            <a:custGeom>
              <a:avLst/>
              <a:gdLst>
                <a:gd name="T0" fmla="*/ 877 w 877"/>
                <a:gd name="T1" fmla="*/ 67 h 67"/>
                <a:gd name="T2" fmla="*/ 0 w 877"/>
                <a:gd name="T3" fmla="*/ 67 h 67"/>
                <a:gd name="T4" fmla="*/ 0 w 877"/>
                <a:gd name="T5" fmla="*/ 67 h 67"/>
                <a:gd name="T6" fmla="*/ 67 w 877"/>
                <a:gd name="T7" fmla="*/ 0 h 67"/>
                <a:gd name="T8" fmla="*/ 809 w 877"/>
                <a:gd name="T9" fmla="*/ 0 h 67"/>
                <a:gd name="T10" fmla="*/ 877 w 877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7" h="67">
                  <a:moveTo>
                    <a:pt x="877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809" y="0"/>
                    <a:pt x="809" y="0"/>
                    <a:pt x="809" y="0"/>
                  </a:cubicBezTo>
                  <a:cubicBezTo>
                    <a:pt x="846" y="0"/>
                    <a:pt x="877" y="30"/>
                    <a:pt x="877" y="67"/>
                  </a:cubicBezTo>
                  <a:close/>
                </a:path>
              </a:pathLst>
            </a:custGeom>
            <a:solidFill>
              <a:srgbClr val="C1D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8" name="Freeform 60"/>
            <p:cNvSpPr/>
            <p:nvPr/>
          </p:nvSpPr>
          <p:spPr bwMode="auto">
            <a:xfrm>
              <a:off x="9629775" y="6323013"/>
              <a:ext cx="88900" cy="165100"/>
            </a:xfrm>
            <a:custGeom>
              <a:avLst/>
              <a:gdLst>
                <a:gd name="T0" fmla="*/ 7 w 50"/>
                <a:gd name="T1" fmla="*/ 93 h 93"/>
                <a:gd name="T2" fmla="*/ 0 w 50"/>
                <a:gd name="T3" fmla="*/ 9 h 93"/>
                <a:gd name="T4" fmla="*/ 42 w 50"/>
                <a:gd name="T5" fmla="*/ 0 h 93"/>
                <a:gd name="T6" fmla="*/ 50 w 50"/>
                <a:gd name="T7" fmla="*/ 85 h 93"/>
                <a:gd name="T8" fmla="*/ 7 w 5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7" y="93"/>
                  </a:moveTo>
                  <a:cubicBezTo>
                    <a:pt x="7" y="90"/>
                    <a:pt x="0" y="9"/>
                    <a:pt x="0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85"/>
                    <a:pt x="50" y="85"/>
                    <a:pt x="50" y="85"/>
                  </a:cubicBezTo>
                  <a:lnTo>
                    <a:pt x="7" y="93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9" name="Freeform 61"/>
            <p:cNvSpPr/>
            <p:nvPr/>
          </p:nvSpPr>
          <p:spPr bwMode="auto">
            <a:xfrm>
              <a:off x="9636125" y="6418263"/>
              <a:ext cx="222250" cy="101600"/>
            </a:xfrm>
            <a:custGeom>
              <a:avLst/>
              <a:gdLst>
                <a:gd name="T0" fmla="*/ 125 w 125"/>
                <a:gd name="T1" fmla="*/ 33 h 57"/>
                <a:gd name="T2" fmla="*/ 7 w 125"/>
                <a:gd name="T3" fmla="*/ 57 h 57"/>
                <a:gd name="T4" fmla="*/ 0 w 125"/>
                <a:gd name="T5" fmla="*/ 21 h 57"/>
                <a:gd name="T6" fmla="*/ 81 w 125"/>
                <a:gd name="T7" fmla="*/ 5 h 57"/>
                <a:gd name="T8" fmla="*/ 125 w 125"/>
                <a:gd name="T9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57">
                  <a:moveTo>
                    <a:pt x="125" y="33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101" y="0"/>
                    <a:pt x="120" y="13"/>
                    <a:pt x="125" y="33"/>
                  </a:cubicBez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0" name="Freeform 62"/>
            <p:cNvSpPr/>
            <p:nvPr/>
          </p:nvSpPr>
          <p:spPr bwMode="auto">
            <a:xfrm>
              <a:off x="9245600" y="5678488"/>
              <a:ext cx="482600" cy="708025"/>
            </a:xfrm>
            <a:custGeom>
              <a:avLst/>
              <a:gdLst>
                <a:gd name="T0" fmla="*/ 68 w 273"/>
                <a:gd name="T1" fmla="*/ 0 h 399"/>
                <a:gd name="T2" fmla="*/ 233 w 273"/>
                <a:gd name="T3" fmla="*/ 126 h 399"/>
                <a:gd name="T4" fmla="*/ 238 w 273"/>
                <a:gd name="T5" fmla="*/ 130 h 399"/>
                <a:gd name="T6" fmla="*/ 253 w 273"/>
                <a:gd name="T7" fmla="*/ 158 h 399"/>
                <a:gd name="T8" fmla="*/ 273 w 273"/>
                <a:gd name="T9" fmla="*/ 390 h 399"/>
                <a:gd name="T10" fmla="*/ 215 w 273"/>
                <a:gd name="T11" fmla="*/ 399 h 399"/>
                <a:gd name="T12" fmla="*/ 175 w 273"/>
                <a:gd name="T13" fmla="*/ 160 h 399"/>
                <a:gd name="T14" fmla="*/ 196 w 273"/>
                <a:gd name="T15" fmla="*/ 191 h 399"/>
                <a:gd name="T16" fmla="*/ 0 w 273"/>
                <a:gd name="T17" fmla="*/ 110 h 399"/>
                <a:gd name="T18" fmla="*/ 68 w 273"/>
                <a:gd name="T1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399">
                  <a:moveTo>
                    <a:pt x="68" y="0"/>
                  </a:moveTo>
                  <a:cubicBezTo>
                    <a:pt x="233" y="126"/>
                    <a:pt x="233" y="126"/>
                    <a:pt x="233" y="126"/>
                  </a:cubicBezTo>
                  <a:cubicBezTo>
                    <a:pt x="238" y="130"/>
                    <a:pt x="238" y="130"/>
                    <a:pt x="238" y="130"/>
                  </a:cubicBezTo>
                  <a:cubicBezTo>
                    <a:pt x="247" y="137"/>
                    <a:pt x="252" y="147"/>
                    <a:pt x="253" y="158"/>
                  </a:cubicBezTo>
                  <a:cubicBezTo>
                    <a:pt x="273" y="390"/>
                    <a:pt x="273" y="390"/>
                    <a:pt x="273" y="390"/>
                  </a:cubicBezTo>
                  <a:cubicBezTo>
                    <a:pt x="215" y="399"/>
                    <a:pt x="215" y="399"/>
                    <a:pt x="215" y="399"/>
                  </a:cubicBezTo>
                  <a:cubicBezTo>
                    <a:pt x="175" y="160"/>
                    <a:pt x="175" y="160"/>
                    <a:pt x="175" y="16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52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1" name="Freeform 63"/>
            <p:cNvSpPr/>
            <p:nvPr/>
          </p:nvSpPr>
          <p:spPr bwMode="auto">
            <a:xfrm>
              <a:off x="9034463" y="5326063"/>
              <a:ext cx="428625" cy="485775"/>
            </a:xfrm>
            <a:custGeom>
              <a:avLst/>
              <a:gdLst>
                <a:gd name="T0" fmla="*/ 81 w 242"/>
                <a:gd name="T1" fmla="*/ 274 h 274"/>
                <a:gd name="T2" fmla="*/ 223 w 242"/>
                <a:gd name="T3" fmla="*/ 224 h 274"/>
                <a:gd name="T4" fmla="*/ 238 w 242"/>
                <a:gd name="T5" fmla="*/ 196 h 274"/>
                <a:gd name="T6" fmla="*/ 178 w 242"/>
                <a:gd name="T7" fmla="*/ 0 h 274"/>
                <a:gd name="T8" fmla="*/ 64 w 242"/>
                <a:gd name="T9" fmla="*/ 36 h 274"/>
                <a:gd name="T10" fmla="*/ 13 w 242"/>
                <a:gd name="T11" fmla="*/ 132 h 274"/>
                <a:gd name="T12" fmla="*/ 81 w 242"/>
                <a:gd name="T1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74">
                  <a:moveTo>
                    <a:pt x="81" y="274"/>
                  </a:moveTo>
                  <a:cubicBezTo>
                    <a:pt x="223" y="224"/>
                    <a:pt x="223" y="224"/>
                    <a:pt x="223" y="224"/>
                  </a:cubicBezTo>
                  <a:cubicBezTo>
                    <a:pt x="235" y="220"/>
                    <a:pt x="242" y="207"/>
                    <a:pt x="238" y="196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23" y="48"/>
                    <a:pt x="0" y="92"/>
                    <a:pt x="13" y="132"/>
                  </a:cubicBezTo>
                  <a:lnTo>
                    <a:pt x="81" y="274"/>
                  </a:lnTo>
                  <a:close/>
                </a:path>
              </a:pathLst>
            </a:custGeom>
            <a:solidFill>
              <a:srgbClr val="F7C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2" name="Freeform 64"/>
            <p:cNvSpPr/>
            <p:nvPr/>
          </p:nvSpPr>
          <p:spPr bwMode="auto">
            <a:xfrm>
              <a:off x="9290050" y="5186363"/>
              <a:ext cx="658813" cy="658812"/>
            </a:xfrm>
            <a:custGeom>
              <a:avLst/>
              <a:gdLst>
                <a:gd name="T0" fmla="*/ 323 w 372"/>
                <a:gd name="T1" fmla="*/ 315 h 372"/>
                <a:gd name="T2" fmla="*/ 127 w 372"/>
                <a:gd name="T3" fmla="*/ 364 h 372"/>
                <a:gd name="T4" fmla="*/ 57 w 372"/>
                <a:gd name="T5" fmla="*/ 323 h 372"/>
                <a:gd name="T6" fmla="*/ 8 w 372"/>
                <a:gd name="T7" fmla="*/ 127 h 372"/>
                <a:gd name="T8" fmla="*/ 50 w 372"/>
                <a:gd name="T9" fmla="*/ 57 h 372"/>
                <a:gd name="T10" fmla="*/ 246 w 372"/>
                <a:gd name="T11" fmla="*/ 8 h 372"/>
                <a:gd name="T12" fmla="*/ 315 w 372"/>
                <a:gd name="T13" fmla="*/ 49 h 372"/>
                <a:gd name="T14" fmla="*/ 365 w 372"/>
                <a:gd name="T15" fmla="*/ 246 h 372"/>
                <a:gd name="T16" fmla="*/ 323 w 372"/>
                <a:gd name="T17" fmla="*/ 31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372">
                  <a:moveTo>
                    <a:pt x="323" y="315"/>
                  </a:moveTo>
                  <a:cubicBezTo>
                    <a:pt x="127" y="364"/>
                    <a:pt x="127" y="364"/>
                    <a:pt x="127" y="364"/>
                  </a:cubicBezTo>
                  <a:cubicBezTo>
                    <a:pt x="96" y="372"/>
                    <a:pt x="65" y="354"/>
                    <a:pt x="57" y="323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0" y="96"/>
                    <a:pt x="19" y="65"/>
                    <a:pt x="50" y="57"/>
                  </a:cubicBezTo>
                  <a:cubicBezTo>
                    <a:pt x="246" y="8"/>
                    <a:pt x="246" y="8"/>
                    <a:pt x="246" y="8"/>
                  </a:cubicBezTo>
                  <a:cubicBezTo>
                    <a:pt x="277" y="0"/>
                    <a:pt x="308" y="19"/>
                    <a:pt x="315" y="49"/>
                  </a:cubicBezTo>
                  <a:cubicBezTo>
                    <a:pt x="365" y="246"/>
                    <a:pt x="365" y="246"/>
                    <a:pt x="365" y="246"/>
                  </a:cubicBezTo>
                  <a:cubicBezTo>
                    <a:pt x="372" y="276"/>
                    <a:pt x="354" y="307"/>
                    <a:pt x="323" y="315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3" name="Freeform 65"/>
            <p:cNvSpPr/>
            <p:nvPr/>
          </p:nvSpPr>
          <p:spPr bwMode="auto">
            <a:xfrm>
              <a:off x="9175750" y="6459538"/>
              <a:ext cx="98425" cy="153987"/>
            </a:xfrm>
            <a:custGeom>
              <a:avLst/>
              <a:gdLst>
                <a:gd name="T0" fmla="*/ 0 w 55"/>
                <a:gd name="T1" fmla="*/ 84 h 87"/>
                <a:gd name="T2" fmla="*/ 12 w 55"/>
                <a:gd name="T3" fmla="*/ 0 h 87"/>
                <a:gd name="T4" fmla="*/ 55 w 55"/>
                <a:gd name="T5" fmla="*/ 3 h 87"/>
                <a:gd name="T6" fmla="*/ 43 w 55"/>
                <a:gd name="T7" fmla="*/ 87 h 87"/>
                <a:gd name="T8" fmla="*/ 0 w 55"/>
                <a:gd name="T9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7">
                  <a:moveTo>
                    <a:pt x="0" y="84"/>
                  </a:moveTo>
                  <a:cubicBezTo>
                    <a:pt x="1" y="80"/>
                    <a:pt x="12" y="0"/>
                    <a:pt x="12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43" y="87"/>
                    <a:pt x="43" y="87"/>
                    <a:pt x="43" y="87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4" name="Freeform 66"/>
            <p:cNvSpPr/>
            <p:nvPr/>
          </p:nvSpPr>
          <p:spPr bwMode="auto">
            <a:xfrm>
              <a:off x="9175750" y="6581775"/>
              <a:ext cx="211138" cy="65087"/>
            </a:xfrm>
            <a:custGeom>
              <a:avLst/>
              <a:gdLst>
                <a:gd name="T0" fmla="*/ 119 w 119"/>
                <a:gd name="T1" fmla="*/ 37 h 37"/>
                <a:gd name="T2" fmla="*/ 0 w 119"/>
                <a:gd name="T3" fmla="*/ 37 h 37"/>
                <a:gd name="T4" fmla="*/ 0 w 119"/>
                <a:gd name="T5" fmla="*/ 0 h 37"/>
                <a:gd name="T6" fmla="*/ 83 w 119"/>
                <a:gd name="T7" fmla="*/ 0 h 37"/>
                <a:gd name="T8" fmla="*/ 119 w 11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7">
                  <a:moveTo>
                    <a:pt x="119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03" y="0"/>
                    <a:pt x="119" y="17"/>
                    <a:pt x="119" y="37"/>
                  </a:cubicBezTo>
                  <a:close/>
                </a:path>
              </a:pathLst>
            </a:custGeom>
            <a:solidFill>
              <a:srgbClr val="24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5" name="Freeform 67"/>
            <p:cNvSpPr/>
            <p:nvPr/>
          </p:nvSpPr>
          <p:spPr bwMode="auto">
            <a:xfrm>
              <a:off x="9175750" y="5735638"/>
              <a:ext cx="215900" cy="788987"/>
            </a:xfrm>
            <a:custGeom>
              <a:avLst/>
              <a:gdLst>
                <a:gd name="T0" fmla="*/ 99 w 122"/>
                <a:gd name="T1" fmla="*/ 0 h 445"/>
                <a:gd name="T2" fmla="*/ 120 w 122"/>
                <a:gd name="T3" fmla="*/ 167 h 445"/>
                <a:gd name="T4" fmla="*/ 122 w 122"/>
                <a:gd name="T5" fmla="*/ 175 h 445"/>
                <a:gd name="T6" fmla="*/ 121 w 122"/>
                <a:gd name="T7" fmla="*/ 187 h 445"/>
                <a:gd name="T8" fmla="*/ 67 w 122"/>
                <a:gd name="T9" fmla="*/ 445 h 445"/>
                <a:gd name="T10" fmla="*/ 3 w 122"/>
                <a:gd name="T11" fmla="*/ 441 h 445"/>
                <a:gd name="T12" fmla="*/ 38 w 122"/>
                <a:gd name="T13" fmla="*/ 179 h 445"/>
                <a:gd name="T14" fmla="*/ 40 w 122"/>
                <a:gd name="T15" fmla="*/ 200 h 445"/>
                <a:gd name="T16" fmla="*/ 0 w 122"/>
                <a:gd name="T17" fmla="*/ 37 h 445"/>
                <a:gd name="T18" fmla="*/ 99 w 122"/>
                <a:gd name="T1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445">
                  <a:moveTo>
                    <a:pt x="99" y="0"/>
                  </a:moveTo>
                  <a:cubicBezTo>
                    <a:pt x="120" y="167"/>
                    <a:pt x="120" y="167"/>
                    <a:pt x="120" y="167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9"/>
                    <a:pt x="122" y="184"/>
                    <a:pt x="121" y="187"/>
                  </a:cubicBezTo>
                  <a:cubicBezTo>
                    <a:pt x="67" y="445"/>
                    <a:pt x="67" y="445"/>
                    <a:pt x="67" y="445"/>
                  </a:cubicBezTo>
                  <a:cubicBezTo>
                    <a:pt x="3" y="441"/>
                    <a:pt x="3" y="441"/>
                    <a:pt x="3" y="441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6" name="Freeform 68"/>
            <p:cNvSpPr/>
            <p:nvPr/>
          </p:nvSpPr>
          <p:spPr bwMode="auto">
            <a:xfrm>
              <a:off x="9564688" y="5521325"/>
              <a:ext cx="109538" cy="109537"/>
            </a:xfrm>
            <a:custGeom>
              <a:avLst/>
              <a:gdLst>
                <a:gd name="T0" fmla="*/ 59 w 62"/>
                <a:gd name="T1" fmla="*/ 37 h 62"/>
                <a:gd name="T2" fmla="*/ 25 w 62"/>
                <a:gd name="T3" fmla="*/ 58 h 62"/>
                <a:gd name="T4" fmla="*/ 4 w 62"/>
                <a:gd name="T5" fmla="*/ 24 h 62"/>
                <a:gd name="T6" fmla="*/ 38 w 62"/>
                <a:gd name="T7" fmla="*/ 3 h 62"/>
                <a:gd name="T8" fmla="*/ 59 w 62"/>
                <a:gd name="T9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59" y="37"/>
                  </a:moveTo>
                  <a:cubicBezTo>
                    <a:pt x="55" y="52"/>
                    <a:pt x="40" y="62"/>
                    <a:pt x="25" y="58"/>
                  </a:cubicBezTo>
                  <a:cubicBezTo>
                    <a:pt x="10" y="54"/>
                    <a:pt x="0" y="39"/>
                    <a:pt x="4" y="24"/>
                  </a:cubicBezTo>
                  <a:cubicBezTo>
                    <a:pt x="8" y="9"/>
                    <a:pt x="23" y="0"/>
                    <a:pt x="38" y="3"/>
                  </a:cubicBezTo>
                  <a:cubicBezTo>
                    <a:pt x="53" y="7"/>
                    <a:pt x="62" y="22"/>
                    <a:pt x="59" y="37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7" name="Freeform 69"/>
            <p:cNvSpPr/>
            <p:nvPr/>
          </p:nvSpPr>
          <p:spPr bwMode="auto">
            <a:xfrm>
              <a:off x="9490075" y="5548313"/>
              <a:ext cx="147638" cy="100012"/>
            </a:xfrm>
            <a:custGeom>
              <a:avLst/>
              <a:gdLst>
                <a:gd name="T0" fmla="*/ 63 w 93"/>
                <a:gd name="T1" fmla="*/ 0 h 63"/>
                <a:gd name="T2" fmla="*/ 0 w 93"/>
                <a:gd name="T3" fmla="*/ 34 h 63"/>
                <a:gd name="T4" fmla="*/ 20 w 93"/>
                <a:gd name="T5" fmla="*/ 63 h 63"/>
                <a:gd name="T6" fmla="*/ 93 w 93"/>
                <a:gd name="T7" fmla="*/ 30 h 63"/>
                <a:gd name="T8" fmla="*/ 63 w 9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3">
                  <a:moveTo>
                    <a:pt x="63" y="0"/>
                  </a:moveTo>
                  <a:lnTo>
                    <a:pt x="0" y="34"/>
                  </a:lnTo>
                  <a:lnTo>
                    <a:pt x="20" y="63"/>
                  </a:lnTo>
                  <a:lnTo>
                    <a:pt x="93" y="3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8" name="Freeform 70"/>
            <p:cNvSpPr/>
            <p:nvPr/>
          </p:nvSpPr>
          <p:spPr bwMode="auto">
            <a:xfrm>
              <a:off x="9274175" y="5170488"/>
              <a:ext cx="41275" cy="34925"/>
            </a:xfrm>
            <a:custGeom>
              <a:avLst/>
              <a:gdLst>
                <a:gd name="T0" fmla="*/ 19 w 24"/>
                <a:gd name="T1" fmla="*/ 5 h 20"/>
                <a:gd name="T2" fmla="*/ 6 w 24"/>
                <a:gd name="T3" fmla="*/ 0 h 20"/>
                <a:gd name="T4" fmla="*/ 0 w 24"/>
                <a:gd name="T5" fmla="*/ 18 h 20"/>
                <a:gd name="T6" fmla="*/ 13 w 24"/>
                <a:gd name="T7" fmla="*/ 20 h 20"/>
                <a:gd name="T8" fmla="*/ 21 w 24"/>
                <a:gd name="T9" fmla="*/ 14 h 20"/>
                <a:gd name="T10" fmla="*/ 19 w 24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9" y="5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2"/>
                    <a:pt x="24" y="6"/>
                    <a:pt x="19" y="5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9" name="Freeform 71"/>
            <p:cNvSpPr/>
            <p:nvPr/>
          </p:nvSpPr>
          <p:spPr bwMode="auto">
            <a:xfrm>
              <a:off x="9088438" y="5102225"/>
              <a:ext cx="219075" cy="219075"/>
            </a:xfrm>
            <a:custGeom>
              <a:avLst/>
              <a:gdLst>
                <a:gd name="T0" fmla="*/ 118 w 123"/>
                <a:gd name="T1" fmla="*/ 71 h 123"/>
                <a:gd name="T2" fmla="*/ 52 w 123"/>
                <a:gd name="T3" fmla="*/ 118 h 123"/>
                <a:gd name="T4" fmla="*/ 5 w 123"/>
                <a:gd name="T5" fmla="*/ 52 h 123"/>
                <a:gd name="T6" fmla="*/ 71 w 123"/>
                <a:gd name="T7" fmla="*/ 5 h 123"/>
                <a:gd name="T8" fmla="*/ 118 w 123"/>
                <a:gd name="T9" fmla="*/ 7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18" y="71"/>
                  </a:moveTo>
                  <a:cubicBezTo>
                    <a:pt x="112" y="102"/>
                    <a:pt x="83" y="123"/>
                    <a:pt x="52" y="118"/>
                  </a:cubicBezTo>
                  <a:cubicBezTo>
                    <a:pt x="21" y="113"/>
                    <a:pt x="0" y="83"/>
                    <a:pt x="5" y="52"/>
                  </a:cubicBezTo>
                  <a:cubicBezTo>
                    <a:pt x="10" y="21"/>
                    <a:pt x="39" y="0"/>
                    <a:pt x="71" y="5"/>
                  </a:cubicBezTo>
                  <a:cubicBezTo>
                    <a:pt x="102" y="10"/>
                    <a:pt x="123" y="40"/>
                    <a:pt x="118" y="71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0" name="任意多边形: 形状 53"/>
            <p:cNvSpPr/>
            <p:nvPr/>
          </p:nvSpPr>
          <p:spPr bwMode="auto">
            <a:xfrm>
              <a:off x="9090242" y="5106988"/>
              <a:ext cx="117373" cy="183064"/>
            </a:xfrm>
            <a:custGeom>
              <a:avLst/>
              <a:gdLst>
                <a:gd name="connsiteX0" fmla="*/ 117373 w 117373"/>
                <a:gd name="connsiteY0" fmla="*/ 0 h 183064"/>
                <a:gd name="connsiteX1" fmla="*/ 43443 w 117373"/>
                <a:gd name="connsiteY1" fmla="*/ 183064 h 183064"/>
                <a:gd name="connsiteX2" fmla="*/ 19123 w 117373"/>
                <a:gd name="connsiteY2" fmla="*/ 159797 h 183064"/>
                <a:gd name="connsiteX3" fmla="*/ 1312 w 117373"/>
                <a:gd name="connsiteY3" fmla="*/ 83655 h 183064"/>
                <a:gd name="connsiteX4" fmla="*/ 77704 w 117373"/>
                <a:gd name="connsiteY4" fmla="*/ 1502 h 18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73" h="183064">
                  <a:moveTo>
                    <a:pt x="117373" y="0"/>
                  </a:moveTo>
                  <a:lnTo>
                    <a:pt x="43443" y="183064"/>
                  </a:lnTo>
                  <a:lnTo>
                    <a:pt x="19123" y="159797"/>
                  </a:lnTo>
                  <a:cubicBezTo>
                    <a:pt x="3983" y="138424"/>
                    <a:pt x="-3141" y="111262"/>
                    <a:pt x="1312" y="83655"/>
                  </a:cubicBezTo>
                  <a:cubicBezTo>
                    <a:pt x="7991" y="42245"/>
                    <a:pt x="38715" y="10853"/>
                    <a:pt x="77704" y="1502"/>
                  </a:cubicBezTo>
                  <a:close/>
                </a:path>
              </a:pathLst>
            </a:custGeom>
            <a:solidFill>
              <a:srgbClr val="072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/>
            </a:p>
          </p:txBody>
        </p:sp>
        <p:sp>
          <p:nvSpPr>
            <p:cNvPr id="101" name="Freeform 74"/>
            <p:cNvSpPr/>
            <p:nvPr/>
          </p:nvSpPr>
          <p:spPr bwMode="auto">
            <a:xfrm>
              <a:off x="9123363" y="5183188"/>
              <a:ext cx="60325" cy="61912"/>
            </a:xfrm>
            <a:custGeom>
              <a:avLst/>
              <a:gdLst>
                <a:gd name="T0" fmla="*/ 33 w 34"/>
                <a:gd name="T1" fmla="*/ 20 h 35"/>
                <a:gd name="T2" fmla="*/ 15 w 34"/>
                <a:gd name="T3" fmla="*/ 33 h 35"/>
                <a:gd name="T4" fmla="*/ 1 w 34"/>
                <a:gd name="T5" fmla="*/ 15 h 35"/>
                <a:gd name="T6" fmla="*/ 20 w 34"/>
                <a:gd name="T7" fmla="*/ 2 h 35"/>
                <a:gd name="T8" fmla="*/ 33 w 34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3" y="20"/>
                  </a:moveTo>
                  <a:cubicBezTo>
                    <a:pt x="32" y="29"/>
                    <a:pt x="23" y="35"/>
                    <a:pt x="15" y="33"/>
                  </a:cubicBezTo>
                  <a:cubicBezTo>
                    <a:pt x="6" y="32"/>
                    <a:pt x="0" y="24"/>
                    <a:pt x="1" y="15"/>
                  </a:cubicBezTo>
                  <a:cubicBezTo>
                    <a:pt x="3" y="6"/>
                    <a:pt x="11" y="0"/>
                    <a:pt x="20" y="2"/>
                  </a:cubicBezTo>
                  <a:cubicBezTo>
                    <a:pt x="29" y="3"/>
                    <a:pt x="34" y="11"/>
                    <a:pt x="33" y="2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2" name="Freeform 75"/>
            <p:cNvSpPr/>
            <p:nvPr/>
          </p:nvSpPr>
          <p:spPr bwMode="auto">
            <a:xfrm>
              <a:off x="8929688" y="5149850"/>
              <a:ext cx="201613" cy="201612"/>
            </a:xfrm>
            <a:custGeom>
              <a:avLst/>
              <a:gdLst>
                <a:gd name="T0" fmla="*/ 103 w 114"/>
                <a:gd name="T1" fmla="*/ 76 h 113"/>
                <a:gd name="T2" fmla="*/ 37 w 114"/>
                <a:gd name="T3" fmla="*/ 102 h 113"/>
                <a:gd name="T4" fmla="*/ 11 w 114"/>
                <a:gd name="T5" fmla="*/ 37 h 113"/>
                <a:gd name="T6" fmla="*/ 77 w 114"/>
                <a:gd name="T7" fmla="*/ 10 h 113"/>
                <a:gd name="T8" fmla="*/ 103 w 114"/>
                <a:gd name="T9" fmla="*/ 7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3">
                  <a:moveTo>
                    <a:pt x="103" y="76"/>
                  </a:moveTo>
                  <a:cubicBezTo>
                    <a:pt x="92" y="102"/>
                    <a:pt x="63" y="113"/>
                    <a:pt x="37" y="102"/>
                  </a:cubicBezTo>
                  <a:cubicBezTo>
                    <a:pt x="12" y="91"/>
                    <a:pt x="0" y="62"/>
                    <a:pt x="11" y="37"/>
                  </a:cubicBezTo>
                  <a:cubicBezTo>
                    <a:pt x="22" y="11"/>
                    <a:pt x="51" y="0"/>
                    <a:pt x="77" y="10"/>
                  </a:cubicBezTo>
                  <a:cubicBezTo>
                    <a:pt x="102" y="21"/>
                    <a:pt x="114" y="51"/>
                    <a:pt x="103" y="76"/>
                  </a:cubicBezTo>
                  <a:close/>
                </a:path>
              </a:pathLst>
            </a:custGeom>
            <a:solidFill>
              <a:srgbClr val="072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3" name="Freeform 76"/>
            <p:cNvSpPr/>
            <p:nvPr/>
          </p:nvSpPr>
          <p:spPr bwMode="auto">
            <a:xfrm>
              <a:off x="9159875" y="5295900"/>
              <a:ext cx="92075" cy="139700"/>
            </a:xfrm>
            <a:custGeom>
              <a:avLst/>
              <a:gdLst>
                <a:gd name="T0" fmla="*/ 46 w 52"/>
                <a:gd name="T1" fmla="*/ 0 h 79"/>
                <a:gd name="T2" fmla="*/ 52 w 52"/>
                <a:gd name="T3" fmla="*/ 79 h 79"/>
                <a:gd name="T4" fmla="*/ 0 w 52"/>
                <a:gd name="T5" fmla="*/ 50 h 79"/>
                <a:gd name="T6" fmla="*/ 2 w 52"/>
                <a:gd name="T7" fmla="*/ 2 h 79"/>
                <a:gd name="T8" fmla="*/ 46 w 52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9">
                  <a:moveTo>
                    <a:pt x="46" y="0"/>
                  </a:moveTo>
                  <a:cubicBezTo>
                    <a:pt x="46" y="4"/>
                    <a:pt x="52" y="79"/>
                    <a:pt x="52" y="7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" name="Freeform 77"/>
            <p:cNvSpPr/>
            <p:nvPr/>
          </p:nvSpPr>
          <p:spPr bwMode="auto">
            <a:xfrm>
              <a:off x="9056688" y="5437188"/>
              <a:ext cx="534988" cy="376237"/>
            </a:xfrm>
            <a:custGeom>
              <a:avLst/>
              <a:gdLst>
                <a:gd name="T0" fmla="*/ 138 w 302"/>
                <a:gd name="T1" fmla="*/ 212 h 212"/>
                <a:gd name="T2" fmla="*/ 111 w 302"/>
                <a:gd name="T3" fmla="*/ 198 h 212"/>
                <a:gd name="T4" fmla="*/ 10 w 302"/>
                <a:gd name="T5" fmla="*/ 54 h 212"/>
                <a:gd name="T6" fmla="*/ 18 w 302"/>
                <a:gd name="T7" fmla="*/ 10 h 212"/>
                <a:gd name="T8" fmla="*/ 18 w 302"/>
                <a:gd name="T9" fmla="*/ 10 h 212"/>
                <a:gd name="T10" fmla="*/ 62 w 302"/>
                <a:gd name="T11" fmla="*/ 18 h 212"/>
                <a:gd name="T12" fmla="*/ 146 w 302"/>
                <a:gd name="T13" fmla="*/ 138 h 212"/>
                <a:gd name="T14" fmla="*/ 270 w 302"/>
                <a:gd name="T15" fmla="*/ 67 h 212"/>
                <a:gd name="T16" fmla="*/ 302 w 302"/>
                <a:gd name="T17" fmla="*/ 122 h 212"/>
                <a:gd name="T18" fmla="*/ 153 w 302"/>
                <a:gd name="T19" fmla="*/ 207 h 212"/>
                <a:gd name="T20" fmla="*/ 138 w 302"/>
                <a:gd name="T21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212">
                  <a:moveTo>
                    <a:pt x="138" y="212"/>
                  </a:moveTo>
                  <a:cubicBezTo>
                    <a:pt x="128" y="212"/>
                    <a:pt x="117" y="207"/>
                    <a:pt x="111" y="198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0" y="40"/>
                    <a:pt x="4" y="2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32" y="0"/>
                    <a:pt x="52" y="3"/>
                    <a:pt x="62" y="1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270" y="67"/>
                    <a:pt x="270" y="67"/>
                    <a:pt x="270" y="67"/>
                  </a:cubicBezTo>
                  <a:cubicBezTo>
                    <a:pt x="302" y="122"/>
                    <a:pt x="302" y="122"/>
                    <a:pt x="302" y="122"/>
                  </a:cubicBezTo>
                  <a:cubicBezTo>
                    <a:pt x="153" y="207"/>
                    <a:pt x="153" y="207"/>
                    <a:pt x="153" y="207"/>
                  </a:cubicBezTo>
                  <a:cubicBezTo>
                    <a:pt x="148" y="210"/>
                    <a:pt x="143" y="211"/>
                    <a:pt x="138" y="212"/>
                  </a:cubicBez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" name="Freeform 78"/>
            <p:cNvSpPr/>
            <p:nvPr/>
          </p:nvSpPr>
          <p:spPr bwMode="auto">
            <a:xfrm>
              <a:off x="9823450" y="3287713"/>
              <a:ext cx="992188" cy="52387"/>
            </a:xfrm>
            <a:custGeom>
              <a:avLst/>
              <a:gdLst>
                <a:gd name="T0" fmla="*/ 545 w 560"/>
                <a:gd name="T1" fmla="*/ 30 h 30"/>
                <a:gd name="T2" fmla="*/ 15 w 560"/>
                <a:gd name="T3" fmla="*/ 30 h 30"/>
                <a:gd name="T4" fmla="*/ 0 w 560"/>
                <a:gd name="T5" fmla="*/ 15 h 30"/>
                <a:gd name="T6" fmla="*/ 0 w 560"/>
                <a:gd name="T7" fmla="*/ 14 h 30"/>
                <a:gd name="T8" fmla="*/ 15 w 560"/>
                <a:gd name="T9" fmla="*/ 0 h 30"/>
                <a:gd name="T10" fmla="*/ 545 w 560"/>
                <a:gd name="T11" fmla="*/ 0 h 30"/>
                <a:gd name="T12" fmla="*/ 560 w 560"/>
                <a:gd name="T13" fmla="*/ 14 h 30"/>
                <a:gd name="T14" fmla="*/ 560 w 560"/>
                <a:gd name="T15" fmla="*/ 15 h 30"/>
                <a:gd name="T16" fmla="*/ 545 w 5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30">
                  <a:moveTo>
                    <a:pt x="54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3" y="0"/>
                    <a:pt x="560" y="6"/>
                    <a:pt x="560" y="14"/>
                  </a:cubicBezTo>
                  <a:cubicBezTo>
                    <a:pt x="560" y="15"/>
                    <a:pt x="560" y="15"/>
                    <a:pt x="560" y="15"/>
                  </a:cubicBezTo>
                  <a:cubicBezTo>
                    <a:pt x="560" y="23"/>
                    <a:pt x="553" y="30"/>
                    <a:pt x="54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6" name="Freeform 79"/>
            <p:cNvSpPr/>
            <p:nvPr/>
          </p:nvSpPr>
          <p:spPr bwMode="auto">
            <a:xfrm>
              <a:off x="9823450" y="3622675"/>
              <a:ext cx="992188" cy="52387"/>
            </a:xfrm>
            <a:custGeom>
              <a:avLst/>
              <a:gdLst>
                <a:gd name="T0" fmla="*/ 545 w 560"/>
                <a:gd name="T1" fmla="*/ 30 h 30"/>
                <a:gd name="T2" fmla="*/ 15 w 560"/>
                <a:gd name="T3" fmla="*/ 30 h 30"/>
                <a:gd name="T4" fmla="*/ 0 w 560"/>
                <a:gd name="T5" fmla="*/ 16 h 30"/>
                <a:gd name="T6" fmla="*/ 0 w 560"/>
                <a:gd name="T7" fmla="*/ 15 h 30"/>
                <a:gd name="T8" fmla="*/ 15 w 560"/>
                <a:gd name="T9" fmla="*/ 0 h 30"/>
                <a:gd name="T10" fmla="*/ 545 w 560"/>
                <a:gd name="T11" fmla="*/ 0 h 30"/>
                <a:gd name="T12" fmla="*/ 560 w 560"/>
                <a:gd name="T13" fmla="*/ 15 h 30"/>
                <a:gd name="T14" fmla="*/ 560 w 560"/>
                <a:gd name="T15" fmla="*/ 16 h 30"/>
                <a:gd name="T16" fmla="*/ 545 w 56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30">
                  <a:moveTo>
                    <a:pt x="54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4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3" y="0"/>
                    <a:pt x="560" y="7"/>
                    <a:pt x="560" y="15"/>
                  </a:cubicBezTo>
                  <a:cubicBezTo>
                    <a:pt x="560" y="16"/>
                    <a:pt x="560" y="16"/>
                    <a:pt x="560" y="16"/>
                  </a:cubicBezTo>
                  <a:cubicBezTo>
                    <a:pt x="560" y="24"/>
                    <a:pt x="553" y="30"/>
                    <a:pt x="54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7" name="Freeform 80"/>
            <p:cNvSpPr/>
            <p:nvPr/>
          </p:nvSpPr>
          <p:spPr bwMode="auto">
            <a:xfrm>
              <a:off x="9823450" y="3454400"/>
              <a:ext cx="1214438" cy="52387"/>
            </a:xfrm>
            <a:custGeom>
              <a:avLst/>
              <a:gdLst>
                <a:gd name="T0" fmla="*/ 672 w 686"/>
                <a:gd name="T1" fmla="*/ 30 h 30"/>
                <a:gd name="T2" fmla="*/ 15 w 686"/>
                <a:gd name="T3" fmla="*/ 30 h 30"/>
                <a:gd name="T4" fmla="*/ 0 w 686"/>
                <a:gd name="T5" fmla="*/ 16 h 30"/>
                <a:gd name="T6" fmla="*/ 0 w 686"/>
                <a:gd name="T7" fmla="*/ 14 h 30"/>
                <a:gd name="T8" fmla="*/ 15 w 686"/>
                <a:gd name="T9" fmla="*/ 0 h 30"/>
                <a:gd name="T10" fmla="*/ 672 w 686"/>
                <a:gd name="T11" fmla="*/ 0 h 30"/>
                <a:gd name="T12" fmla="*/ 686 w 686"/>
                <a:gd name="T13" fmla="*/ 14 h 30"/>
                <a:gd name="T14" fmla="*/ 686 w 686"/>
                <a:gd name="T15" fmla="*/ 16 h 30"/>
                <a:gd name="T16" fmla="*/ 672 w 686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30">
                  <a:moveTo>
                    <a:pt x="672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4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672" y="0"/>
                    <a:pt x="672" y="0"/>
                    <a:pt x="672" y="0"/>
                  </a:cubicBezTo>
                  <a:cubicBezTo>
                    <a:pt x="680" y="0"/>
                    <a:pt x="686" y="6"/>
                    <a:pt x="686" y="14"/>
                  </a:cubicBezTo>
                  <a:cubicBezTo>
                    <a:pt x="686" y="16"/>
                    <a:pt x="686" y="16"/>
                    <a:pt x="686" y="16"/>
                  </a:cubicBezTo>
                  <a:cubicBezTo>
                    <a:pt x="686" y="24"/>
                    <a:pt x="680" y="30"/>
                    <a:pt x="67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10091738" y="1831975"/>
              <a:ext cx="1863725" cy="1206500"/>
              <a:chOff x="7310438" y="1089025"/>
              <a:chExt cx="1863725" cy="1206500"/>
            </a:xfrm>
          </p:grpSpPr>
          <p:sp>
            <p:nvSpPr>
              <p:cNvPr id="109" name="Freeform 39"/>
              <p:cNvSpPr/>
              <p:nvPr/>
            </p:nvSpPr>
            <p:spPr bwMode="auto">
              <a:xfrm>
                <a:off x="9050338" y="2111375"/>
                <a:ext cx="101600" cy="125412"/>
              </a:xfrm>
              <a:custGeom>
                <a:avLst/>
                <a:gdLst>
                  <a:gd name="T0" fmla="*/ 19 w 64"/>
                  <a:gd name="T1" fmla="*/ 79 h 79"/>
                  <a:gd name="T2" fmla="*/ 64 w 64"/>
                  <a:gd name="T3" fmla="*/ 78 h 79"/>
                  <a:gd name="T4" fmla="*/ 45 w 64"/>
                  <a:gd name="T5" fmla="*/ 0 h 79"/>
                  <a:gd name="T6" fmla="*/ 0 w 64"/>
                  <a:gd name="T7" fmla="*/ 2 h 79"/>
                  <a:gd name="T8" fmla="*/ 19 w 64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9">
                    <a:moveTo>
                      <a:pt x="19" y="79"/>
                    </a:moveTo>
                    <a:lnTo>
                      <a:pt x="64" y="78"/>
                    </a:lnTo>
                    <a:lnTo>
                      <a:pt x="45" y="0"/>
                    </a:lnTo>
                    <a:lnTo>
                      <a:pt x="0" y="2"/>
                    </a:lnTo>
                    <a:lnTo>
                      <a:pt x="19" y="79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0" name="Freeform 40"/>
              <p:cNvSpPr/>
              <p:nvPr/>
            </p:nvSpPr>
            <p:spPr bwMode="auto">
              <a:xfrm>
                <a:off x="8967788" y="2212975"/>
                <a:ext cx="185738" cy="82550"/>
              </a:xfrm>
              <a:custGeom>
                <a:avLst/>
                <a:gdLst>
                  <a:gd name="T0" fmla="*/ 0 w 105"/>
                  <a:gd name="T1" fmla="*/ 47 h 47"/>
                  <a:gd name="T2" fmla="*/ 105 w 105"/>
                  <a:gd name="T3" fmla="*/ 45 h 47"/>
                  <a:gd name="T4" fmla="*/ 104 w 105"/>
                  <a:gd name="T5" fmla="*/ 0 h 47"/>
                  <a:gd name="T6" fmla="*/ 41 w 105"/>
                  <a:gd name="T7" fmla="*/ 0 h 47"/>
                  <a:gd name="T8" fmla="*/ 0 w 105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47">
                    <a:moveTo>
                      <a:pt x="0" y="47"/>
                    </a:moveTo>
                    <a:cubicBezTo>
                      <a:pt x="105" y="45"/>
                      <a:pt x="105" y="45"/>
                      <a:pt x="105" y="4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21"/>
                      <a:pt x="0" y="47"/>
                    </a:cubicBezTo>
                    <a:close/>
                  </a:path>
                </a:pathLst>
              </a:custGeom>
              <a:solidFill>
                <a:srgbClr val="241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1" name="Freeform 41"/>
              <p:cNvSpPr/>
              <p:nvPr/>
            </p:nvSpPr>
            <p:spPr bwMode="auto">
              <a:xfrm>
                <a:off x="8713788" y="1760538"/>
                <a:ext cx="109538" cy="107950"/>
              </a:xfrm>
              <a:custGeom>
                <a:avLst/>
                <a:gdLst>
                  <a:gd name="T0" fmla="*/ 26 w 69"/>
                  <a:gd name="T1" fmla="*/ 68 h 68"/>
                  <a:gd name="T2" fmla="*/ 69 w 69"/>
                  <a:gd name="T3" fmla="*/ 67 h 68"/>
                  <a:gd name="T4" fmla="*/ 45 w 69"/>
                  <a:gd name="T5" fmla="*/ 0 h 68"/>
                  <a:gd name="T6" fmla="*/ 0 w 69"/>
                  <a:gd name="T7" fmla="*/ 2 h 68"/>
                  <a:gd name="T8" fmla="*/ 26 w 69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8">
                    <a:moveTo>
                      <a:pt x="26" y="68"/>
                    </a:moveTo>
                    <a:lnTo>
                      <a:pt x="69" y="67"/>
                    </a:lnTo>
                    <a:lnTo>
                      <a:pt x="45" y="0"/>
                    </a:lnTo>
                    <a:lnTo>
                      <a:pt x="0" y="2"/>
                    </a:lnTo>
                    <a:lnTo>
                      <a:pt x="26" y="68"/>
                    </a:lnTo>
                    <a:close/>
                  </a:path>
                </a:pathLst>
              </a:custGeom>
              <a:solidFill>
                <a:srgbClr val="FF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2" name="Freeform 42"/>
              <p:cNvSpPr/>
              <p:nvPr/>
            </p:nvSpPr>
            <p:spPr bwMode="auto">
              <a:xfrm>
                <a:off x="8645525" y="1860550"/>
                <a:ext cx="185738" cy="82550"/>
              </a:xfrm>
              <a:custGeom>
                <a:avLst/>
                <a:gdLst>
                  <a:gd name="T0" fmla="*/ 1 w 105"/>
                  <a:gd name="T1" fmla="*/ 47 h 47"/>
                  <a:gd name="T2" fmla="*/ 105 w 105"/>
                  <a:gd name="T3" fmla="*/ 46 h 47"/>
                  <a:gd name="T4" fmla="*/ 104 w 105"/>
                  <a:gd name="T5" fmla="*/ 0 h 47"/>
                  <a:gd name="T6" fmla="*/ 41 w 105"/>
                  <a:gd name="T7" fmla="*/ 1 h 47"/>
                  <a:gd name="T8" fmla="*/ 1 w 105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47">
                    <a:moveTo>
                      <a:pt x="1" y="47"/>
                    </a:moveTo>
                    <a:cubicBezTo>
                      <a:pt x="105" y="46"/>
                      <a:pt x="105" y="46"/>
                      <a:pt x="105" y="46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19" y="1"/>
                      <a:pt x="0" y="22"/>
                      <a:pt x="1" y="47"/>
                    </a:cubicBezTo>
                    <a:close/>
                  </a:path>
                </a:pathLst>
              </a:custGeom>
              <a:solidFill>
                <a:srgbClr val="0E0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3" name="Freeform 43"/>
              <p:cNvSpPr/>
              <p:nvPr/>
            </p:nvSpPr>
            <p:spPr bwMode="auto">
              <a:xfrm>
                <a:off x="8548688" y="1255713"/>
                <a:ext cx="576263" cy="566737"/>
              </a:xfrm>
              <a:custGeom>
                <a:avLst/>
                <a:gdLst>
                  <a:gd name="T0" fmla="*/ 325 w 325"/>
                  <a:gd name="T1" fmla="*/ 113 h 320"/>
                  <a:gd name="T2" fmla="*/ 61 w 325"/>
                  <a:gd name="T3" fmla="*/ 195 h 320"/>
                  <a:gd name="T4" fmla="*/ 84 w 325"/>
                  <a:gd name="T5" fmla="*/ 142 h 320"/>
                  <a:gd name="T6" fmla="*/ 159 w 325"/>
                  <a:gd name="T7" fmla="*/ 316 h 320"/>
                  <a:gd name="T8" fmla="*/ 92 w 325"/>
                  <a:gd name="T9" fmla="*/ 320 h 320"/>
                  <a:gd name="T10" fmla="*/ 9 w 325"/>
                  <a:gd name="T11" fmla="*/ 173 h 320"/>
                  <a:gd name="T12" fmla="*/ 28 w 325"/>
                  <a:gd name="T13" fmla="*/ 122 h 320"/>
                  <a:gd name="T14" fmla="*/ 32 w 325"/>
                  <a:gd name="T15" fmla="*/ 120 h 320"/>
                  <a:gd name="T16" fmla="*/ 280 w 325"/>
                  <a:gd name="T17" fmla="*/ 0 h 320"/>
                  <a:gd name="T18" fmla="*/ 325 w 325"/>
                  <a:gd name="T19" fmla="*/ 11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320">
                    <a:moveTo>
                      <a:pt x="325" y="113"/>
                    </a:moveTo>
                    <a:cubicBezTo>
                      <a:pt x="61" y="195"/>
                      <a:pt x="61" y="195"/>
                      <a:pt x="61" y="195"/>
                    </a:cubicBezTo>
                    <a:cubicBezTo>
                      <a:pt x="84" y="142"/>
                      <a:pt x="84" y="142"/>
                      <a:pt x="84" y="142"/>
                    </a:cubicBezTo>
                    <a:cubicBezTo>
                      <a:pt x="159" y="316"/>
                      <a:pt x="159" y="316"/>
                      <a:pt x="159" y="316"/>
                    </a:cubicBezTo>
                    <a:cubicBezTo>
                      <a:pt x="92" y="320"/>
                      <a:pt x="92" y="320"/>
                      <a:pt x="92" y="320"/>
                    </a:cubicBezTo>
                    <a:cubicBezTo>
                      <a:pt x="9" y="173"/>
                      <a:pt x="9" y="173"/>
                      <a:pt x="9" y="173"/>
                    </a:cubicBezTo>
                    <a:cubicBezTo>
                      <a:pt x="0" y="154"/>
                      <a:pt x="9" y="131"/>
                      <a:pt x="28" y="122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280" y="0"/>
                      <a:pt x="280" y="0"/>
                      <a:pt x="280" y="0"/>
                    </a:cubicBezTo>
                    <a:lnTo>
                      <a:pt x="325" y="113"/>
                    </a:lnTo>
                    <a:close/>
                  </a:path>
                </a:pathLst>
              </a:custGeom>
              <a:solidFill>
                <a:srgbClr val="052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" name="Freeform 44"/>
              <p:cNvSpPr/>
              <p:nvPr/>
            </p:nvSpPr>
            <p:spPr bwMode="auto">
              <a:xfrm>
                <a:off x="8156575" y="1657350"/>
                <a:ext cx="106363" cy="112712"/>
              </a:xfrm>
              <a:custGeom>
                <a:avLst/>
                <a:gdLst>
                  <a:gd name="T0" fmla="*/ 50 w 60"/>
                  <a:gd name="T1" fmla="*/ 11 h 63"/>
                  <a:gd name="T2" fmla="*/ 12 w 60"/>
                  <a:gd name="T3" fmla="*/ 11 h 63"/>
                  <a:gd name="T4" fmla="*/ 10 w 60"/>
                  <a:gd name="T5" fmla="*/ 51 h 63"/>
                  <a:gd name="T6" fmla="*/ 49 w 60"/>
                  <a:gd name="T7" fmla="*/ 52 h 63"/>
                  <a:gd name="T8" fmla="*/ 50 w 60"/>
                  <a:gd name="T9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3">
                    <a:moveTo>
                      <a:pt x="50" y="11"/>
                    </a:moveTo>
                    <a:cubicBezTo>
                      <a:pt x="40" y="0"/>
                      <a:pt x="23" y="0"/>
                      <a:pt x="12" y="11"/>
                    </a:cubicBezTo>
                    <a:cubicBezTo>
                      <a:pt x="1" y="22"/>
                      <a:pt x="0" y="40"/>
                      <a:pt x="10" y="51"/>
                    </a:cubicBezTo>
                    <a:cubicBezTo>
                      <a:pt x="20" y="63"/>
                      <a:pt x="38" y="63"/>
                      <a:pt x="49" y="52"/>
                    </a:cubicBezTo>
                    <a:cubicBezTo>
                      <a:pt x="59" y="40"/>
                      <a:pt x="60" y="22"/>
                      <a:pt x="50" y="11"/>
                    </a:cubicBezTo>
                    <a:close/>
                  </a:path>
                </a:pathLst>
              </a:custGeom>
              <a:solidFill>
                <a:srgbClr val="FAA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5" name="Freeform 45"/>
              <p:cNvSpPr/>
              <p:nvPr/>
            </p:nvSpPr>
            <p:spPr bwMode="auto">
              <a:xfrm>
                <a:off x="8216900" y="1201738"/>
                <a:ext cx="506413" cy="531812"/>
              </a:xfrm>
              <a:custGeom>
                <a:avLst/>
                <a:gdLst>
                  <a:gd name="T0" fmla="*/ 34 w 286"/>
                  <a:gd name="T1" fmla="*/ 300 h 300"/>
                  <a:gd name="T2" fmla="*/ 0 w 286"/>
                  <a:gd name="T3" fmla="*/ 251 h 300"/>
                  <a:gd name="T4" fmla="*/ 142 w 286"/>
                  <a:gd name="T5" fmla="*/ 156 h 300"/>
                  <a:gd name="T6" fmla="*/ 235 w 286"/>
                  <a:gd name="T7" fmla="*/ 0 h 300"/>
                  <a:gd name="T8" fmla="*/ 286 w 286"/>
                  <a:gd name="T9" fmla="*/ 31 h 300"/>
                  <a:gd name="T10" fmla="*/ 189 w 286"/>
                  <a:gd name="T11" fmla="*/ 192 h 300"/>
                  <a:gd name="T12" fmla="*/ 180 w 286"/>
                  <a:gd name="T13" fmla="*/ 201 h 300"/>
                  <a:gd name="T14" fmla="*/ 34 w 286"/>
                  <a:gd name="T15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300">
                    <a:moveTo>
                      <a:pt x="34" y="300"/>
                    </a:moveTo>
                    <a:cubicBezTo>
                      <a:pt x="0" y="251"/>
                      <a:pt x="0" y="251"/>
                      <a:pt x="0" y="251"/>
                    </a:cubicBezTo>
                    <a:cubicBezTo>
                      <a:pt x="142" y="156"/>
                      <a:pt x="142" y="156"/>
                      <a:pt x="142" y="156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86" y="31"/>
                      <a:pt x="286" y="31"/>
                      <a:pt x="286" y="31"/>
                    </a:cubicBezTo>
                    <a:cubicBezTo>
                      <a:pt x="189" y="192"/>
                      <a:pt x="189" y="192"/>
                      <a:pt x="189" y="192"/>
                    </a:cubicBezTo>
                    <a:cubicBezTo>
                      <a:pt x="187" y="196"/>
                      <a:pt x="184" y="199"/>
                      <a:pt x="180" y="201"/>
                    </a:cubicBezTo>
                    <a:lnTo>
                      <a:pt x="34" y="300"/>
                    </a:lnTo>
                    <a:close/>
                  </a:path>
                </a:pathLst>
              </a:custGeom>
              <a:solidFill>
                <a:srgbClr val="F7C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6" name="Freeform 46"/>
              <p:cNvSpPr/>
              <p:nvPr/>
            </p:nvSpPr>
            <p:spPr bwMode="auto">
              <a:xfrm>
                <a:off x="8539163" y="1201738"/>
                <a:ext cx="106363" cy="76200"/>
              </a:xfrm>
              <a:custGeom>
                <a:avLst/>
                <a:gdLst>
                  <a:gd name="T0" fmla="*/ 20 w 67"/>
                  <a:gd name="T1" fmla="*/ 0 h 48"/>
                  <a:gd name="T2" fmla="*/ 55 w 67"/>
                  <a:gd name="T3" fmla="*/ 0 h 48"/>
                  <a:gd name="T4" fmla="*/ 67 w 67"/>
                  <a:gd name="T5" fmla="*/ 48 h 48"/>
                  <a:gd name="T6" fmla="*/ 0 w 67"/>
                  <a:gd name="T7" fmla="*/ 37 h 48"/>
                  <a:gd name="T8" fmla="*/ 20 w 67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8">
                    <a:moveTo>
                      <a:pt x="20" y="0"/>
                    </a:moveTo>
                    <a:lnTo>
                      <a:pt x="55" y="0"/>
                    </a:lnTo>
                    <a:lnTo>
                      <a:pt x="67" y="48"/>
                    </a:lnTo>
                    <a:lnTo>
                      <a:pt x="0" y="3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7" name="Freeform 47"/>
              <p:cNvSpPr/>
              <p:nvPr/>
            </p:nvSpPr>
            <p:spPr bwMode="auto">
              <a:xfrm>
                <a:off x="8370888" y="1209675"/>
                <a:ext cx="47625" cy="34925"/>
              </a:xfrm>
              <a:custGeom>
                <a:avLst/>
                <a:gdLst>
                  <a:gd name="T0" fmla="*/ 3 w 27"/>
                  <a:gd name="T1" fmla="*/ 11 h 20"/>
                  <a:gd name="T2" fmla="*/ 12 w 27"/>
                  <a:gd name="T3" fmla="*/ 0 h 20"/>
                  <a:gd name="T4" fmla="*/ 27 w 27"/>
                  <a:gd name="T5" fmla="*/ 12 h 20"/>
                  <a:gd name="T6" fmla="*/ 17 w 27"/>
                  <a:gd name="T7" fmla="*/ 20 h 20"/>
                  <a:gd name="T8" fmla="*/ 7 w 27"/>
                  <a:gd name="T9" fmla="*/ 20 h 20"/>
                  <a:gd name="T10" fmla="*/ 3 w 27"/>
                  <a:gd name="T11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0">
                    <a:moveTo>
                      <a:pt x="3" y="11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" y="19"/>
                      <a:pt x="0" y="14"/>
                      <a:pt x="3" y="11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8" name="Freeform 48"/>
              <p:cNvSpPr/>
              <p:nvPr/>
            </p:nvSpPr>
            <p:spPr bwMode="auto">
              <a:xfrm>
                <a:off x="8374063" y="1089025"/>
                <a:ext cx="225425" cy="223837"/>
              </a:xfrm>
              <a:custGeom>
                <a:avLst/>
                <a:gdLst>
                  <a:gd name="T0" fmla="*/ 20 w 127"/>
                  <a:gd name="T1" fmla="*/ 100 h 127"/>
                  <a:gd name="T2" fmla="*/ 100 w 127"/>
                  <a:gd name="T3" fmla="*/ 107 h 127"/>
                  <a:gd name="T4" fmla="*/ 107 w 127"/>
                  <a:gd name="T5" fmla="*/ 27 h 127"/>
                  <a:gd name="T6" fmla="*/ 27 w 127"/>
                  <a:gd name="T7" fmla="*/ 20 h 127"/>
                  <a:gd name="T8" fmla="*/ 20 w 127"/>
                  <a:gd name="T9" fmla="*/ 10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7">
                    <a:moveTo>
                      <a:pt x="20" y="100"/>
                    </a:moveTo>
                    <a:cubicBezTo>
                      <a:pt x="40" y="124"/>
                      <a:pt x="76" y="127"/>
                      <a:pt x="100" y="107"/>
                    </a:cubicBezTo>
                    <a:cubicBezTo>
                      <a:pt x="124" y="87"/>
                      <a:pt x="127" y="51"/>
                      <a:pt x="107" y="27"/>
                    </a:cubicBezTo>
                    <a:cubicBezTo>
                      <a:pt x="87" y="3"/>
                      <a:pt x="51" y="0"/>
                      <a:pt x="27" y="20"/>
                    </a:cubicBezTo>
                    <a:cubicBezTo>
                      <a:pt x="3" y="40"/>
                      <a:pt x="0" y="76"/>
                      <a:pt x="20" y="10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9" name="Freeform 50"/>
              <p:cNvSpPr/>
              <p:nvPr/>
            </p:nvSpPr>
            <p:spPr bwMode="auto">
              <a:xfrm>
                <a:off x="8374063" y="1089025"/>
                <a:ext cx="225425" cy="223837"/>
              </a:xfrm>
              <a:custGeom>
                <a:avLst/>
                <a:gdLst>
                  <a:gd name="T0" fmla="*/ 20 w 127"/>
                  <a:gd name="T1" fmla="*/ 100 h 127"/>
                  <a:gd name="T2" fmla="*/ 100 w 127"/>
                  <a:gd name="T3" fmla="*/ 107 h 127"/>
                  <a:gd name="T4" fmla="*/ 107 w 127"/>
                  <a:gd name="T5" fmla="*/ 27 h 127"/>
                  <a:gd name="T6" fmla="*/ 27 w 127"/>
                  <a:gd name="T7" fmla="*/ 20 h 127"/>
                  <a:gd name="T8" fmla="*/ 20 w 127"/>
                  <a:gd name="T9" fmla="*/ 10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7">
                    <a:moveTo>
                      <a:pt x="20" y="100"/>
                    </a:moveTo>
                    <a:cubicBezTo>
                      <a:pt x="40" y="124"/>
                      <a:pt x="76" y="127"/>
                      <a:pt x="100" y="107"/>
                    </a:cubicBezTo>
                    <a:cubicBezTo>
                      <a:pt x="124" y="87"/>
                      <a:pt x="127" y="51"/>
                      <a:pt x="107" y="27"/>
                    </a:cubicBezTo>
                    <a:cubicBezTo>
                      <a:pt x="87" y="3"/>
                      <a:pt x="51" y="0"/>
                      <a:pt x="27" y="20"/>
                    </a:cubicBezTo>
                    <a:cubicBezTo>
                      <a:pt x="3" y="40"/>
                      <a:pt x="0" y="76"/>
                      <a:pt x="20" y="100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0" name="Freeform 52"/>
              <p:cNvSpPr/>
              <p:nvPr/>
            </p:nvSpPr>
            <p:spPr bwMode="auto">
              <a:xfrm>
                <a:off x="8607425" y="1166813"/>
                <a:ext cx="357188" cy="274637"/>
              </a:xfrm>
              <a:custGeom>
                <a:avLst/>
                <a:gdLst>
                  <a:gd name="T0" fmla="*/ 200 w 201"/>
                  <a:gd name="T1" fmla="*/ 10 h 155"/>
                  <a:gd name="T2" fmla="*/ 201 w 201"/>
                  <a:gd name="T3" fmla="*/ 129 h 155"/>
                  <a:gd name="T4" fmla="*/ 32 w 201"/>
                  <a:gd name="T5" fmla="*/ 155 h 155"/>
                  <a:gd name="T6" fmla="*/ 0 w 201"/>
                  <a:gd name="T7" fmla="*/ 20 h 155"/>
                  <a:gd name="T8" fmla="*/ 13 w 201"/>
                  <a:gd name="T9" fmla="*/ 14 h 155"/>
                  <a:gd name="T10" fmla="*/ 96 w 201"/>
                  <a:gd name="T11" fmla="*/ 5 h 155"/>
                  <a:gd name="T12" fmla="*/ 122 w 201"/>
                  <a:gd name="T13" fmla="*/ 7 h 155"/>
                  <a:gd name="T14" fmla="*/ 200 w 201"/>
                  <a:gd name="T15" fmla="*/ 1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1" h="155">
                    <a:moveTo>
                      <a:pt x="200" y="10"/>
                    </a:moveTo>
                    <a:cubicBezTo>
                      <a:pt x="201" y="129"/>
                      <a:pt x="201" y="129"/>
                      <a:pt x="201" y="129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39" y="3"/>
                      <a:pt x="68" y="0"/>
                      <a:pt x="96" y="5"/>
                    </a:cubicBezTo>
                    <a:cubicBezTo>
                      <a:pt x="122" y="7"/>
                      <a:pt x="122" y="7"/>
                      <a:pt x="122" y="7"/>
                    </a:cubicBezTo>
                    <a:lnTo>
                      <a:pt x="200" y="10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1" name="Freeform 53"/>
              <p:cNvSpPr/>
              <p:nvPr/>
            </p:nvSpPr>
            <p:spPr bwMode="auto">
              <a:xfrm>
                <a:off x="8961438" y="1181100"/>
                <a:ext cx="212725" cy="228600"/>
              </a:xfrm>
              <a:custGeom>
                <a:avLst/>
                <a:gdLst>
                  <a:gd name="T0" fmla="*/ 1 w 120"/>
                  <a:gd name="T1" fmla="*/ 121 h 129"/>
                  <a:gd name="T2" fmla="*/ 120 w 120"/>
                  <a:gd name="T3" fmla="*/ 129 h 129"/>
                  <a:gd name="T4" fmla="*/ 120 w 120"/>
                  <a:gd name="T5" fmla="*/ 118 h 129"/>
                  <a:gd name="T6" fmla="*/ 0 w 120"/>
                  <a:gd name="T7" fmla="*/ 2 h 129"/>
                  <a:gd name="T8" fmla="*/ 0 w 120"/>
                  <a:gd name="T9" fmla="*/ 2 h 129"/>
                  <a:gd name="T10" fmla="*/ 1 w 120"/>
                  <a:gd name="T11" fmla="*/ 12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29">
                    <a:moveTo>
                      <a:pt x="1" y="121"/>
                    </a:moveTo>
                    <a:cubicBezTo>
                      <a:pt x="120" y="129"/>
                      <a:pt x="120" y="129"/>
                      <a:pt x="120" y="129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20" y="52"/>
                      <a:pt x="65" y="0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121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2" name="Freeform 54"/>
              <p:cNvSpPr/>
              <p:nvPr/>
            </p:nvSpPr>
            <p:spPr bwMode="auto">
              <a:xfrm>
                <a:off x="8890000" y="1350963"/>
                <a:ext cx="284163" cy="820737"/>
              </a:xfrm>
              <a:custGeom>
                <a:avLst/>
                <a:gdLst>
                  <a:gd name="T0" fmla="*/ 161 w 161"/>
                  <a:gd name="T1" fmla="*/ 33 h 463"/>
                  <a:gd name="T2" fmla="*/ 78 w 161"/>
                  <a:gd name="T3" fmla="*/ 207 h 463"/>
                  <a:gd name="T4" fmla="*/ 79 w 161"/>
                  <a:gd name="T5" fmla="*/ 184 h 463"/>
                  <a:gd name="T6" fmla="*/ 140 w 161"/>
                  <a:gd name="T7" fmla="*/ 462 h 463"/>
                  <a:gd name="T8" fmla="*/ 76 w 161"/>
                  <a:gd name="T9" fmla="*/ 463 h 463"/>
                  <a:gd name="T10" fmla="*/ 2 w 161"/>
                  <a:gd name="T11" fmla="*/ 204 h 463"/>
                  <a:gd name="T12" fmla="*/ 1 w 161"/>
                  <a:gd name="T13" fmla="*/ 188 h 463"/>
                  <a:gd name="T14" fmla="*/ 3 w 161"/>
                  <a:gd name="T15" fmla="*/ 181 h 463"/>
                  <a:gd name="T16" fmla="*/ 43 w 161"/>
                  <a:gd name="T17" fmla="*/ 0 h 463"/>
                  <a:gd name="T18" fmla="*/ 161 w 161"/>
                  <a:gd name="T19" fmla="*/ 3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463">
                    <a:moveTo>
                      <a:pt x="161" y="33"/>
                    </a:moveTo>
                    <a:cubicBezTo>
                      <a:pt x="78" y="207"/>
                      <a:pt x="78" y="207"/>
                      <a:pt x="78" y="207"/>
                    </a:cubicBezTo>
                    <a:cubicBezTo>
                      <a:pt x="79" y="184"/>
                      <a:pt x="79" y="184"/>
                      <a:pt x="79" y="184"/>
                    </a:cubicBezTo>
                    <a:cubicBezTo>
                      <a:pt x="140" y="462"/>
                      <a:pt x="140" y="462"/>
                      <a:pt x="140" y="462"/>
                    </a:cubicBezTo>
                    <a:cubicBezTo>
                      <a:pt x="76" y="463"/>
                      <a:pt x="76" y="463"/>
                      <a:pt x="76" y="463"/>
                    </a:cubicBezTo>
                    <a:cubicBezTo>
                      <a:pt x="2" y="204"/>
                      <a:pt x="2" y="204"/>
                      <a:pt x="2" y="204"/>
                    </a:cubicBezTo>
                    <a:cubicBezTo>
                      <a:pt x="0" y="199"/>
                      <a:pt x="0" y="193"/>
                      <a:pt x="1" y="188"/>
                    </a:cubicBezTo>
                    <a:cubicBezTo>
                      <a:pt x="3" y="181"/>
                      <a:pt x="3" y="181"/>
                      <a:pt x="3" y="181"/>
                    </a:cubicBezTo>
                    <a:cubicBezTo>
                      <a:pt x="43" y="0"/>
                      <a:pt x="43" y="0"/>
                      <a:pt x="43" y="0"/>
                    </a:cubicBezTo>
                    <a:lnTo>
                      <a:pt x="161" y="33"/>
                    </a:lnTo>
                    <a:close/>
                  </a:path>
                </a:pathLst>
              </a:custGeom>
              <a:solidFill>
                <a:srgbClr val="0334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3" name="Freeform 55"/>
              <p:cNvSpPr/>
              <p:nvPr/>
            </p:nvSpPr>
            <p:spPr bwMode="auto">
              <a:xfrm>
                <a:off x="7310438" y="1485900"/>
                <a:ext cx="1611313" cy="587375"/>
              </a:xfrm>
              <a:custGeom>
                <a:avLst/>
                <a:gdLst>
                  <a:gd name="T0" fmla="*/ 845 w 909"/>
                  <a:gd name="T1" fmla="*/ 327 h 331"/>
                  <a:gd name="T2" fmla="*/ 33 w 909"/>
                  <a:gd name="T3" fmla="*/ 172 h 331"/>
                  <a:gd name="T4" fmla="*/ 4 w 909"/>
                  <a:gd name="T5" fmla="*/ 130 h 331"/>
                  <a:gd name="T6" fmla="*/ 23 w 909"/>
                  <a:gd name="T7" fmla="*/ 33 h 331"/>
                  <a:gd name="T8" fmla="*/ 65 w 909"/>
                  <a:gd name="T9" fmla="*/ 4 h 331"/>
                  <a:gd name="T10" fmla="*/ 877 w 909"/>
                  <a:gd name="T11" fmla="*/ 159 h 331"/>
                  <a:gd name="T12" fmla="*/ 906 w 909"/>
                  <a:gd name="T13" fmla="*/ 202 h 331"/>
                  <a:gd name="T14" fmla="*/ 887 w 909"/>
                  <a:gd name="T15" fmla="*/ 299 h 331"/>
                  <a:gd name="T16" fmla="*/ 845 w 909"/>
                  <a:gd name="T17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9" h="331">
                    <a:moveTo>
                      <a:pt x="845" y="327"/>
                    </a:moveTo>
                    <a:cubicBezTo>
                      <a:pt x="33" y="172"/>
                      <a:pt x="33" y="172"/>
                      <a:pt x="33" y="172"/>
                    </a:cubicBezTo>
                    <a:cubicBezTo>
                      <a:pt x="13" y="168"/>
                      <a:pt x="0" y="149"/>
                      <a:pt x="4" y="130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7" y="13"/>
                      <a:pt x="45" y="0"/>
                      <a:pt x="65" y="4"/>
                    </a:cubicBezTo>
                    <a:cubicBezTo>
                      <a:pt x="877" y="159"/>
                      <a:pt x="877" y="159"/>
                      <a:pt x="877" y="159"/>
                    </a:cubicBezTo>
                    <a:cubicBezTo>
                      <a:pt x="897" y="163"/>
                      <a:pt x="909" y="182"/>
                      <a:pt x="906" y="202"/>
                    </a:cubicBezTo>
                    <a:cubicBezTo>
                      <a:pt x="887" y="299"/>
                      <a:pt x="887" y="299"/>
                      <a:pt x="887" y="299"/>
                    </a:cubicBezTo>
                    <a:cubicBezTo>
                      <a:pt x="883" y="318"/>
                      <a:pt x="864" y="331"/>
                      <a:pt x="845" y="32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4" name="Freeform 56"/>
              <p:cNvSpPr>
                <a:spLocks noEditPoints="1"/>
              </p:cNvSpPr>
              <p:nvPr/>
            </p:nvSpPr>
            <p:spPr bwMode="auto">
              <a:xfrm>
                <a:off x="8655050" y="1801813"/>
                <a:ext cx="160338" cy="195262"/>
              </a:xfrm>
              <a:custGeom>
                <a:avLst/>
                <a:gdLst>
                  <a:gd name="T0" fmla="*/ 90 w 90"/>
                  <a:gd name="T1" fmla="*/ 104 h 110"/>
                  <a:gd name="T2" fmla="*/ 71 w 90"/>
                  <a:gd name="T3" fmla="*/ 73 h 110"/>
                  <a:gd name="T4" fmla="*/ 83 w 90"/>
                  <a:gd name="T5" fmla="*/ 51 h 110"/>
                  <a:gd name="T6" fmla="*/ 51 w 90"/>
                  <a:gd name="T7" fmla="*/ 4 h 110"/>
                  <a:gd name="T8" fmla="*/ 4 w 90"/>
                  <a:gd name="T9" fmla="*/ 36 h 110"/>
                  <a:gd name="T10" fmla="*/ 36 w 90"/>
                  <a:gd name="T11" fmla="*/ 83 h 110"/>
                  <a:gd name="T12" fmla="*/ 60 w 90"/>
                  <a:gd name="T13" fmla="*/ 80 h 110"/>
                  <a:gd name="T14" fmla="*/ 79 w 90"/>
                  <a:gd name="T15" fmla="*/ 110 h 110"/>
                  <a:gd name="T16" fmla="*/ 90 w 90"/>
                  <a:gd name="T17" fmla="*/ 104 h 110"/>
                  <a:gd name="T18" fmla="*/ 70 w 90"/>
                  <a:gd name="T19" fmla="*/ 49 h 110"/>
                  <a:gd name="T20" fmla="*/ 38 w 90"/>
                  <a:gd name="T21" fmla="*/ 70 h 110"/>
                  <a:gd name="T22" fmla="*/ 16 w 90"/>
                  <a:gd name="T23" fmla="*/ 38 h 110"/>
                  <a:gd name="T24" fmla="*/ 49 w 90"/>
                  <a:gd name="T25" fmla="*/ 17 h 110"/>
                  <a:gd name="T26" fmla="*/ 70 w 90"/>
                  <a:gd name="T27" fmla="*/ 4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10">
                    <a:moveTo>
                      <a:pt x="90" y="104"/>
                    </a:moveTo>
                    <a:cubicBezTo>
                      <a:pt x="71" y="73"/>
                      <a:pt x="71" y="73"/>
                      <a:pt x="71" y="73"/>
                    </a:cubicBezTo>
                    <a:cubicBezTo>
                      <a:pt x="77" y="67"/>
                      <a:pt x="81" y="60"/>
                      <a:pt x="83" y="51"/>
                    </a:cubicBezTo>
                    <a:cubicBezTo>
                      <a:pt x="87" y="29"/>
                      <a:pt x="73" y="8"/>
                      <a:pt x="51" y="4"/>
                    </a:cubicBezTo>
                    <a:cubicBezTo>
                      <a:pt x="29" y="0"/>
                      <a:pt x="8" y="14"/>
                      <a:pt x="4" y="36"/>
                    </a:cubicBezTo>
                    <a:cubicBezTo>
                      <a:pt x="0" y="58"/>
                      <a:pt x="14" y="79"/>
                      <a:pt x="36" y="83"/>
                    </a:cubicBezTo>
                    <a:cubicBezTo>
                      <a:pt x="44" y="85"/>
                      <a:pt x="53" y="83"/>
                      <a:pt x="60" y="80"/>
                    </a:cubicBezTo>
                    <a:cubicBezTo>
                      <a:pt x="79" y="110"/>
                      <a:pt x="79" y="110"/>
                      <a:pt x="79" y="110"/>
                    </a:cubicBezTo>
                    <a:lnTo>
                      <a:pt x="90" y="104"/>
                    </a:lnTo>
                    <a:close/>
                    <a:moveTo>
                      <a:pt x="70" y="49"/>
                    </a:moveTo>
                    <a:cubicBezTo>
                      <a:pt x="67" y="63"/>
                      <a:pt x="53" y="73"/>
                      <a:pt x="38" y="70"/>
                    </a:cubicBezTo>
                    <a:cubicBezTo>
                      <a:pt x="23" y="68"/>
                      <a:pt x="14" y="53"/>
                      <a:pt x="16" y="38"/>
                    </a:cubicBezTo>
                    <a:cubicBezTo>
                      <a:pt x="19" y="24"/>
                      <a:pt x="34" y="14"/>
                      <a:pt x="49" y="17"/>
                    </a:cubicBezTo>
                    <a:cubicBezTo>
                      <a:pt x="63" y="19"/>
                      <a:pt x="73" y="34"/>
                      <a:pt x="70" y="49"/>
                    </a:cubicBezTo>
                    <a:close/>
                  </a:path>
                </a:pathLst>
              </a:custGeom>
              <a:solidFill>
                <a:srgbClr val="8CB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5" name="Freeform 57"/>
              <p:cNvSpPr/>
              <p:nvPr/>
            </p:nvSpPr>
            <p:spPr bwMode="auto">
              <a:xfrm>
                <a:off x="8455025" y="1873250"/>
                <a:ext cx="104775" cy="112712"/>
              </a:xfrm>
              <a:custGeom>
                <a:avLst/>
                <a:gdLst>
                  <a:gd name="T0" fmla="*/ 49 w 59"/>
                  <a:gd name="T1" fmla="*/ 11 h 63"/>
                  <a:gd name="T2" fmla="*/ 11 w 59"/>
                  <a:gd name="T3" fmla="*/ 11 h 63"/>
                  <a:gd name="T4" fmla="*/ 10 w 59"/>
                  <a:gd name="T5" fmla="*/ 52 h 63"/>
                  <a:gd name="T6" fmla="*/ 48 w 59"/>
                  <a:gd name="T7" fmla="*/ 52 h 63"/>
                  <a:gd name="T8" fmla="*/ 49 w 59"/>
                  <a:gd name="T9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3">
                    <a:moveTo>
                      <a:pt x="49" y="11"/>
                    </a:moveTo>
                    <a:cubicBezTo>
                      <a:pt x="39" y="0"/>
                      <a:pt x="22" y="0"/>
                      <a:pt x="11" y="11"/>
                    </a:cubicBezTo>
                    <a:cubicBezTo>
                      <a:pt x="0" y="22"/>
                      <a:pt x="0" y="40"/>
                      <a:pt x="10" y="52"/>
                    </a:cubicBezTo>
                    <a:cubicBezTo>
                      <a:pt x="20" y="63"/>
                      <a:pt x="37" y="63"/>
                      <a:pt x="48" y="52"/>
                    </a:cubicBezTo>
                    <a:cubicBezTo>
                      <a:pt x="59" y="41"/>
                      <a:pt x="59" y="22"/>
                      <a:pt x="49" y="11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6" name="Freeform 58"/>
              <p:cNvSpPr/>
              <p:nvPr/>
            </p:nvSpPr>
            <p:spPr bwMode="auto">
              <a:xfrm>
                <a:off x="8486775" y="1270000"/>
                <a:ext cx="301625" cy="649287"/>
              </a:xfrm>
              <a:custGeom>
                <a:avLst/>
                <a:gdLst>
                  <a:gd name="T0" fmla="*/ 49 w 170"/>
                  <a:gd name="T1" fmla="*/ 367 h 367"/>
                  <a:gd name="T2" fmla="*/ 0 w 170"/>
                  <a:gd name="T3" fmla="*/ 334 h 367"/>
                  <a:gd name="T4" fmla="*/ 108 w 170"/>
                  <a:gd name="T5" fmla="*/ 176 h 367"/>
                  <a:gd name="T6" fmla="*/ 80 w 170"/>
                  <a:gd name="T7" fmla="*/ 11 h 367"/>
                  <a:gd name="T8" fmla="*/ 138 w 170"/>
                  <a:gd name="T9" fmla="*/ 0 h 367"/>
                  <a:gd name="T10" fmla="*/ 169 w 170"/>
                  <a:gd name="T11" fmla="*/ 178 h 367"/>
                  <a:gd name="T12" fmla="*/ 164 w 170"/>
                  <a:gd name="T13" fmla="*/ 199 h 367"/>
                  <a:gd name="T14" fmla="*/ 49 w 170"/>
                  <a:gd name="T1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367">
                    <a:moveTo>
                      <a:pt x="49" y="367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108" y="176"/>
                      <a:pt x="108" y="176"/>
                      <a:pt x="108" y="17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69" y="178"/>
                      <a:pt x="169" y="178"/>
                      <a:pt x="169" y="178"/>
                    </a:cubicBezTo>
                    <a:cubicBezTo>
                      <a:pt x="170" y="185"/>
                      <a:pt x="168" y="193"/>
                      <a:pt x="164" y="199"/>
                    </a:cubicBezTo>
                    <a:lnTo>
                      <a:pt x="49" y="367"/>
                    </a:lnTo>
                    <a:close/>
                  </a:path>
                </a:pathLst>
              </a:custGeom>
              <a:solidFill>
                <a:srgbClr val="FFD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7" name="任意多边形: 形状 80"/>
              <p:cNvSpPr/>
              <p:nvPr/>
            </p:nvSpPr>
            <p:spPr bwMode="auto">
              <a:xfrm flipH="1">
                <a:off x="8472189" y="1100733"/>
                <a:ext cx="117373" cy="183064"/>
              </a:xfrm>
              <a:custGeom>
                <a:avLst/>
                <a:gdLst>
                  <a:gd name="connsiteX0" fmla="*/ 117373 w 117373"/>
                  <a:gd name="connsiteY0" fmla="*/ 0 h 183064"/>
                  <a:gd name="connsiteX1" fmla="*/ 43443 w 117373"/>
                  <a:gd name="connsiteY1" fmla="*/ 183064 h 183064"/>
                  <a:gd name="connsiteX2" fmla="*/ 19123 w 117373"/>
                  <a:gd name="connsiteY2" fmla="*/ 159797 h 183064"/>
                  <a:gd name="connsiteX3" fmla="*/ 1312 w 117373"/>
                  <a:gd name="connsiteY3" fmla="*/ 83655 h 183064"/>
                  <a:gd name="connsiteX4" fmla="*/ 77704 w 117373"/>
                  <a:gd name="connsiteY4" fmla="*/ 1502 h 1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73" h="183064">
                    <a:moveTo>
                      <a:pt x="117373" y="0"/>
                    </a:moveTo>
                    <a:lnTo>
                      <a:pt x="43443" y="183064"/>
                    </a:lnTo>
                    <a:lnTo>
                      <a:pt x="19123" y="159797"/>
                    </a:lnTo>
                    <a:cubicBezTo>
                      <a:pt x="3983" y="138424"/>
                      <a:pt x="-3141" y="111262"/>
                      <a:pt x="1312" y="83655"/>
                    </a:cubicBezTo>
                    <a:cubicBezTo>
                      <a:pt x="7991" y="42245"/>
                      <a:pt x="38715" y="10853"/>
                      <a:pt x="77704" y="1502"/>
                    </a:cubicBezTo>
                    <a:close/>
                  </a:path>
                </a:pathLst>
              </a:custGeom>
              <a:solidFill>
                <a:srgbClr val="07204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28" name="Freeform 51"/>
              <p:cNvSpPr/>
              <p:nvPr/>
            </p:nvSpPr>
            <p:spPr bwMode="auto">
              <a:xfrm>
                <a:off x="8494713" y="1149350"/>
                <a:ext cx="61913" cy="63500"/>
              </a:xfrm>
              <a:custGeom>
                <a:avLst/>
                <a:gdLst>
                  <a:gd name="T0" fmla="*/ 5 w 35"/>
                  <a:gd name="T1" fmla="*/ 28 h 36"/>
                  <a:gd name="T2" fmla="*/ 28 w 35"/>
                  <a:gd name="T3" fmla="*/ 30 h 36"/>
                  <a:gd name="T4" fmla="*/ 30 w 35"/>
                  <a:gd name="T5" fmla="*/ 8 h 36"/>
                  <a:gd name="T6" fmla="*/ 7 w 35"/>
                  <a:gd name="T7" fmla="*/ 6 h 36"/>
                  <a:gd name="T8" fmla="*/ 5 w 35"/>
                  <a:gd name="T9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5" y="28"/>
                    </a:moveTo>
                    <a:cubicBezTo>
                      <a:pt x="11" y="35"/>
                      <a:pt x="21" y="36"/>
                      <a:pt x="28" y="30"/>
                    </a:cubicBezTo>
                    <a:cubicBezTo>
                      <a:pt x="34" y="24"/>
                      <a:pt x="35" y="14"/>
                      <a:pt x="30" y="8"/>
                    </a:cubicBezTo>
                    <a:cubicBezTo>
                      <a:pt x="24" y="1"/>
                      <a:pt x="14" y="0"/>
                      <a:pt x="7" y="6"/>
                    </a:cubicBezTo>
                    <a:cubicBezTo>
                      <a:pt x="1" y="11"/>
                      <a:pt x="0" y="21"/>
                      <a:pt x="5" y="28"/>
                    </a:cubicBezTo>
                    <a:close/>
                  </a:path>
                </a:pathLst>
              </a:custGeom>
              <a:solidFill>
                <a:srgbClr val="FFB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4"/>
          <p:cNvSpPr/>
          <p:nvPr/>
        </p:nvSpPr>
        <p:spPr bwMode="auto">
          <a:xfrm>
            <a:off x="7030242" y="225171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53" name="Freeform 44"/>
          <p:cNvSpPr/>
          <p:nvPr/>
        </p:nvSpPr>
        <p:spPr bwMode="auto">
          <a:xfrm rot="10800000">
            <a:off x="-5558" y="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65785" y="2399665"/>
            <a:ext cx="1490980" cy="2276475"/>
            <a:chOff x="7503" y="3030"/>
            <a:chExt cx="4200" cy="6410"/>
          </a:xfrm>
        </p:grpSpPr>
        <p:grpSp>
          <p:nvGrpSpPr>
            <p:cNvPr id="12" name="Group 8"/>
            <p:cNvGrpSpPr/>
            <p:nvPr/>
          </p:nvGrpSpPr>
          <p:grpSpPr bwMode="auto">
            <a:xfrm>
              <a:off x="7503" y="3030"/>
              <a:ext cx="4200" cy="6410"/>
              <a:chOff x="0" y="0"/>
              <a:chExt cx="3019425" cy="4606802"/>
            </a:xfrm>
          </p:grpSpPr>
          <p:sp>
            <p:nvSpPr>
              <p:cNvPr id="13" name="Freeform 5"/>
              <p:cNvSpPr/>
              <p:nvPr/>
            </p:nvSpPr>
            <p:spPr bwMode="auto">
              <a:xfrm>
                <a:off x="972326" y="2008738"/>
                <a:ext cx="1737967" cy="1094206"/>
              </a:xfrm>
              <a:custGeom>
                <a:avLst/>
                <a:gdLst>
                  <a:gd name="T0" fmla="*/ 588 w 2687"/>
                  <a:gd name="T1" fmla="*/ 0 h 1694"/>
                  <a:gd name="T2" fmla="*/ 4 w 2687"/>
                  <a:gd name="T3" fmla="*/ 1380 h 1694"/>
                  <a:gd name="T4" fmla="*/ 7 w 2687"/>
                  <a:gd name="T5" fmla="*/ 1694 h 1694"/>
                  <a:gd name="T6" fmla="*/ 1352 w 2687"/>
                  <a:gd name="T7" fmla="*/ 1694 h 1694"/>
                  <a:gd name="T8" fmla="*/ 1370 w 2687"/>
                  <a:gd name="T9" fmla="*/ 1386 h 1694"/>
                  <a:gd name="T10" fmla="*/ 2687 w 2687"/>
                  <a:gd name="T11" fmla="*/ 0 h 1694"/>
                  <a:gd name="T12" fmla="*/ 588 w 2687"/>
                  <a:gd name="T13" fmla="*/ 0 h 1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7" h="1694">
                    <a:moveTo>
                      <a:pt x="588" y="0"/>
                    </a:moveTo>
                    <a:cubicBezTo>
                      <a:pt x="293" y="436"/>
                      <a:pt x="0" y="741"/>
                      <a:pt x="4" y="1380"/>
                    </a:cubicBezTo>
                    <a:cubicBezTo>
                      <a:pt x="5" y="1455"/>
                      <a:pt x="6" y="1685"/>
                      <a:pt x="7" y="1694"/>
                    </a:cubicBezTo>
                    <a:cubicBezTo>
                      <a:pt x="1352" y="1694"/>
                      <a:pt x="1352" y="1694"/>
                      <a:pt x="1352" y="1694"/>
                    </a:cubicBezTo>
                    <a:cubicBezTo>
                      <a:pt x="1354" y="1687"/>
                      <a:pt x="1340" y="1535"/>
                      <a:pt x="1370" y="1386"/>
                    </a:cubicBezTo>
                    <a:cubicBezTo>
                      <a:pt x="1475" y="854"/>
                      <a:pt x="2200" y="559"/>
                      <a:pt x="2687" y="0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1353349" y="731267"/>
                <a:ext cx="1666076" cy="1688921"/>
              </a:xfrm>
              <a:custGeom>
                <a:avLst/>
                <a:gdLst>
                  <a:gd name="T0" fmla="*/ 2577 w 2577"/>
                  <a:gd name="T1" fmla="*/ 820 h 2611"/>
                  <a:gd name="T2" fmla="*/ 2410 w 2577"/>
                  <a:gd name="T3" fmla="*/ 0 h 2611"/>
                  <a:gd name="T4" fmla="*/ 381 w 2577"/>
                  <a:gd name="T5" fmla="*/ 810 h 2611"/>
                  <a:gd name="T6" fmla="*/ 396 w 2577"/>
                  <a:gd name="T7" fmla="*/ 947 h 2611"/>
                  <a:gd name="T8" fmla="*/ 0 w 2577"/>
                  <a:gd name="T9" fmla="*/ 1974 h 2611"/>
                  <a:gd name="T10" fmla="*/ 433 w 2577"/>
                  <a:gd name="T11" fmla="*/ 1975 h 2611"/>
                  <a:gd name="T12" fmla="*/ 626 w 2577"/>
                  <a:gd name="T13" fmla="*/ 2254 h 2611"/>
                  <a:gd name="T14" fmla="*/ 626 w 2577"/>
                  <a:gd name="T15" fmla="*/ 2254 h 2611"/>
                  <a:gd name="T16" fmla="*/ 565 w 2577"/>
                  <a:gd name="T17" fmla="*/ 2401 h 2611"/>
                  <a:gd name="T18" fmla="*/ 817 w 2577"/>
                  <a:gd name="T19" fmla="*/ 2607 h 2611"/>
                  <a:gd name="T20" fmla="*/ 1056 w 2577"/>
                  <a:gd name="T21" fmla="*/ 2386 h 2611"/>
                  <a:gd name="T22" fmla="*/ 983 w 2577"/>
                  <a:gd name="T23" fmla="*/ 2241 h 2611"/>
                  <a:gd name="T24" fmla="*/ 1118 w 2577"/>
                  <a:gd name="T25" fmla="*/ 1977 h 2611"/>
                  <a:gd name="T26" fmla="*/ 2099 w 2577"/>
                  <a:gd name="T27" fmla="*/ 1974 h 2611"/>
                  <a:gd name="T28" fmla="*/ 2577 w 2577"/>
                  <a:gd name="T29" fmla="*/ 820 h 2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77" h="2611">
                    <a:moveTo>
                      <a:pt x="2577" y="820"/>
                    </a:moveTo>
                    <a:cubicBezTo>
                      <a:pt x="2577" y="511"/>
                      <a:pt x="2519" y="238"/>
                      <a:pt x="2410" y="0"/>
                    </a:cubicBezTo>
                    <a:cubicBezTo>
                      <a:pt x="381" y="810"/>
                      <a:pt x="381" y="810"/>
                      <a:pt x="381" y="810"/>
                    </a:cubicBezTo>
                    <a:cubicBezTo>
                      <a:pt x="391" y="853"/>
                      <a:pt x="396" y="898"/>
                      <a:pt x="396" y="947"/>
                    </a:cubicBezTo>
                    <a:cubicBezTo>
                      <a:pt x="396" y="1339"/>
                      <a:pt x="210" y="1663"/>
                      <a:pt x="0" y="1974"/>
                    </a:cubicBezTo>
                    <a:cubicBezTo>
                      <a:pt x="433" y="1975"/>
                      <a:pt x="433" y="1975"/>
                      <a:pt x="433" y="1975"/>
                    </a:cubicBezTo>
                    <a:cubicBezTo>
                      <a:pt x="736" y="1975"/>
                      <a:pt x="687" y="2193"/>
                      <a:pt x="626" y="2254"/>
                    </a:cubicBezTo>
                    <a:cubicBezTo>
                      <a:pt x="626" y="2254"/>
                      <a:pt x="626" y="2254"/>
                      <a:pt x="626" y="2254"/>
                    </a:cubicBezTo>
                    <a:cubicBezTo>
                      <a:pt x="587" y="2294"/>
                      <a:pt x="563" y="2345"/>
                      <a:pt x="565" y="2401"/>
                    </a:cubicBezTo>
                    <a:cubicBezTo>
                      <a:pt x="568" y="2519"/>
                      <a:pt x="681" y="2611"/>
                      <a:pt x="817" y="2607"/>
                    </a:cubicBezTo>
                    <a:cubicBezTo>
                      <a:pt x="952" y="2603"/>
                      <a:pt x="1059" y="2504"/>
                      <a:pt x="1056" y="2386"/>
                    </a:cubicBezTo>
                    <a:cubicBezTo>
                      <a:pt x="1054" y="2329"/>
                      <a:pt x="1026" y="2278"/>
                      <a:pt x="983" y="2241"/>
                    </a:cubicBezTo>
                    <a:cubicBezTo>
                      <a:pt x="931" y="2176"/>
                      <a:pt x="890" y="2007"/>
                      <a:pt x="1118" y="1977"/>
                    </a:cubicBezTo>
                    <a:cubicBezTo>
                      <a:pt x="2099" y="1974"/>
                      <a:pt x="2099" y="1974"/>
                      <a:pt x="2099" y="1974"/>
                    </a:cubicBezTo>
                    <a:cubicBezTo>
                      <a:pt x="2372" y="1662"/>
                      <a:pt x="2577" y="1293"/>
                      <a:pt x="2577" y="8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" name="Freeform 7"/>
              <p:cNvSpPr/>
              <p:nvPr/>
            </p:nvSpPr>
            <p:spPr bwMode="auto">
              <a:xfrm>
                <a:off x="1310214" y="0"/>
                <a:ext cx="1601374" cy="1390665"/>
              </a:xfrm>
              <a:custGeom>
                <a:avLst/>
                <a:gdLst>
                  <a:gd name="T0" fmla="*/ 1772 w 2475"/>
                  <a:gd name="T1" fmla="*/ 1697 h 2152"/>
                  <a:gd name="T2" fmla="*/ 1793 w 2475"/>
                  <a:gd name="T3" fmla="*/ 1406 h 2152"/>
                  <a:gd name="T4" fmla="*/ 2475 w 2475"/>
                  <a:gd name="T5" fmla="*/ 1134 h 2152"/>
                  <a:gd name="T6" fmla="*/ 18 w 2475"/>
                  <a:gd name="T7" fmla="*/ 0 h 2152"/>
                  <a:gd name="T8" fmla="*/ 0 w 2475"/>
                  <a:gd name="T9" fmla="*/ 0 h 2152"/>
                  <a:gd name="T10" fmla="*/ 5 w 2475"/>
                  <a:gd name="T11" fmla="*/ 1547 h 2152"/>
                  <a:gd name="T12" fmla="*/ 446 w 2475"/>
                  <a:gd name="T13" fmla="*/ 1944 h 2152"/>
                  <a:gd name="T14" fmla="*/ 1229 w 2475"/>
                  <a:gd name="T15" fmla="*/ 1632 h 2152"/>
                  <a:gd name="T16" fmla="*/ 1444 w 2475"/>
                  <a:gd name="T17" fmla="*/ 1840 h 2152"/>
                  <a:gd name="T18" fmla="*/ 1444 w 2475"/>
                  <a:gd name="T19" fmla="*/ 1839 h 2152"/>
                  <a:gd name="T20" fmla="*/ 1441 w 2475"/>
                  <a:gd name="T21" fmla="*/ 1998 h 2152"/>
                  <a:gd name="T22" fmla="*/ 1750 w 2475"/>
                  <a:gd name="T23" fmla="*/ 2098 h 2152"/>
                  <a:gd name="T24" fmla="*/ 1893 w 2475"/>
                  <a:gd name="T25" fmla="*/ 1806 h 2152"/>
                  <a:gd name="T26" fmla="*/ 1772 w 2475"/>
                  <a:gd name="T27" fmla="*/ 1697 h 2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75" h="2152">
                    <a:moveTo>
                      <a:pt x="1772" y="1697"/>
                    </a:moveTo>
                    <a:cubicBezTo>
                      <a:pt x="1700" y="1657"/>
                      <a:pt x="1604" y="1517"/>
                      <a:pt x="1793" y="1406"/>
                    </a:cubicBezTo>
                    <a:cubicBezTo>
                      <a:pt x="2475" y="1134"/>
                      <a:pt x="2475" y="1134"/>
                      <a:pt x="2475" y="1134"/>
                    </a:cubicBezTo>
                    <a:cubicBezTo>
                      <a:pt x="2129" y="386"/>
                      <a:pt x="1261" y="0"/>
                      <a:pt x="18" y="0"/>
                    </a:cubicBezTo>
                    <a:cubicBezTo>
                      <a:pt x="12" y="0"/>
                      <a:pt x="6" y="0"/>
                      <a:pt x="0" y="0"/>
                    </a:cubicBezTo>
                    <a:cubicBezTo>
                      <a:pt x="5" y="1547"/>
                      <a:pt x="5" y="1547"/>
                      <a:pt x="5" y="1547"/>
                    </a:cubicBezTo>
                    <a:cubicBezTo>
                      <a:pt x="241" y="1610"/>
                      <a:pt x="398" y="1742"/>
                      <a:pt x="446" y="1944"/>
                    </a:cubicBezTo>
                    <a:cubicBezTo>
                      <a:pt x="1229" y="1632"/>
                      <a:pt x="1229" y="1632"/>
                      <a:pt x="1229" y="1632"/>
                    </a:cubicBezTo>
                    <a:cubicBezTo>
                      <a:pt x="1461" y="1568"/>
                      <a:pt x="1477" y="1766"/>
                      <a:pt x="1444" y="1840"/>
                    </a:cubicBezTo>
                    <a:cubicBezTo>
                      <a:pt x="1444" y="1839"/>
                      <a:pt x="1444" y="1839"/>
                      <a:pt x="1444" y="1839"/>
                    </a:cubicBezTo>
                    <a:cubicBezTo>
                      <a:pt x="1422" y="1890"/>
                      <a:pt x="1419" y="1947"/>
                      <a:pt x="1441" y="1998"/>
                    </a:cubicBezTo>
                    <a:cubicBezTo>
                      <a:pt x="1487" y="2107"/>
                      <a:pt x="1625" y="2152"/>
                      <a:pt x="1750" y="2098"/>
                    </a:cubicBezTo>
                    <a:cubicBezTo>
                      <a:pt x="1875" y="2045"/>
                      <a:pt x="1939" y="1914"/>
                      <a:pt x="1893" y="1806"/>
                    </a:cubicBezTo>
                    <a:cubicBezTo>
                      <a:pt x="1870" y="1753"/>
                      <a:pt x="1826" y="1715"/>
                      <a:pt x="1772" y="16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0" y="0"/>
                <a:ext cx="1721791" cy="1255911"/>
              </a:xfrm>
              <a:custGeom>
                <a:avLst/>
                <a:gdLst>
                  <a:gd name="T0" fmla="*/ 2438 w 2665"/>
                  <a:gd name="T1" fmla="*/ 501 h 1945"/>
                  <a:gd name="T2" fmla="*/ 2293 w 2665"/>
                  <a:gd name="T3" fmla="*/ 575 h 1945"/>
                  <a:gd name="T4" fmla="*/ 2028 w 2665"/>
                  <a:gd name="T5" fmla="*/ 444 h 1945"/>
                  <a:gd name="T6" fmla="*/ 2027 w 2665"/>
                  <a:gd name="T7" fmla="*/ 0 h 1945"/>
                  <a:gd name="T8" fmla="*/ 0 w 2665"/>
                  <a:gd name="T9" fmla="*/ 552 h 1945"/>
                  <a:gd name="T10" fmla="*/ 435 w 2665"/>
                  <a:gd name="T11" fmla="*/ 1945 h 1945"/>
                  <a:gd name="T12" fmla="*/ 1656 w 2665"/>
                  <a:gd name="T13" fmla="*/ 1502 h 1945"/>
                  <a:gd name="T14" fmla="*/ 2032 w 2665"/>
                  <a:gd name="T15" fmla="*/ 1547 h 1945"/>
                  <a:gd name="T16" fmla="*/ 2031 w 2665"/>
                  <a:gd name="T17" fmla="*/ 1360 h 1945"/>
                  <a:gd name="T18" fmla="*/ 2035 w 2665"/>
                  <a:gd name="T19" fmla="*/ 1114 h 1945"/>
                  <a:gd name="T20" fmla="*/ 2309 w 2665"/>
                  <a:gd name="T21" fmla="*/ 932 h 1945"/>
                  <a:gd name="T22" fmla="*/ 2309 w 2665"/>
                  <a:gd name="T23" fmla="*/ 931 h 1945"/>
                  <a:gd name="T24" fmla="*/ 2456 w 2665"/>
                  <a:gd name="T25" fmla="*/ 991 h 1945"/>
                  <a:gd name="T26" fmla="*/ 2660 w 2665"/>
                  <a:gd name="T27" fmla="*/ 738 h 1945"/>
                  <a:gd name="T28" fmla="*/ 2438 w 2665"/>
                  <a:gd name="T29" fmla="*/ 501 h 1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65" h="1945">
                    <a:moveTo>
                      <a:pt x="2438" y="501"/>
                    </a:moveTo>
                    <a:cubicBezTo>
                      <a:pt x="2381" y="503"/>
                      <a:pt x="2329" y="531"/>
                      <a:pt x="2293" y="575"/>
                    </a:cubicBezTo>
                    <a:cubicBezTo>
                      <a:pt x="2229" y="627"/>
                      <a:pt x="2062" y="668"/>
                      <a:pt x="2028" y="444"/>
                    </a:cubicBezTo>
                    <a:cubicBezTo>
                      <a:pt x="2027" y="0"/>
                      <a:pt x="2027" y="0"/>
                      <a:pt x="2027" y="0"/>
                    </a:cubicBezTo>
                    <a:cubicBezTo>
                      <a:pt x="833" y="6"/>
                      <a:pt x="0" y="552"/>
                      <a:pt x="0" y="552"/>
                    </a:cubicBezTo>
                    <a:cubicBezTo>
                      <a:pt x="435" y="1945"/>
                      <a:pt x="435" y="1945"/>
                      <a:pt x="435" y="1945"/>
                    </a:cubicBezTo>
                    <a:cubicBezTo>
                      <a:pt x="435" y="1945"/>
                      <a:pt x="1004" y="1502"/>
                      <a:pt x="1656" y="1502"/>
                    </a:cubicBezTo>
                    <a:cubicBezTo>
                      <a:pt x="1796" y="1502"/>
                      <a:pt x="1922" y="1517"/>
                      <a:pt x="2032" y="1547"/>
                    </a:cubicBezTo>
                    <a:cubicBezTo>
                      <a:pt x="2031" y="1360"/>
                      <a:pt x="2031" y="1360"/>
                      <a:pt x="2031" y="1360"/>
                    </a:cubicBezTo>
                    <a:cubicBezTo>
                      <a:pt x="2035" y="1114"/>
                      <a:pt x="2035" y="1114"/>
                      <a:pt x="2035" y="1114"/>
                    </a:cubicBezTo>
                    <a:cubicBezTo>
                      <a:pt x="2033" y="810"/>
                      <a:pt x="2247" y="871"/>
                      <a:pt x="2309" y="932"/>
                    </a:cubicBezTo>
                    <a:cubicBezTo>
                      <a:pt x="2309" y="931"/>
                      <a:pt x="2309" y="931"/>
                      <a:pt x="2309" y="931"/>
                    </a:cubicBezTo>
                    <a:cubicBezTo>
                      <a:pt x="2348" y="970"/>
                      <a:pt x="2400" y="993"/>
                      <a:pt x="2456" y="991"/>
                    </a:cubicBezTo>
                    <a:cubicBezTo>
                      <a:pt x="2573" y="987"/>
                      <a:pt x="2665" y="874"/>
                      <a:pt x="2660" y="738"/>
                    </a:cubicBezTo>
                    <a:cubicBezTo>
                      <a:pt x="2655" y="603"/>
                      <a:pt x="2556" y="496"/>
                      <a:pt x="2438" y="5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14"/>
              <p:cNvSpPr/>
              <p:nvPr/>
            </p:nvSpPr>
            <p:spPr bwMode="auto">
              <a:xfrm>
                <a:off x="765640" y="3318551"/>
                <a:ext cx="1290445" cy="1288251"/>
              </a:xfrm>
              <a:custGeom>
                <a:avLst/>
                <a:gdLst>
                  <a:gd name="T0" fmla="*/ 693462 w 1289896"/>
                  <a:gd name="T1" fmla="*/ 1869 h 1288803"/>
                  <a:gd name="T2" fmla="*/ 1256263 w 1289896"/>
                  <a:gd name="T3" fmla="*/ 439512 h 1288803"/>
                  <a:gd name="T4" fmla="*/ 850098 w 1289896"/>
                  <a:gd name="T5" fmla="*/ 1255192 h 1288803"/>
                  <a:gd name="T6" fmla="*/ 33888 w 1289896"/>
                  <a:gd name="T7" fmla="*/ 849291 h 1288803"/>
                  <a:gd name="T8" fmla="*/ 439406 w 1289896"/>
                  <a:gd name="T9" fmla="*/ 33611 h 1288803"/>
                  <a:gd name="T10" fmla="*/ 693462 w 1289896"/>
                  <a:gd name="T11" fmla="*/ 1869 h 1288803"/>
                  <a:gd name="T12" fmla="*/ 645869 w 1289896"/>
                  <a:gd name="T13" fmla="*/ 193551 h 1288803"/>
                  <a:gd name="T14" fmla="*/ 502380 w 1289896"/>
                  <a:gd name="T15" fmla="*/ 217450 h 1288803"/>
                  <a:gd name="T16" fmla="*/ 217988 w 1289896"/>
                  <a:gd name="T17" fmla="*/ 787795 h 1288803"/>
                  <a:gd name="T18" fmla="*/ 645223 w 1289896"/>
                  <a:gd name="T19" fmla="*/ 1095251 h 1288803"/>
                  <a:gd name="T20" fmla="*/ 789358 w 1289896"/>
                  <a:gd name="T21" fmla="*/ 1071352 h 1288803"/>
                  <a:gd name="T22" fmla="*/ 1073104 w 1289896"/>
                  <a:gd name="T23" fmla="*/ 501008 h 1288803"/>
                  <a:gd name="T24" fmla="*/ 645869 w 1289896"/>
                  <a:gd name="T25" fmla="*/ 193551 h 1288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89896" h="1288803">
                    <a:moveTo>
                      <a:pt x="693462" y="1869"/>
                    </a:moveTo>
                    <a:cubicBezTo>
                      <a:pt x="944000" y="21047"/>
                      <a:pt x="1170891" y="186470"/>
                      <a:pt x="1256263" y="439512"/>
                    </a:cubicBezTo>
                    <a:cubicBezTo>
                      <a:pt x="1369446" y="776901"/>
                      <a:pt x="1187707" y="1142082"/>
                      <a:pt x="850098" y="1255192"/>
                    </a:cubicBezTo>
                    <a:cubicBezTo>
                      <a:pt x="512490" y="1368301"/>
                      <a:pt x="147071" y="1186680"/>
                      <a:pt x="33888" y="849291"/>
                    </a:cubicBezTo>
                    <a:cubicBezTo>
                      <a:pt x="-79942" y="511902"/>
                      <a:pt x="102444" y="146720"/>
                      <a:pt x="439406" y="33611"/>
                    </a:cubicBezTo>
                    <a:cubicBezTo>
                      <a:pt x="523808" y="5333"/>
                      <a:pt x="609949" y="-4523"/>
                      <a:pt x="693462" y="1869"/>
                    </a:cubicBezTo>
                    <a:close/>
                    <a:moveTo>
                      <a:pt x="645869" y="193551"/>
                    </a:moveTo>
                    <a:cubicBezTo>
                      <a:pt x="597393" y="193551"/>
                      <a:pt x="548917" y="201302"/>
                      <a:pt x="502380" y="217450"/>
                    </a:cubicBezTo>
                    <a:cubicBezTo>
                      <a:pt x="266464" y="296252"/>
                      <a:pt x="139133" y="552035"/>
                      <a:pt x="217988" y="787795"/>
                    </a:cubicBezTo>
                    <a:cubicBezTo>
                      <a:pt x="280037" y="971881"/>
                      <a:pt x="451965" y="1095251"/>
                      <a:pt x="645223" y="1095251"/>
                    </a:cubicBezTo>
                    <a:cubicBezTo>
                      <a:pt x="694345" y="1095251"/>
                      <a:pt x="742175" y="1087500"/>
                      <a:pt x="789358" y="1071352"/>
                    </a:cubicBezTo>
                    <a:cubicBezTo>
                      <a:pt x="1024628" y="992550"/>
                      <a:pt x="1151958" y="736767"/>
                      <a:pt x="1073104" y="501008"/>
                    </a:cubicBezTo>
                    <a:cubicBezTo>
                      <a:pt x="1011055" y="316921"/>
                      <a:pt x="839773" y="193551"/>
                      <a:pt x="645869" y="1935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9" name="矩形 16"/>
            <p:cNvSpPr>
              <a:spLocks noChangeArrowheads="1"/>
            </p:cNvSpPr>
            <p:nvPr/>
          </p:nvSpPr>
          <p:spPr bwMode="auto">
            <a:xfrm>
              <a:off x="9904" y="3468"/>
              <a:ext cx="1089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" name="矩形 17"/>
            <p:cNvSpPr>
              <a:spLocks noChangeArrowheads="1"/>
            </p:cNvSpPr>
            <p:nvPr/>
          </p:nvSpPr>
          <p:spPr bwMode="auto">
            <a:xfrm>
              <a:off x="10064" y="4918"/>
              <a:ext cx="1089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" name="矩形 18"/>
            <p:cNvSpPr>
              <a:spLocks noChangeArrowheads="1"/>
            </p:cNvSpPr>
            <p:nvPr/>
          </p:nvSpPr>
          <p:spPr bwMode="auto">
            <a:xfrm>
              <a:off x="9079" y="6300"/>
              <a:ext cx="1089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9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2273300" y="2505075"/>
            <a:ext cx="934974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6600" kern="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思考：</a:t>
            </a:r>
            <a:r>
              <a:rPr lang="zh-CN" altLang="en-US" sz="6600" kern="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双向传播会带来什么问题？</a:t>
            </a:r>
            <a:endParaRPr lang="zh-CN" altLang="en-US" sz="6600" kern="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tags/tag1.xml><?xml version="1.0" encoding="utf-8"?>
<p:tagLst xmlns:p="http://schemas.openxmlformats.org/presentationml/2006/main">
  <p:tag name="REFSHAPE" val="2063157252"/>
</p:tagLst>
</file>

<file path=ppt/tags/tag10.xml><?xml version="1.0" encoding="utf-8"?>
<p:tagLst xmlns:p="http://schemas.openxmlformats.org/presentationml/2006/main">
  <p:tag name="REFSHAPE" val="2063160788"/>
</p:tagLst>
</file>

<file path=ppt/tags/tag11.xml><?xml version="1.0" encoding="utf-8"?>
<p:tagLst xmlns:p="http://schemas.openxmlformats.org/presentationml/2006/main">
  <p:tag name="REFSHAPE" val="2063149364"/>
</p:tagLst>
</file>

<file path=ppt/tags/tag12.xml><?xml version="1.0" encoding="utf-8"?>
<p:tagLst xmlns:p="http://schemas.openxmlformats.org/presentationml/2006/main">
  <p:tag name="REFSHAPE" val="2063159564"/>
</p:tagLst>
</file>

<file path=ppt/tags/tag1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diagram20202576_1*i*1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2"/>
  <p:tag name="KSO_WM_UNIT_ID" val="diagram20202576_1*i*2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3"/>
  <p:tag name="KSO_WM_UNIT_ID" val="diagram20202576_1*i*3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4"/>
  <p:tag name="KSO_WM_UNIT_ID" val="diagram20202576_1*i*4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5"/>
  <p:tag name="KSO_WM_UNIT_ID" val="diagram20202576_1*i*5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REFSHAPE" val="2063156436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6"/>
  <p:tag name="KSO_WM_UNIT_ID" val="diagram20202576_1*i*6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7"/>
  <p:tag name="KSO_WM_UNIT_ID" val="diagram20202576_1*i*7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TEXT_PART_ID_V2" val="d-3-1"/>
  <p:tag name="KSO_WM_UNIT_PRESET_TEXT" val="单击此处添加小标题&#13;点击此处添加正文，文字是您思想的提炼，为了最终呈现发布的良好效果，请尽量言简意赅的阐述观点；根据需要可酌情增减文字。&#13;您的正文已经字字珠玑，但信息却千丝万缕，需要用更多的文字来表达&#13;但请您尽可能提炼思想的精髓&#13;恰如其分的表达观点，往往事半功倍&#13;为了能让您有更直观的字数感受，并进一步方便使用，我们为您标注了最适合的位置。您输入的文字到这里时，就是最佳视觉效果。"/>
  <p:tag name="KSO_WM_UNIT_NOCLEAR" val="1"/>
  <p:tag name="KSO_WM_UNIT_SHOW_EDIT_AREA_INDICATION" val="0"/>
  <p:tag name="KSO_WM_UNIT_VALUE" val="351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f"/>
  <p:tag name="KSO_WM_UNIT_INDEX" val="2"/>
  <p:tag name="KSO_WM_UNIT_ID" val="diagram20202576_1*f*2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8"/>
  <p:tag name="KSO_WM_UNIT_ID" val="diagram20202576_1*i*8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9"/>
  <p:tag name="KSO_WM_UNIT_ID" val="diagram20202576_1*i*9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0"/>
  <p:tag name="KSO_WM_UNIT_ID" val="diagram20202576_1*i*10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1"/>
  <p:tag name="KSO_WM_UNIT_ID" val="diagram20202576_1*i*11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2"/>
  <p:tag name="KSO_WM_UNIT_ID" val="diagram20202576_1*i*12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3"/>
  <p:tag name="KSO_WM_UNIT_ID" val="diagram20202576_1*i*13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BEAUTIFY_FLAG" val="#wm#"/>
  <p:tag name="KSO_WM_TEMPLATE_CATEGORY" val="diagram"/>
  <p:tag name="KSO_WM_TEMPLATE_INDEX" val="20202576"/>
  <p:tag name="KSO_WM_SLIDE_ID" val="diagram20202576_1"/>
  <p:tag name="KSO_WM_SLIDE_ITEM_CNT" val="0"/>
  <p:tag name="KSO_WM_SLIDE_INDEX" val="1"/>
  <p:tag name="KSO_WM_TAG_VERSION" val="1.0"/>
  <p:tag name="KSO_WM_SLIDE_TYPE" val="text"/>
  <p:tag name="KSO_WM_SLIDE_SUBTYPE" val="pureTxt"/>
  <p:tag name="KSO_WM_SLIDE_SIZE" val="960*540"/>
  <p:tag name="KSO_WM_SLIDE_POSITION" val="0*0"/>
  <p:tag name="KSO_WM_SLIDE_LAYOUT" val="f"/>
  <p:tag name="KSO_WM_SLIDE_LAYOUT_CNT" val="2"/>
  <p:tag name="KSO_WM_TEMPLATE_SUBCATEGORY" val="0"/>
  <p:tag name="KSO_WM_TEMPLATE_MASTER_TYPE" val="0"/>
  <p:tag name="KSO_WM_TEMPLATE_COLOR_TYPE" val="0"/>
  <p:tag name="KSO_WM_TEMPLATE_MASTER_THUMB_INDEX" val="0"/>
  <p:tag name="KSO_WM_UNIT_SHOW_EDIT_AREA_INDICATION" val="0"/>
</p:tagLst>
</file>

<file path=ppt/tags/tag3.xml><?xml version="1.0" encoding="utf-8"?>
<p:tagLst xmlns:p="http://schemas.openxmlformats.org/presentationml/2006/main">
  <p:tag name="REFSHAPE" val="2063158204"/>
</p:tagLst>
</file>

<file path=ppt/tags/tag30.xml><?xml version="1.0" encoding="utf-8"?>
<p:tagLst xmlns:p="http://schemas.openxmlformats.org/presentationml/2006/main">
  <p:tag name="KSO_WM_UNIT_TEXT_PART_ID_V2" val="d-3-1"/>
  <p:tag name="KSO_WM_UNIT_PRESET_TEXT" val="单击此处添加小标题&#13;点击此处添加正文，文字是您思想的提炼，为了最终呈现发布的良好效果，请尽量言简意赅的阐述观点；根据需要可酌情增减文字。&#13;您的正文已经字字珠玑，但信息却千丝万缕，需要用更多的文字来表达&#13;但请您尽可能提炼思想的精髓&#13;恰如其分的表达观点，往往事半功倍&#13;为了能让您有更直观的字数感受，并进一步方便使用，我们为您标注了最适合的位置。您输入的文字到这里时，就是最佳视觉效果。"/>
  <p:tag name="KSO_WM_UNIT_NOCLEAR" val="1"/>
  <p:tag name="KSO_WM_UNIT_SHOW_EDIT_AREA_INDICATION" val="0"/>
  <p:tag name="KSO_WM_UNIT_VALUE" val="351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f"/>
  <p:tag name="KSO_WM_UNIT_INDEX" val="2"/>
  <p:tag name="KSO_WM_UNIT_ID" val="diagram20202576_1*f*2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REFSHAPE" val="924953148"/>
</p:tagLst>
</file>

<file path=ppt/tags/tag32.xml><?xml version="1.0" encoding="utf-8"?>
<p:tagLst xmlns:p="http://schemas.openxmlformats.org/presentationml/2006/main">
  <p:tag name="REFSHAPE" val="810452156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4_3*o_h_i*1_5_2"/>
  <p:tag name="KSO_WM_TEMPLATE_CATEGORY" val="diagram"/>
  <p:tag name="KSO_WM_TEMPLATE_INDEX" val="20201474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5_2"/>
  <p:tag name="KSO_WM_UNIT_FILL_FORE_SCHEMECOLOR_INDEX" val="5"/>
  <p:tag name="KSO_WM_UNI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4_3*o_h_i*1_5_3"/>
  <p:tag name="KSO_WM_TEMPLATE_CATEGORY" val="diagram"/>
  <p:tag name="KSO_WM_TEMPLATE_INDEX" val="20201474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5_3"/>
  <p:tag name="KSO_WM_UNIT_FILL_FORE_SCHEMECOLOR_INDEX" val="5"/>
  <p:tag name="KSO_WM_UNI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4_3*o_h_a*1_5_1"/>
  <p:tag name="KSO_WM_TEMPLATE_CATEGORY" val="diagram"/>
  <p:tag name="KSO_WM_TEMPLATE_INDEX" val="20201474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o1-1"/>
  <p:tag name="KSO_WM_UNIT_TYPE" val="o_h_a"/>
  <p:tag name="KSO_WM_UNIT_INDEX" val="1_5_1"/>
  <p:tag name="KSO_WM_UNIT_PRESET_TEXT" val="添加标题"/>
  <p:tag name="KSO_WM_UNIT_VALUE" val="6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4_3*o_h_i*1_5_10"/>
  <p:tag name="KSO_WM_TEMPLATE_CATEGORY" val="diagram"/>
  <p:tag name="KSO_WM_TEMPLATE_INDEX" val="20201474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5_10"/>
  <p:tag name="KSO_WM_UNIT_FILL_FORE_SCHEMECOLOR_INDEX" val="14"/>
  <p:tag name="KSO_WM_UNIT_FILL_TYPE" val="1"/>
  <p:tag name="KSO_WM_UNIT_LINE_FORE_SCHEMECOLOR_INDEX" val="5"/>
  <p:tag name="KSO_WM_UNIT_LINE_FILL_TYPE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4_3*o_h_i*1_4_2"/>
  <p:tag name="KSO_WM_TEMPLATE_CATEGORY" val="diagram"/>
  <p:tag name="KSO_WM_TEMPLATE_INDEX" val="20201474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4_2"/>
  <p:tag name="KSO_WM_UNIT_FILL_FORE_SCHEMECOLOR_INDEX" val="5"/>
  <p:tag name="KSO_WM_UNI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4_3*o_h_i*1_4_3"/>
  <p:tag name="KSO_WM_TEMPLATE_CATEGORY" val="diagram"/>
  <p:tag name="KSO_WM_TEMPLATE_INDEX" val="20201474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4_3"/>
  <p:tag name="KSO_WM_UNIT_FILL_FORE_SCHEMECOLOR_INDEX" val="5"/>
  <p:tag name="KSO_WM_UNIT_FILL_TYPE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4_3*o_h_a*1_4_1"/>
  <p:tag name="KSO_WM_TEMPLATE_CATEGORY" val="diagram"/>
  <p:tag name="KSO_WM_TEMPLATE_INDEX" val="20201474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o1-1"/>
  <p:tag name="KSO_WM_UNIT_TYPE" val="o_h_a"/>
  <p:tag name="KSO_WM_UNIT_INDEX" val="1_4_1"/>
  <p:tag name="KSO_WM_UNIT_PRESET_TEXT" val="添加标题"/>
  <p:tag name="KSO_WM_UNIT_VALUE" val="6"/>
</p:tagLst>
</file>

<file path=ppt/tags/tag4.xml><?xml version="1.0" encoding="utf-8"?>
<p:tagLst xmlns:p="http://schemas.openxmlformats.org/presentationml/2006/main">
  <p:tag name="REFSHAPE" val="2063148276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4_3*o_h_i*1_3_2"/>
  <p:tag name="KSO_WM_TEMPLATE_CATEGORY" val="diagram"/>
  <p:tag name="KSO_WM_TEMPLATE_INDEX" val="20201474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3_2"/>
  <p:tag name="KSO_WM_UNIT_FILL_FORE_SCHEMECOLOR_INDEX" val="5"/>
  <p:tag name="KSO_WM_UNI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4_3*o_h_i*1_3_3"/>
  <p:tag name="KSO_WM_TEMPLATE_CATEGORY" val="diagram"/>
  <p:tag name="KSO_WM_TEMPLATE_INDEX" val="20201474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3_3"/>
  <p:tag name="KSO_WM_UNIT_FILL_FORE_SCHEMECOLOR_INDEX" val="5"/>
  <p:tag name="KSO_WM_UNI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4_3*o_h_a*1_3_1"/>
  <p:tag name="KSO_WM_TEMPLATE_CATEGORY" val="diagram"/>
  <p:tag name="KSO_WM_TEMPLATE_INDEX" val="20201474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o1-1"/>
  <p:tag name="KSO_WM_UNIT_TYPE" val="o_h_a"/>
  <p:tag name="KSO_WM_UNIT_INDEX" val="1_3_1"/>
  <p:tag name="KSO_WM_UNIT_PRESET_TEXT" val="添加标题"/>
  <p:tag name="KSO_WM_UNIT_VALUE" val="6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4_3*o_h_i*1_1_2"/>
  <p:tag name="KSO_WM_TEMPLATE_CATEGORY" val="diagram"/>
  <p:tag name="KSO_WM_TEMPLATE_INDEX" val="20201474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1_2"/>
  <p:tag name="KSO_WM_UNIT_FILL_FORE_SCHEMECOLOR_INDEX" val="5"/>
  <p:tag name="KSO_WM_UNI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4_3*o_h_i*1_1_3"/>
  <p:tag name="KSO_WM_TEMPLATE_CATEGORY" val="diagram"/>
  <p:tag name="KSO_WM_TEMPLATE_INDEX" val="20201474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1_3"/>
  <p:tag name="KSO_WM_UNIT_FILL_FORE_SCHEMECOLOR_INDEX" val="5"/>
  <p:tag name="KSO_WM_UNI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4_3*o_h_a*1_1_1"/>
  <p:tag name="KSO_WM_TEMPLATE_CATEGORY" val="diagram"/>
  <p:tag name="KSO_WM_TEMPLATE_INDEX" val="20201474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o1-1"/>
  <p:tag name="KSO_WM_UNIT_TYPE" val="o_h_a"/>
  <p:tag name="KSO_WM_UNIT_INDEX" val="1_1_1"/>
  <p:tag name="KSO_WM_UNIT_PRESET_TEXT" val="添加标题"/>
  <p:tag name="KSO_WM_UNIT_VALUE" val="6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4_3*o_h_i*1_2_2"/>
  <p:tag name="KSO_WM_TEMPLATE_CATEGORY" val="diagram"/>
  <p:tag name="KSO_WM_TEMPLATE_INDEX" val="20201474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2_2"/>
  <p:tag name="KSO_WM_UNIT_FILL_FORE_SCHEMECOLOR_INDEX" val="5"/>
  <p:tag name="KSO_WM_UNI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4_3*o_h_i*1_2_3"/>
  <p:tag name="KSO_WM_TEMPLATE_CATEGORY" val="diagram"/>
  <p:tag name="KSO_WM_TEMPLATE_INDEX" val="20201474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2_3"/>
  <p:tag name="KSO_WM_UNIT_FILL_FORE_SCHEMECOLOR_INDEX" val="5"/>
  <p:tag name="KSO_WM_UNI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74_3*o_h_a*1_2_1"/>
  <p:tag name="KSO_WM_TEMPLATE_CATEGORY" val="diagram"/>
  <p:tag name="KSO_WM_TEMPLATE_INDEX" val="20201474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o1-1"/>
  <p:tag name="KSO_WM_UNIT_TYPE" val="o_h_a"/>
  <p:tag name="KSO_WM_UNIT_INDEX" val="1_2_1"/>
  <p:tag name="KSO_WM_UNIT_PRESET_TEXT" val="添加标题"/>
  <p:tag name="KSO_WM_UNIT_VALUE" val="6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868"/>
  <p:tag name="KSO_WM_UNIT_TYPE" val="l_h_i"/>
  <p:tag name="KSO_WM_UNIT_INDEX" val="1_2_1"/>
  <p:tag name="KSO_WM_UNIT_ID" val="diagram20170868_2*l_h_i*1_2_1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868"/>
  <p:tag name="KSO_WM_UNIT_TYPE" val="l_h_i"/>
  <p:tag name="KSO_WM_UNIT_INDEX" val="1_2_2"/>
  <p:tag name="KSO_WM_UNIT_ID" val="diagram20170868_2*l_h_i*1_2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1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78"/>
  <p:tag name="KSO_WM_SLIDE_LAYOUT_INFO" val="{&#10;    &quot;direction&quot;: 1,&#10;    &quot;id&quot;: &quot;2020-05-06T16:07:27&quot;,&#10;    &quot;maxSize&quot;: {&#10;        &quot;size1&quot;: 35&#10;    },&#10;    &quot;minSize&quot;: {&#10;        &quot;size1&quot;: 35&#10;    },&#10;    &quot;normalSize&quot;: {&#10;        &quot;size1&quot;: 35&#10;    },&#10;    &quot;subLayout&quot;: [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-0.071428574600000003,&#10;                    &quot;rightAbs&quot;: false,&#10;                    &quot;top&quot;: 0,&#10;                    &quot;topAbs&quot;: false,&#10;                    &quot;type&quot;: &quot;leftRight&quot;&#10;                }&#10;            ],&#10;            &quot;id&quot;: &quot;2020-05-06T16:07:27&quot;,&#10;            &quot;margin&quot;: {&#10;                &quot;bottom&quot;: 2.752000093460083,&#10;                &quot;left&quot;: 2.1170001029968262,&#10;                &quot;right&quot;: 1.2699999809265137,&#10;                &quot;top&quot;: 2.6809999942779541&#10;            },&#10;            &quot;type&quot;: 0&#10;        },&#10;        {&#10;            &quot;id&quot;: &quot;2020-05-06T16:07:27&quot;,&#10;            &quot;margin&quot;: {&#10;                &quot;bottom&quot;: 0,&#10;                &quot;left&quot;: 0.84700000286102295,&#10;                &quot;right&quot;: 0,&#10;                &quot;top&quot;: 0&#10;            },&#10;            &quot;type&quot;: 0&#10;        }&#10;    ],&#10;    &quot;type&quot;: 0&#10;}&#10;"/>
  <p:tag name="KSO_WM_SLIDE_BACKGROUND" val="[&quot;leftRight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9e5c7a73d2384101fd9cdf"/>
  <p:tag name="KSO_WM_CHIP_FILLPROP" val="[[{&quot;fill_id&quot;:&quot;64c88a2f93074d78ad317745c10fcd9a&quot;,&quot;fill_align&quot;:&quot;cm&quot;,&quot;text_align&quot;:&quot;cm&quot;,&quot;text_direction&quot;:&quot;horizontal&quot;,&quot;chip_types&quot;:[&quot;diagram&quot;,&quot;picture&quot;,&quot;chart&quot;,&quot;table&quot;,&quot;video&quot;]},{&quot;fill_id&quot;:&quot;de16023a2a2f4285a53407bd63298359&quot;,&quot;fill_align&quot;:&quot;lm&quot;,&quot;text_align&quot;:&quot;lm&quot;,&quot;text_direction&quot;:&quot;horizontal&quot;,&quot;chip_types&quot;:[&quot;text&quot;,&quot;header&quot;]}],[{&quot;fill_id&quot;:&quot;64c88a2f93074d78ad317745c10fcd9a&quot;,&quot;fill_align&quot;:&quot;cm&quot;,&quot;text_align&quot;:&quot;lm&quot;,&quot;text_direction&quot;:&quot;horizontal&quot;,&quot;chip_types&quot;:[&quot;diagram&quot;,&quot;picture&quot;,&quot;chart&quot;,&quot;table&quot;,&quot;video&quot;]},{&quot;fill_id&quot;:&quot;de16023a2a2f4285a53407bd63298359&quot;,&quot;fill_align&quot;:&quot;lm&quot;,&quot;text_align&quot;:&quot;lm&quot;,&quot;text_direction&quot;:&quot;horizontal&quot;,&quot;chip_types&quot;:[&quot;text&quot;,&quot;header&quot;]}]]"/>
  <p:tag name="KSO_WM_SLIDE_ID" val="diagram2020617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0"/>
  <p:tag name="KSO_WM_SLIDE_POSITION" val="0*0"/>
  <p:tag name="KSO_WM_TAG_VERSION" val="1.0"/>
  <p:tag name="KSO_WM_SLIDE_LAYOUT" val="a_d"/>
  <p:tag name="KSO_WM_SLIDE_LAYOUT_CNT" val="1_1"/>
  <p:tag name="KSO_WM_CHIP_GROUPID" val="5e9e5c7a73d2384101fd9cde"/>
  <p:tag name="KSO_WM_SLIDE_BK_DARK_LIGHT" val="2"/>
  <p:tag name="KSO_WM_SLIDE_BACKGROUND_TYPE" val="leftRight"/>
  <p:tag name="KSO_WM_TEMPLATE_ASSEMBLE_XID" val="5eb26fd817ecafedae9cf1a3"/>
  <p:tag name="KSO_WM_TEMPLATE_ASSEMBLE_GROUPID" val="5eb26fd817ecafedae9cf1a3"/>
</p:tagLst>
</file>

<file path=ppt/tags/tag52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UNIT_VALUE" val="764*70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00424_1*d*2"/>
  <p:tag name="KSO_WM_TEMPLATE_CATEGORY" val="diagram"/>
  <p:tag name="KSO_WM_TEMPLATE_INDEX" val="20200424"/>
  <p:tag name="KSO_WM_UNIT_LAYERLEVEL" val="1"/>
  <p:tag name="KSO_WM_TAG_VERSION" val="1.0"/>
  <p:tag name="KSO_WM_BEAUTIFY_FLAG" val="#wm#"/>
  <p:tag name="KSO_WM_UNIT_PLACING_PICTURE_INFO" val="{&quot;code&quot;:&quot;bA[1]&quot;,&quot;full_picture&quot;:false,&quot;last_crop_picture&quot;:&quot;bA[1]&quot;,&quot;scheme&quot;:&quot;3-7&quot;,&quot;spacing&quot;:6}"/>
  <p:tag name="KSO_WM_UNIT_SUPPORT_UNIT_TYPE" val="[&quot;d&quot;]"/>
  <p:tag name="KSO_WM_UNIT_BLOCK" val="0"/>
  <p:tag name="KSO_WM_UNIT_PLACING_PICTURE" val="160943.985"/>
  <p:tag name="KSO_WM_UNIT_SM_LIMIT_TYPE" val="1"/>
  <p:tag name="KSO_WM_UNIT_PLACING_PICTURE_USER_VIEWPORT" val="{&quot;height&quot;:4311.9921259842522,&quot;width&quot;:4008.1889763779527}"/>
  <p:tag name="KSO_WM_UNIT_PLACING_PICTURE_USER_RELATIVERECTANGLE" val="{&quot;bottom&quot;:0,&quot;left&quot;:0,&quot;right&quot;:0,&quot;top&quot;:0}"/>
  <p:tag name="KSO_WM_UNIT_PLACING_PICTURE_COLLAGE_RELATIVERECTANGLE" val="{&quot;bottom&quot;:0,&quot;left&quot;:0.0015581402263743127,&quot;right&quot;:0.0015581402263743127,&quot;top&quot;:0}"/>
  <p:tag name="KSO_WM_UNIT_PLACING_PICTURE_COLLAGE_VIEWPORT" val="{&quot;height&quot;:4332.3543307086602,&quot;width&quot;:4014.566929133859}"/>
  <p:tag name="KSO_WM_UNIT_PLACING_PICTURE_MD4" val="0"/>
  <p:tag name="REFSHAPE" val="857162532"/>
  <p:tag name="KSO_WM_UNIT_PICTURE_CLIP_FLAG" val="0"/>
</p:tagLst>
</file>

<file path=ppt/tags/tag54.xml><?xml version="1.0" encoding="utf-8"?>
<p:tagLst xmlns:p="http://schemas.openxmlformats.org/presentationml/2006/main">
  <p:tag name="KSO_WM_UNIT_VALUE" val="764*70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424_1*d*1"/>
  <p:tag name="KSO_WM_TEMPLATE_CATEGORY" val="diagram"/>
  <p:tag name="KSO_WM_TEMPLATE_INDEX" val="20200424"/>
  <p:tag name="KSO_WM_UNIT_LAYERLEVEL" val="1"/>
  <p:tag name="KSO_WM_TAG_VERSION" val="1.0"/>
  <p:tag name="KSO_WM_BEAUTIFY_FLAG" val="#wm#"/>
  <p:tag name="KSO_WM_UNIT_PLACING_PICTURE_INFO" val="{&quot;code&quot;:&quot;bA[1]&quot;,&quot;full_picture&quot;:false,&quot;last_crop_picture&quot;:&quot;bA[1]&quot;,&quot;scheme&quot;:&quot;3-7&quot;,&quot;spacing&quot;:6}"/>
  <p:tag name="KSO_WM_UNIT_SUPPORT_UNIT_TYPE" val="[&quot;d&quot;]"/>
  <p:tag name="KSO_WM_UNIT_BLOCK" val="0"/>
  <p:tag name="KSO_WM_UNIT_PLACING_PICTURE" val="160943.985"/>
  <p:tag name="KSO_WM_UNIT_PLACING_PICTURE_USER_VIEWPORT" val="{&quot;height&quot;:4312.8188976377951,&quot;width&quot;:4008.1889763779527}"/>
  <p:tag name="KSO_WM_UNIT_PLACING_PICTURE_USER_RELATIVERECTANGLE" val="{&quot;bottom&quot;:0,&quot;left&quot;:0,&quot;right&quot;:0,&quot;top&quot;:0}"/>
  <p:tag name="KSO_WM_UNIT_PLACING_PICTURE_COLLAGE_RELATIVERECTANGLE" val="{&quot;bottom&quot;:0,&quot;left&quot;:0.0014625701073760005,&quot;right&quot;:0.0014625701073760005,&quot;top&quot;:0}"/>
  <p:tag name="KSO_WM_UNIT_PLACING_PICTURE_COLLAGE_VIEWPORT" val="{&quot;height&quot;:4332.3543307086602,&quot;width&quot;:4014.566929133859}"/>
  <p:tag name="KSO_WM_UNIT_PLACING_PICTURE_MD4" val="0"/>
  <p:tag name="REFSHAPE" val="857161988"/>
  <p:tag name="KSO_WM_UNIT_PICTURE_CLIP_FLAG" val="0"/>
</p:tagLst>
</file>

<file path=ppt/tags/tag55.xml><?xml version="1.0" encoding="utf-8"?>
<p:tagLst xmlns:p="http://schemas.openxmlformats.org/presentationml/2006/main">
  <p:tag name="KSO_WM_UNIT_VALUE" val="764*144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diagram20200424_1*d*3"/>
  <p:tag name="KSO_WM_TEMPLATE_CATEGORY" val="diagram"/>
  <p:tag name="KSO_WM_TEMPLATE_INDEX" val="20200424"/>
  <p:tag name="KSO_WM_UNIT_LAYERLEVEL" val="1"/>
  <p:tag name="KSO_WM_TAG_VERSION" val="1.0"/>
  <p:tag name="KSO_WM_BEAUTIFY_FLAG" val="#wm#"/>
  <p:tag name="KSO_WM_UNIT_PLACING_PICTURE_INFO" val="{&quot;code&quot;:&quot;bA[1]&quot;,&quot;full_picture&quot;:false,&quot;last_crop_picture&quot;:&quot;bA[1]&quot;,&quot;scheme&quot;:&quot;3-7&quot;,&quot;spacing&quot;:6}"/>
  <p:tag name="KSO_WM_UNIT_SUPPORT_UNIT_TYPE" val="[&quot;d&quot;]"/>
  <p:tag name="KSO_WM_UNIT_BLOCK" val="0"/>
  <p:tag name="KSO_WM_UNIT_PLACING_PICTURE" val="160943.985"/>
  <p:tag name="KSO_WM_UNIT_PLACING_PICTURE_USER_VIEWPORT" val="{&quot;height&quot;:4351.8913385826772,&quot;width&quot;:8209.1338582677163}"/>
  <p:tag name="KSO_WM_UNIT_PLACING_PICTURE_USER_RELATIVERECTANGLE" val="{&quot;bottom&quot;:0,&quot;left&quot;:0,&quot;right&quot;:0,&quot;top&quot;:0}"/>
  <p:tag name="KSO_WM_UNIT_PLACING_PICTURE_COLLAGE_RELATIVERECTANGLE" val="{&quot;bottom&quot;:0.0022446571334177605,&quot;left&quot;:0,&quot;right&quot;:0,&quot;top&quot;:0.0022446571334177605}"/>
  <p:tag name="KSO_WM_UNIT_PLACING_PICTURE_COLLAGE_VIEWPORT" val="{&quot;height&quot;:4332.3543307086602,&quot;width&quot;:8209.1338582677181}"/>
  <p:tag name="KSO_WM_UNIT_PLACING_PICTURE_MD4" val="0"/>
  <p:tag name="REFSHAPE" val="857162124"/>
  <p:tag name="KSO_WM_UNIT_PICTURE_CLIP_FLAG" val="0"/>
</p:tagLst>
</file>

<file path=ppt/tags/tag56.xml><?xml version="1.0" encoding="utf-8"?>
<p:tagLst xmlns:p="http://schemas.openxmlformats.org/presentationml/2006/main">
  <p:tag name="KSO_WM_UNIT_PRESET_TEXT" val="点击输入正文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24_1*f*1"/>
  <p:tag name="KSO_WM_TEMPLATE_CATEGORY" val="diagram"/>
  <p:tag name="KSO_WM_TEMPLATE_INDEX" val="2020042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HOW_EDIT_AREA_INDICATION" val="1"/>
  <p:tag name="KSO_WM_UNIT_PLACING_PICTURE_MD4" val="0"/>
  <p:tag name="KSO_WM_UNIT_SUBTYPE" val="a"/>
  <p:tag name="KSO_WM_UNIT_TEXT_FILL_FORE_SCHEMECOLOR_INDEX_BRIGHTNESS" val="0.25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424_1*a*1"/>
  <p:tag name="KSO_WM_TEMPLATE_CATEGORY" val="diagram"/>
  <p:tag name="KSO_WM_TEMPLATE_INDEX" val="2020042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SHOW_EDIT_AREA_INDICATION" val="1"/>
  <p:tag name="KSO_WM_UNIT_PLACING_PICTURE_MD4" val="0"/>
  <p:tag name="KSO_WM_UNIT_SMARTLAYOUT_COMPRESS_INFO" val="{&#10;    &quot;id&quot;: &quot;2020-05-14T21:02:20&quot;,&#10;    &quot;max&quot;: 45.703385826771658,&#10;    &quot;topChanged&quot;: 19.821267685652007&#10;}&#10;"/>
  <p:tag name="KSO_WM_UNIT_TEXT_FILL_FORE_SCHEMECOLOR_INDEX_BRIGHTNESS" val="0.15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SLIDE_ID" val="diagram20200424_1"/>
  <p:tag name="KSO_WM_TEMPLATE_SUBCATEGORY" val="11"/>
  <p:tag name="KSO_WM_SLIDE_TYPE" val="text"/>
  <p:tag name="KSO_WM_SLIDE_SUBTYPE" val="picTxt"/>
  <p:tag name="KSO_WM_SLIDE_ITEM_CNT" val="0"/>
  <p:tag name="KSO_WM_SLIDE_INDEX" val="1"/>
  <p:tag name="KSO_WM_SLIDE_SIZE" val="864*442"/>
  <p:tag name="KSO_WM_SLIDE_POSITION" val="47*49"/>
  <p:tag name="KSO_WM_TAG_VERSION" val="1.0"/>
  <p:tag name="KSO_WM_BEAUTIFY_FLAG" val="#wm#"/>
  <p:tag name="KSO_WM_TEMPLATE_CATEGORY" val="diagram"/>
  <p:tag name="KSO_WM_TEMPLATE_INDEX" val="20200424"/>
  <p:tag name="KSO_WM_SLIDE_LAYOUT" val="a_d_f"/>
  <p:tag name="KSO_WM_SLIDE_LAYOUT_CNT" val="1_3_1"/>
  <p:tag name="KSO_WM_TEMPLATE_MASTER_TYPE" val="0"/>
  <p:tag name="KSO_WM_TEMPLATE_COLOR_TYPE" val="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id&quot;: &quot;2020-05-14T21:02:20&quot;,&#10;    &quot;maxSize&quot;: {&#10;        &quot;size1&quot;: 59.100000000000001&#10;    },&#10;    &quot;minSize&quot;: {&#10;        &quot;size1&quot;: 35.5&#10;    },&#10;    &quot;normalSize&quot;: {&#10;        &quot;size1&quot;: 37.283333333333331&#10;    },&#10;    &quot;subLayout&quot;: [&#10;        {&#10;            &quot;horizontalAlign&quot;: 0,&#10;            &quot;id&quot;: &quot;2020-05-14T21:02:20&quot;,&#10;            &quot;margin&quot;: {&#10;                &quot;bottom&quot;: 1.690000057220459,&#10;                &quot;left&quot;: 1.690000057220459,&#10;                &quot;right&quot;: 1.690000057220459,&#10;                &quot;top&quot;: 1.690000057220459&#10;            },&#10;            &quot;marginOverLayout&quot;: {&#10;                &quot;bottom&quot;: 1.690000057220459,&#10;                &quot;left&quot;: 1.690000057220459,&#10;                &quot;right&quot;: 1.690000057220459,&#10;                &quot;top&quot;: 1.690000057220459&#10;            },&#10;            &quot;type&quot;: 1,&#10;            &quot;verticalAlign&quot;: 1&#10;        },&#10;        {&#10;            &quot;diagramDirection&quot;: 1,&#10;            &quot;horizontalAlign&quot;: 1,&#10;            &quot;id&quot;: &quot;2020-05-14T21:02:20&quot;,&#10;            &quot;margin&quot;: {&#10;                &quot;bottom&quot;: 1.690000057220459,&#10;                &quot;left&quot;: 0.026000002399086952,&#10;                &quot;right&quot;: 1.690000057220459,&#10;                &quot;top&quot;: 1.690000057220459&#10;            },&#10;            &quot;type&quot;: 0,&#10;            &quot;verticalAlign&quot;: 1&#10;        }&#10;    ],&#10;    &quot;type&quot;: 1&#10;}&#10;"/>
  <p:tag name="KSO_WM_SLIDE_CAN_ADD_NAVIGATION" val="1"/>
  <p:tag name="KSO_WM_SLIDE_BACKGROUND" val="[&quot;general&quot;,&quot;frame&quot;]"/>
  <p:tag name="KSO_WM_SLIDE_RATIO" val="1.777778"/>
  <p:tag name="KSO_WM_UNIT_SHOW_EDIT_AREA_INDICATION" val="1"/>
  <p:tag name="KSO_WM_SLIDE_BK_DARK_LIGHT" val="2"/>
  <p:tag name="KSO_WM_SLIDE_BACKGROUND_TYPE" val="frame"/>
</p:tagLst>
</file>

<file path=ppt/tags/tag59.xml><?xml version="1.0" encoding="utf-8"?>
<p:tagLst xmlns:p="http://schemas.openxmlformats.org/presentationml/2006/main">
  <p:tag name="KSO_WM_UNIT_TEXT_PART_ID_V2" val="d-3-1"/>
  <p:tag name="KSO_WM_UNIT_PRESET_TEXT" val="单击此处添加小标题&#13;点击此处添加正文，文字是您思想的提炼，为了最终呈现发布的良好效果，请尽量言简意赅的阐述观点；根据需要可酌情增减文字。&#13;您的正文已经字字珠玑，但信息却千丝万缕，需要用更多的文字来表达&#13;但请您尽可能提炼思想的精髓&#13;恰如其分的表达观点，往往事半功倍&#13;为了能让您有更直观的字数感受，并进一步方便使用，我们为您标注了最适合的位置。您输入的文字到这里时，就是最佳视觉效果。"/>
  <p:tag name="KSO_WM_UNIT_NOCLEAR" val="1"/>
  <p:tag name="KSO_WM_UNIT_SHOW_EDIT_AREA_INDICATION" val="0"/>
  <p:tag name="KSO_WM_UNIT_VALUE" val="351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f"/>
  <p:tag name="KSO_WM_UNIT_INDEX" val="2"/>
  <p:tag name="KSO_WM_UNIT_ID" val="diagram20202576_1*f*2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483_1*i*1"/>
  <p:tag name="KSO_WM_TEMPLATE_CATEGORY" val="diagram"/>
  <p:tag name="KSO_WM_TEMPLATE_INDEX" val="20200483"/>
  <p:tag name="KSO_WM_UNIT_LAYERLEVEL" val="1"/>
  <p:tag name="KSO_WM_TAG_VERSION" val="1.0"/>
  <p:tag name="KSO_WM_BEAUTIFY_FLAG" val="#wm#"/>
  <p:tag name="KSO_WM_UNIT_LINE_FORE_SCHEMECOLOR_INDEX_BRIGHTNESS" val="-0.35"/>
  <p:tag name="KSO_WM_UNIT_LINE_FORE_SCHEMECOLOR_INDEX" val="16"/>
  <p:tag name="KSO_WM_UNIT_LINE_FILL_TYPE" val="2"/>
</p:tagLst>
</file>

<file path=ppt/tags/tag61.xml><?xml version="1.0" encoding="utf-8"?>
<p:tagLst xmlns:p="http://schemas.openxmlformats.org/presentationml/2006/main">
  <p:tag name="KSO_WM_UNIT_PRESET_TEXT_INDEX" val="3"/>
  <p:tag name="KSO_WM_UNIT_PRESET_TEXT_LEN" val="8"/>
  <p:tag name="KSO_WM_UNIT_NOCLEAR" val="0"/>
  <p:tag name="KSO_WM_UNIT_SHOW_EDIT_AREA_INDICATION" val="1"/>
  <p:tag name="KSO_WM_UNIT_VALUE" val="136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00483_1*h_f*1_1"/>
  <p:tag name="KSO_WM_TEMPLATE_CATEGORY" val="diagram"/>
  <p:tag name="KSO_WM_TEMPLATE_INDEX" val="20200483"/>
  <p:tag name="KSO_WM_UNIT_LAYERLEVEL" val="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ISCONTENTSTITLE" val="0"/>
  <p:tag name="KSO_WM_UNIT_PRESET_TEXT_INDEX" val="1"/>
  <p:tag name="KSO_WM_UNIT_PRESET_TEXT_LEN" val="4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0483_1*h_a*1_1"/>
  <p:tag name="KSO_WM_TEMPLATE_CATEGORY" val="diagram"/>
  <p:tag name="KSO_WM_TEMPLATE_INDEX" val="20200483"/>
  <p:tag name="KSO_WM_UNIT_LAYERLEVEL" val="1_1"/>
  <p:tag name="KSO_WM_TAG_VERSION" val="1.0"/>
  <p:tag name="KSO_WM_BEAUTIFY_FLAG" val="#wm#"/>
  <p:tag name="KSO_WM_UNIT_TEXT_FILL_FORE_SCHEMECOLOR_INDEX_BRIGHTNESS" val="-0.25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PRESET_TEXT_INDEX" val="3"/>
  <p:tag name="KSO_WM_UNIT_PRESET_TEXT_LEN" val="8"/>
  <p:tag name="KSO_WM_UNIT_NOCLEAR" val="0"/>
  <p:tag name="KSO_WM_UNIT_SHOW_EDIT_AREA_INDICATION" val="1"/>
  <p:tag name="KSO_WM_UNIT_VALUE" val="136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diagram20200483_1*h_f*2_1"/>
  <p:tag name="KSO_WM_TEMPLATE_CATEGORY" val="diagram"/>
  <p:tag name="KSO_WM_TEMPLATE_INDEX" val="20200483"/>
  <p:tag name="KSO_WM_UNIT_LAYERLEVEL" val="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ISCONTENTSTITLE" val="0"/>
  <p:tag name="KSO_WM_UNIT_PRESET_TEXT_INDEX" val="0"/>
  <p:tag name="KSO_WM_UNIT_PRESET_TEXT_LEN" val="8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diagram20200483_1*h_a*2_1"/>
  <p:tag name="KSO_WM_TEMPLATE_CATEGORY" val="diagram"/>
  <p:tag name="KSO_WM_TEMPLATE_INDEX" val="20200483"/>
  <p:tag name="KSO_WM_UNIT_LAYERLEVEL" val="1_1"/>
  <p:tag name="KSO_WM_TAG_VERSION" val="1.0"/>
  <p:tag name="KSO_WM_BEAUTIFY_FLAG" val="#wm#"/>
  <p:tag name="KSO_WM_UNIT_TEXT_FILL_FORE_SCHEMECOLOR_INDEX_BRIGHTNESS" val="-0.25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SLIDE_ID" val="diagram2020048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03.649*256.599"/>
  <p:tag name="KSO_WM_SLIDE_POSITION" val="78.1754*192.706"/>
  <p:tag name="KSO_WM_TAG_VERSION" val="1.0"/>
  <p:tag name="KSO_WM_BEAUTIFY_FLAG" val="#wm#"/>
  <p:tag name="KSO_WM_TEMPLATE_CATEGORY" val="diagram"/>
  <p:tag name="KSO_WM_TEMPLATE_INDEX" val="20200483"/>
  <p:tag name="KSO_WM_SLIDE_LAYOUT" val="h"/>
  <p:tag name="KSO_WM_SLIDE_LAYOUT_CNT" val="2"/>
  <p:tag name="KSO_WM_SLIDE_BK_DARK_LIGHT" val="2"/>
  <p:tag name="KSO_WM_SLIDE_BACKGROUND_TYPE" val="general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483_1*i*1"/>
  <p:tag name="KSO_WM_TEMPLATE_CATEGORY" val="diagram"/>
  <p:tag name="KSO_WM_TEMPLATE_INDEX" val="20200483"/>
  <p:tag name="KSO_WM_UNIT_LAYERLEVEL" val="1"/>
  <p:tag name="KSO_WM_TAG_VERSION" val="1.0"/>
  <p:tag name="KSO_WM_BEAUTIFY_FLAG" val="#wm#"/>
  <p:tag name="KSO_WM_UNIT_LINE_FORE_SCHEMECOLOR_INDEX_BRIGHTNESS" val="-0.35"/>
  <p:tag name="KSO_WM_UNIT_LINE_FORE_SCHEMECOLOR_INDEX" val="16"/>
  <p:tag name="KSO_WM_UNIT_LINE_FILL_TYPE" val="2"/>
</p:tagLst>
</file>

<file path=ppt/tags/tag67.xml><?xml version="1.0" encoding="utf-8"?>
<p:tagLst xmlns:p="http://schemas.openxmlformats.org/presentationml/2006/main">
  <p:tag name="KSO_WM_UNIT_ISCONTENTSTITLE" val="0"/>
  <p:tag name="KSO_WM_UNIT_PRESET_TEXT_INDEX" val="1"/>
  <p:tag name="KSO_WM_UNIT_PRESET_TEXT_LEN" val="4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0483_1*h_a*1_1"/>
  <p:tag name="KSO_WM_TEMPLATE_CATEGORY" val="diagram"/>
  <p:tag name="KSO_WM_TEMPLATE_INDEX" val="20200483"/>
  <p:tag name="KSO_WM_UNIT_LAYERLEVEL" val="1_1"/>
  <p:tag name="KSO_WM_TAG_VERSION" val="1.0"/>
  <p:tag name="KSO_WM_BEAUTIFY_FLAG" val="#wm#"/>
  <p:tag name="KSO_WM_UNIT_TEXT_FILL_FORE_SCHEMECOLOR_INDEX_BRIGHTNESS" val="-0.25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REFSHAPE" val="149242948"/>
</p:tagLst>
</file>

<file path=ppt/tags/tag69.xml><?xml version="1.0" encoding="utf-8"?>
<p:tagLst xmlns:p="http://schemas.openxmlformats.org/presentationml/2006/main">
  <p:tag name="KSO_WM_UNIT_ISCONTENTSTITLE" val="0"/>
  <p:tag name="KSO_WM_UNIT_PRESET_TEXT_INDEX" val="1"/>
  <p:tag name="KSO_WM_UNIT_PRESET_TEXT_LEN" val="4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0483_1*h_a*1_1"/>
  <p:tag name="KSO_WM_TEMPLATE_CATEGORY" val="diagram"/>
  <p:tag name="KSO_WM_TEMPLATE_INDEX" val="20200483"/>
  <p:tag name="KSO_WM_UNIT_LAYERLEVEL" val="1_1"/>
  <p:tag name="KSO_WM_TAG_VERSION" val="1.0"/>
  <p:tag name="KSO_WM_BEAUTIFY_FLAG" val="#wm#"/>
  <p:tag name="KSO_WM_UNIT_TEXT_FILL_FORE_SCHEMECOLOR_INDEX_BRIGHTNESS" val="-0.25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PRESET_TEXT_INDEX" val="1"/>
  <p:tag name="KSO_WM_UNIT_PRESET_TEXT_LEN" val="4"/>
  <p:tag name="KSO_WM_UNIT_NOCLEAR" val="0"/>
  <p:tag name="KSO_WM_UNIT_SHOW_EDIT_AREA_INDICATION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00483_1*h_a*1_1"/>
  <p:tag name="KSO_WM_TEMPLATE_CATEGORY" val="diagram"/>
  <p:tag name="KSO_WM_TEMPLATE_INDEX" val="20200483"/>
  <p:tag name="KSO_WM_UNIT_LAYERLEVEL" val="1_1"/>
  <p:tag name="KSO_WM_TAG_VERSION" val="1.0"/>
  <p:tag name="KSO_WM_BEAUTIFY_FLAG" val="#wm#"/>
  <p:tag name="KSO_WM_UNIT_TEXT_FILL_FORE_SCHEMECOLOR_INDEX_BRIGHTNESS" val="-0.25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REFSHAPE" val="149242948"/>
</p:tagLst>
</file>

<file path=ppt/tags/tag72.xml><?xml version="1.0" encoding="utf-8"?>
<p:tagLst xmlns:p="http://schemas.openxmlformats.org/presentationml/2006/main">
  <p:tag name="REFSHAPE" val="149242948"/>
</p:tagLst>
</file>

<file path=ppt/tags/tag73.xml><?xml version="1.0" encoding="utf-8"?>
<p:tagLst xmlns:p="http://schemas.openxmlformats.org/presentationml/2006/main">
  <p:tag name="REFSHAPE" val="149242948"/>
</p:tagLst>
</file>

<file path=ppt/tags/tag74.xml><?xml version="1.0" encoding="utf-8"?>
<p:tagLst xmlns:p="http://schemas.openxmlformats.org/presentationml/2006/main">
  <p:tag name="REFSHAPE" val="149245124"/>
</p:tagLst>
</file>

<file path=ppt/tags/tag75.xml><?xml version="1.0" encoding="utf-8"?>
<p:tagLst xmlns:p="http://schemas.openxmlformats.org/presentationml/2006/main">
  <p:tag name="KSO_WM_SLIDE_ID" val="diagram2020048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03.649*256.599"/>
  <p:tag name="KSO_WM_SLIDE_POSITION" val="78.1754*192.706"/>
  <p:tag name="KSO_WM_TAG_VERSION" val="1.0"/>
  <p:tag name="KSO_WM_BEAUTIFY_FLAG" val="#wm#"/>
  <p:tag name="KSO_WM_TEMPLATE_CATEGORY" val="diagram"/>
  <p:tag name="KSO_WM_TEMPLATE_INDEX" val="20200483"/>
  <p:tag name="KSO_WM_SLIDE_LAYOUT" val="h"/>
  <p:tag name="KSO_WM_SLIDE_LAYOUT_CNT" val="2"/>
  <p:tag name="KSO_WM_SLIDE_BK_DARK_LIGHT" val="2"/>
  <p:tag name="KSO_WM_SLIDE_BACKGROUND_TYPE" val="general"/>
</p:tagLst>
</file>

<file path=ppt/tags/tag76.xml><?xml version="1.0" encoding="utf-8"?>
<p:tagLst xmlns:p="http://schemas.openxmlformats.org/presentationml/2006/main">
  <p:tag name="KSO_WM_UNIT_TEXT_PART_ID_V2" val="d-3-1"/>
  <p:tag name="KSO_WM_UNIT_PRESET_TEXT" val="单击此处添加小标题&#13;点击此处添加正文，文字是您思想的提炼，为了最终呈现发布的良好效果，请尽量言简意赅的阐述观点；根据需要可酌情增减文字。&#13;您的正文已经字字珠玑，但信息却千丝万缕，需要用更多的文字来表达&#13;但请您尽可能提炼思想的精髓&#13;恰如其分的表达观点，往往事半功倍&#13;为了能让您有更直观的字数感受，并进一步方便使用，我们为您标注了最适合的位置。您输入的文字到这里时，就是最佳视觉效果。"/>
  <p:tag name="KSO_WM_UNIT_NOCLEAR" val="1"/>
  <p:tag name="KSO_WM_UNIT_SHOW_EDIT_AREA_INDICATION" val="0"/>
  <p:tag name="KSO_WM_UNIT_VALUE" val="351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f"/>
  <p:tag name="KSO_WM_UNIT_INDEX" val="2"/>
  <p:tag name="KSO_WM_UNIT_ID" val="diagram20202576_1*f*2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ID" val="diagram160504_4*m_i*1_3"/>
  <p:tag name="KSO_WM_TEMPLATE_CATEGORY" val="diagram"/>
  <p:tag name="KSO_WM_TEMPLATE_INDEX" val="160504"/>
  <p:tag name="KSO_WM_UNIT_LAYERLEVEL" val="1_1"/>
  <p:tag name="KSO_WM_TAG_VERSION" val="1.0"/>
  <p:tag name="KSO_WM_BEAUTIFY_FLAG" val="#wm#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160504_4*m_i*1_1"/>
  <p:tag name="KSO_WM_TEMPLATE_CATEGORY" val="diagram"/>
  <p:tag name="KSO_WM_TEMPLATE_INDEX" val="160504"/>
  <p:tag name="KSO_WM_UNIT_LAYERLEVEL" val="1_1"/>
  <p:tag name="KSO_WM_TAG_VERSION" val="1.0"/>
  <p:tag name="KSO_WM_BEAUTIFY_FLAG" val="#wm#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3"/>
  <p:tag name="KSO_WM_UNIT_ID" val="diagram160504_4*i*3"/>
  <p:tag name="KSO_WM_TEMPLATE_CATEGORY" val="diagram"/>
  <p:tag name="KSO_WM_TEMPLATE_INDEX" val="160504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REFSHAPE" val="2063158476"/>
</p:tagLst>
</file>

<file path=ppt/tags/tag80.xml><?xml version="1.0" encoding="utf-8"?>
<p:tagLst xmlns:p="http://schemas.openxmlformats.org/presentationml/2006/main">
  <p:tag name="KSO_WM_UNIT_ISCONTENTS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160504_4*m_h_a*1_1_1"/>
  <p:tag name="KSO_WM_TEMPLATE_CATEGORY" val="diagram"/>
  <p:tag name="KSO_WM_TEMPLATE_INDEX" val="160504"/>
  <p:tag name="KSO_WM_UNIT_LAYERLEVEL" val="1_1_1"/>
  <p:tag name="KSO_WM_TAG_VERSION" val="1.0"/>
  <p:tag name="KSO_WM_BEAUTIFY_FLAG" val="#wm#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ID" val="diagram160504_4*m_i*1_4"/>
  <p:tag name="KSO_WM_TEMPLATE_CATEGORY" val="diagram"/>
  <p:tag name="KSO_WM_TEMPLATE_INDEX" val="160504"/>
  <p:tag name="KSO_WM_UNIT_LAYERLEVEL" val="1_1"/>
  <p:tag name="KSO_WM_TAG_VERSION" val="1.0"/>
  <p:tag name="KSO_WM_BEAUTIFY_FLAG" val="#wm#"/>
  <p:tag name="KSO_WM_UNIT_FILL_FORE_SCHEMECOLOR_INDEX" val="5"/>
  <p:tag name="KSO_WM_UNIT_FILL_TYPE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5"/>
  <p:tag name="KSO_WM_UNIT_ID" val="diagram160504_4*m_i*1_5"/>
  <p:tag name="KSO_WM_TEMPLATE_CATEGORY" val="diagram"/>
  <p:tag name="KSO_WM_TEMPLATE_INDEX" val="160504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1"/>
  <p:tag name="KSO_WM_UNIT_ID" val="diagram160504_4*i*1"/>
  <p:tag name="KSO_WM_TEMPLATE_CATEGORY" val="diagram"/>
  <p:tag name="KSO_WM_TEMPLATE_INDEX" val="160504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ISCONTENTS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160504_4*m_h_a*1_2_1"/>
  <p:tag name="KSO_WM_TEMPLATE_CATEGORY" val="diagram"/>
  <p:tag name="KSO_WM_TEMPLATE_INDEX" val="160504"/>
  <p:tag name="KSO_WM_UNIT_LAYERLEVEL" val="1_1_1"/>
  <p:tag name="KSO_WM_TAG_VERSION" val="1.0"/>
  <p:tag name="KSO_WM_BEAUTIFY_FLAG" val="#wm#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6"/>
  <p:tag name="KSO_WM_UNIT_ID" val="diagram160504_4*m_i*1_6"/>
  <p:tag name="KSO_WM_TEMPLATE_CATEGORY" val="diagram"/>
  <p:tag name="KSO_WM_TEMPLATE_INDEX" val="160504"/>
  <p:tag name="KSO_WM_UNIT_LAYERLEVEL" val="1_1"/>
  <p:tag name="KSO_WM_TAG_VERSION" val="1.0"/>
  <p:tag name="KSO_WM_BEAUTIFY_FLAG" val="#wm#"/>
  <p:tag name="KSO_WM_UNIT_FILL_FORE_SCHEMECOLOR_INDEX" val="6"/>
  <p:tag name="KSO_WM_UNIT_FILL_TYPE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7"/>
  <p:tag name="KSO_WM_UNIT_ID" val="diagram160504_4*m_i*1_7"/>
  <p:tag name="KSO_WM_TEMPLATE_CATEGORY" val="diagram"/>
  <p:tag name="KSO_WM_TEMPLATE_INDEX" val="160504"/>
  <p:tag name="KSO_WM_UNIT_LAYERLEVEL" val="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2"/>
  <p:tag name="KSO_WM_UNIT_ID" val="diagram160504_4*i*2"/>
  <p:tag name="KSO_WM_TEMPLATE_CATEGORY" val="diagram"/>
  <p:tag name="KSO_WM_TEMPLATE_INDEX" val="160504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ISCONTENTS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160504_4*m_h_a*1_3_1"/>
  <p:tag name="KSO_WM_TEMPLATE_CATEGORY" val="diagram"/>
  <p:tag name="KSO_WM_TEMPLATE_INDEX" val="160504"/>
  <p:tag name="KSO_WM_UNIT_LAYERLEVEL" val="1_1_1"/>
  <p:tag name="KSO_WM_TAG_VERSION" val="1.0"/>
  <p:tag name="KSO_WM_BEAUTIFY_FLAG" val="#wm#"/>
  <p:tag name="KSO_WM_UNIT_PRESET_TEXT" val="LOREM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8"/>
  <p:tag name="KSO_WM_UNIT_ID" val="diagram160504_4*m_i*1_8"/>
  <p:tag name="KSO_WM_TEMPLATE_CATEGORY" val="diagram"/>
  <p:tag name="KSO_WM_TEMPLATE_INDEX" val="160504"/>
  <p:tag name="KSO_WM_UNIT_LAYERLEVEL" val="1_1"/>
  <p:tag name="KSO_WM_TAG_VERSION" val="1.0"/>
  <p:tag name="KSO_WM_BEAUTIFY_FLAG" val="#wm#"/>
  <p:tag name="KSO_WM_UNIT_FILL_FORE_SCHEMECOLOR_INDEX" val="7"/>
  <p:tag name="KSO_WM_UNIT_FILL_TYPE" val="1"/>
</p:tagLst>
</file>

<file path=ppt/tags/tag9.xml><?xml version="1.0" encoding="utf-8"?>
<p:tagLst xmlns:p="http://schemas.openxmlformats.org/presentationml/2006/main">
  <p:tag name="REFSHAPE" val="2063156844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9"/>
  <p:tag name="KSO_WM_UNIT_ID" val="diagram160504_4*m_i*1_9"/>
  <p:tag name="KSO_WM_TEMPLATE_CATEGORY" val="diagram"/>
  <p:tag name="KSO_WM_TEMPLATE_INDEX" val="160504"/>
  <p:tag name="KSO_WM_UNIT_LAYERLEVEL" val="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4"/>
  <p:tag name="KSO_WM_UNIT_ID" val="diagram160504_4*i*4"/>
  <p:tag name="KSO_WM_TEMPLATE_CATEGORY" val="diagram"/>
  <p:tag name="KSO_WM_TEMPLATE_INDEX" val="160504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ISCONTENTS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160504_4*m_h_a*1_4_1"/>
  <p:tag name="KSO_WM_TEMPLATE_CATEGORY" val="diagram"/>
  <p:tag name="KSO_WM_TEMPLATE_INDEX" val="160504"/>
  <p:tag name="KSO_WM_UNIT_LAYERLEVEL" val="1_1_1"/>
  <p:tag name="KSO_WM_TAG_VERSION" val="1.0"/>
  <p:tag name="KSO_WM_BEAUTIFY_FLAG" val="#wm#"/>
  <p:tag name="KSO_WM_UNIT_PRESET_TEXT" val="LOREM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0"/>
  <p:tag name="KSO_WM_UNIT_ID" val="diagram160504_4*m_i*1_10"/>
  <p:tag name="KSO_WM_TEMPLATE_CATEGORY" val="diagram"/>
  <p:tag name="KSO_WM_TEMPLATE_INDEX" val="160504"/>
  <p:tag name="KSO_WM_UNIT_LAYERLEVEL" val="1_1"/>
  <p:tag name="KSO_WM_TAG_VERSION" val="1.0"/>
  <p:tag name="KSO_WM_BEAUTIFY_FLAG" val="#wm#"/>
  <p:tag name="KSO_WM_UNIT_FILL_FORE_SCHEMECOLOR_INDEX" val="8"/>
  <p:tag name="KSO_WM_UNIT_FILL_TYPE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160504_4*m_i*1_2"/>
  <p:tag name="KSO_WM_TEMPLATE_CATEGORY" val="diagram"/>
  <p:tag name="KSO_WM_TEMPLATE_INDEX" val="160504"/>
  <p:tag name="KSO_WM_UNIT_LAYERLEVEL" val="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95.xml><?xml version="1.0" encoding="utf-8"?>
<p:tagLst xmlns:p="http://schemas.openxmlformats.org/presentationml/2006/main">
  <p:tag name="KSO_WM_UNIT_ISCONTENTS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160504_4*m_h_a*1_4_1"/>
  <p:tag name="KSO_WM_TEMPLATE_CATEGORY" val="diagram"/>
  <p:tag name="KSO_WM_TEMPLATE_INDEX" val="160504"/>
  <p:tag name="KSO_WM_UNIT_LAYERLEVEL" val="1_1_1"/>
  <p:tag name="KSO_WM_TAG_VERSION" val="1.0"/>
  <p:tag name="KSO_WM_BEAUTIFY_FLAG" val="#wm#"/>
  <p:tag name="KSO_WM_UNIT_PRESET_TEXT" val="LOREM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网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86D0"/>
      </a:accent1>
      <a:accent2>
        <a:srgbClr val="00C0CD"/>
      </a:accent2>
      <a:accent3>
        <a:srgbClr val="84B4FE"/>
      </a:accent3>
      <a:accent4>
        <a:srgbClr val="F7C86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网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86D0"/>
      </a:accent1>
      <a:accent2>
        <a:srgbClr val="00C0CD"/>
      </a:accent2>
      <a:accent3>
        <a:srgbClr val="84B4FE"/>
      </a:accent3>
      <a:accent4>
        <a:srgbClr val="F7C86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WPS 文字</Application>
  <PresentationFormat>宽屏</PresentationFormat>
  <Paragraphs>88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3" baseType="lpstr">
      <vt:lpstr>Arial</vt:lpstr>
      <vt:lpstr>方正书宋_GBK</vt:lpstr>
      <vt:lpstr>Wingdings</vt:lpstr>
      <vt:lpstr>宋体</vt:lpstr>
      <vt:lpstr>汉仪书宋二KW</vt:lpstr>
      <vt:lpstr>微软雅黑</vt:lpstr>
      <vt:lpstr>汉仪旗黑KW</vt:lpstr>
      <vt:lpstr>Times New Roman</vt:lpstr>
      <vt:lpstr>Segoe UI</vt:lpstr>
      <vt:lpstr>苹方-简</vt:lpstr>
      <vt:lpstr>Wingdings</vt:lpstr>
      <vt:lpstr>Calibri</vt:lpstr>
      <vt:lpstr>Helvetica Neue</vt:lpstr>
      <vt:lpstr>Calibri Light</vt:lpstr>
      <vt:lpstr>等线</vt:lpstr>
      <vt:lpstr>汉仪中等线KW</vt:lpstr>
      <vt:lpstr>宋体</vt:lpstr>
      <vt:lpstr>Arial Unicode MS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 xiaofan</dc:creator>
  <cp:lastModifiedBy>liangyingyin</cp:lastModifiedBy>
  <cp:revision>28</cp:revision>
  <dcterms:created xsi:type="dcterms:W3CDTF">2020-05-17T17:37:26Z</dcterms:created>
  <dcterms:modified xsi:type="dcterms:W3CDTF">2020-05-17T17:37:26Z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2052-2.2.0.3563</vt:lpwstr>
  </property>
</Properties>
</file>