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</p:sldMasterIdLst>
  <p:notesMasterIdLst>
    <p:notesMasterId r:id="rId16"/>
  </p:notesMasterIdLst>
  <p:sldIdLst>
    <p:sldId id="257" r:id="rId4"/>
    <p:sldId id="258" r:id="rId5"/>
    <p:sldId id="260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17028-66BA-411D-BDB6-6C50FE8DD9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4199"/>
            <a:ext cx="6858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1588" y="2444750"/>
            <a:ext cx="9153526" cy="1857375"/>
          </a:xfrm>
          <a:prstGeom prst="rect">
            <a:avLst/>
          </a:prstGeom>
          <a:solidFill>
            <a:srgbClr val="80808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2051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782638"/>
            <a:ext cx="2884488" cy="288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3516313"/>
            <a:ext cx="3249612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1981200"/>
            <a:ext cx="1952625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81213" y="2444750"/>
            <a:ext cx="4344987" cy="939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/>
          <a:lstStyle>
            <a:lvl1pPr algn="l">
              <a:buFont typeface="Arial" panose="020B0604020202020204" pitchFamily="34" charset="0"/>
              <a:buNone/>
              <a:defRPr sz="4000">
                <a:solidFill>
                  <a:srgbClr val="E71E17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 smtClean="0">
                <a:sym typeface="Arial" panose="020B0604020202020204" pitchFamily="34" charset="0"/>
              </a:rPr>
              <a:t>编辑标题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079625" y="3384550"/>
            <a:ext cx="5757863" cy="9175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>
            <a:lvl1pPr marL="0" indent="0">
              <a:spcBef>
                <a:spcPct val="0"/>
              </a:spcBef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单击此处编辑母版副标题样式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96EA-E73B-4BBD-8934-38AC06A755B9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7DAD-762D-41E8-A4D6-26C6567BA6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93838" y="203200"/>
            <a:ext cx="7194550" cy="620713"/>
          </a:xfrm>
        </p:spPr>
        <p:txBody>
          <a:bodyPr anchor="b" anchorCtr="0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8788" y="1235075"/>
            <a:ext cx="8229600" cy="45259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96EA-E73B-4BBD-8934-38AC06A755B9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7DAD-762D-41E8-A4D6-26C6567BA6A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93838" cy="1493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 bwMode="auto">
          <a:xfrm>
            <a:off x="2771553" y="1460500"/>
            <a:ext cx="3594100" cy="3841750"/>
            <a:chOff x="0" y="0"/>
            <a:chExt cx="5660" cy="6050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0" y="0"/>
              <a:ext cx="5660" cy="5660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D4D4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60" y="160"/>
              <a:ext cx="5337" cy="534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60" y="3205"/>
              <a:ext cx="5337" cy="0"/>
            </a:xfrm>
            <a:prstGeom prst="line">
              <a:avLst/>
            </a:prstGeom>
            <a:noFill/>
            <a:ln w="9525" cap="flat" cmpd="sng">
              <a:solidFill>
                <a:schemeClr val="bg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523" y="5440"/>
              <a:ext cx="613" cy="610"/>
            </a:xfrm>
            <a:prstGeom prst="ellipse">
              <a:avLst/>
            </a:prstGeom>
            <a:solidFill>
              <a:srgbClr val="0CD4CE"/>
            </a:solidFill>
            <a:ln>
              <a:noFill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87465" y="2726871"/>
            <a:ext cx="2962275" cy="788307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>
                <a:sym typeface="Arial" panose="020B0604020202020204" pitchFamily="34" charset="0"/>
              </a:rPr>
              <a:t>编辑标题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96EA-E73B-4BBD-8934-38AC06A755B9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7DAD-762D-41E8-A4D6-26C6567BA6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93838" y="203200"/>
            <a:ext cx="7194550" cy="620713"/>
          </a:xfrm>
        </p:spPr>
        <p:txBody>
          <a:bodyPr anchor="b" anchorCtr="0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458788" y="1235075"/>
            <a:ext cx="4038600" cy="45259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内容占位符 3"/>
          <p:cNvSpPr>
            <a:spLocks noGrp="1"/>
          </p:cNvSpPr>
          <p:nvPr>
            <p:ph sz="half" idx="2"/>
          </p:nvPr>
        </p:nvSpPr>
        <p:spPr>
          <a:xfrm>
            <a:off x="4649788" y="1235075"/>
            <a:ext cx="4038600" cy="4525963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96EA-E73B-4BBD-8934-38AC06A755B9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7DAD-762D-41E8-A4D6-26C6567BA6A3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93838" cy="1493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16038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96EA-E73B-4BBD-8934-38AC06A755B9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7DAD-762D-41E8-A4D6-26C6567BA6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 bwMode="auto">
          <a:xfrm>
            <a:off x="2787882" y="1460500"/>
            <a:ext cx="3594100" cy="3841750"/>
            <a:chOff x="0" y="0"/>
            <a:chExt cx="5660" cy="6050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0" y="0"/>
              <a:ext cx="5660" cy="5660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D4D4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60" y="160"/>
              <a:ext cx="5337" cy="5340"/>
            </a:xfrm>
            <a:prstGeom prst="ellipse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60" y="3205"/>
              <a:ext cx="5337" cy="0"/>
            </a:xfrm>
            <a:prstGeom prst="line">
              <a:avLst/>
            </a:prstGeom>
            <a:noFill/>
            <a:ln w="9525" cap="flat" cmpd="sng">
              <a:solidFill>
                <a:schemeClr val="bg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523" y="5440"/>
              <a:ext cx="613" cy="6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0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962418" y="2455199"/>
            <a:ext cx="3240000" cy="1029600"/>
          </a:xfrm>
        </p:spPr>
        <p:txBody>
          <a:bodyPr anchor="b" anchorCtr="0"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编辑标题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96EA-E73B-4BBD-8934-38AC06A755B9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7DAD-762D-41E8-A4D6-26C6567BA6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96EA-E73B-4BBD-8934-38AC06A755B9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7DAD-762D-41E8-A4D6-26C6567BA6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7884000" cy="774000"/>
          </a:xfrm>
        </p:spPr>
        <p:txBody>
          <a:bodyPr anchor="b" anchorCtr="0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0000" y="1368425"/>
            <a:ext cx="7884000" cy="4280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000" y="5740400"/>
            <a:ext cx="7884000" cy="597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315200" y="274638"/>
            <a:ext cx="1371600" cy="5851525"/>
          </a:xfrm>
        </p:spPr>
        <p:txBody>
          <a:bodyPr vert="eaVert"/>
          <a:lstStyle/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727371" cy="5851525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96EA-E73B-4BBD-8934-38AC06A755B9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7DAD-762D-41E8-A4D6-26C6567BA6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2187443"/>
            <a:ext cx="78867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2159000"/>
            <a:ext cx="428625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3733201"/>
            <a:ext cx="428625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713673"/>
            <a:ext cx="3511241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713673"/>
            <a:ext cx="428391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2313873"/>
            <a:ext cx="3511241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365125"/>
            <a:ext cx="68167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7084832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69774" y="274638"/>
            <a:ext cx="701702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单击此处编辑母版标题样式</a:t>
            </a:r>
            <a:endParaRPr lang="zh-CN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051"/>
            <a:ext cx="2133600" cy="3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097596EA-E73B-4BBD-8934-38AC06A755B9}" type="datetime1">
              <a:rPr lang="zh-CN" altLang="en-US" smtClean="0"/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051"/>
            <a:ext cx="2895600" cy="3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051"/>
            <a:ext cx="2133600" cy="3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92BA7DAD-762D-41E8-A4D6-26C6567BA6A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 kern="1200">
          <a:solidFill>
            <a:schemeClr val="tx1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4.xml"/><Relationship Id="rId4" Type="http://schemas.openxmlformats.org/officeDocument/2006/relationships/image" Target="../media/image7.png"/><Relationship Id="rId3" Type="http://schemas.openxmlformats.org/officeDocument/2006/relationships/video" Target="NULL" TargetMode="Externa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3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4.xml"/><Relationship Id="rId2" Type="http://schemas.openxmlformats.org/officeDocument/2006/relationships/image" Target="../media/image19.GIF"/><Relationship Id="rId1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6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.xml"/><Relationship Id="rId2" Type="http://schemas.openxmlformats.org/officeDocument/2006/relationships/image" Target="../media/image11.GIF"/><Relationship Id="rId1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9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0.xml"/><Relationship Id="rId2" Type="http://schemas.openxmlformats.org/officeDocument/2006/relationships/image" Target="../media/image14.GIF"/><Relationship Id="rId1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1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2.xml"/><Relationship Id="rId2" Type="http://schemas.openxmlformats.org/officeDocument/2006/relationships/image" Target="../media/image17.GIF"/><Relationship Id="rId1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14"/>
            <a:ext cx="9142095" cy="68565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7"/>
          <p:cNvPicPr>
            <a:picLocks noChangeAspect="1"/>
          </p:cNvPicPr>
          <p:nvPr/>
        </p:nvPicPr>
        <p:blipFill>
          <a:blip r:embed="rId2"/>
          <a:srcRect l="55643" t="40527" r="10674" b="7159"/>
          <a:stretch>
            <a:fillRect/>
          </a:stretch>
        </p:blipFill>
        <p:spPr>
          <a:xfrm>
            <a:off x="7300979" y="3881344"/>
            <a:ext cx="1956980" cy="29711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文本框 17"/>
          <p:cNvSpPr txBox="1"/>
          <p:nvPr/>
        </p:nvSpPr>
        <p:spPr>
          <a:xfrm>
            <a:off x="1091973" y="2241797"/>
            <a:ext cx="7218446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6000" b="1" dirty="0">
                <a:solidFill>
                  <a:srgbClr val="F2F2F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工业机器人按照坐标</a:t>
            </a:r>
            <a:endParaRPr lang="zh-CN" altLang="en-US" sz="6000" b="1" dirty="0">
              <a:solidFill>
                <a:srgbClr val="F2F2F2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6000" b="1" dirty="0">
                <a:solidFill>
                  <a:srgbClr val="F2F2F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形式分类</a:t>
            </a:r>
            <a:endParaRPr lang="zh-CN" altLang="en-US" sz="6000" b="1" dirty="0">
              <a:solidFill>
                <a:srgbClr val="F2F2F2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6000" b="1" dirty="0">
              <a:solidFill>
                <a:srgbClr val="F2F2F2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1" name="图片 1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4"/>
          <a:stretch>
            <a:fillRect/>
          </a:stretch>
        </p:blipFill>
        <p:spPr>
          <a:xfrm>
            <a:off x="8684991" y="6916012"/>
            <a:ext cx="457105" cy="60947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88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video>
          </p:childTnLst>
        </p:cTn>
      </p:par>
    </p:tnLst>
    <p:bldLst>
      <p:bldP spid="194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8" name="矩形 2"/>
          <p:cNvSpPr/>
          <p:nvPr/>
        </p:nvSpPr>
        <p:spPr>
          <a:xfrm>
            <a:off x="0" y="968888"/>
            <a:ext cx="9143683" cy="44441"/>
          </a:xfrm>
          <a:prstGeom prst="rect">
            <a:avLst/>
          </a:prstGeom>
          <a:solidFill>
            <a:srgbClr val="4472C4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75740" y="1349375"/>
            <a:ext cx="5967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关节坐标型机器人</a:t>
            </a:r>
            <a:endParaRPr lang="zh-CN" altLang="en-US" sz="2400" b="1"/>
          </a:p>
        </p:txBody>
      </p:sp>
      <p:pic>
        <p:nvPicPr>
          <p:cNvPr id="1483780" name="图片 1483779" descr="1-5"/>
          <p:cNvPicPr>
            <a:picLocks noChangeAspect="1"/>
          </p:cNvPicPr>
          <p:nvPr/>
        </p:nvPicPr>
        <p:blipFill>
          <a:blip r:embed="rId1"/>
          <a:srcRect r="56587" b="19626"/>
          <a:stretch>
            <a:fillRect/>
          </a:stretch>
        </p:blipFill>
        <p:spPr>
          <a:xfrm>
            <a:off x="2736533" y="1990725"/>
            <a:ext cx="2687637" cy="389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48640" y="307340"/>
            <a:ext cx="5656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工业机器人按照坐标形式的分类</a:t>
            </a:r>
            <a:endParaRPr lang="zh-CN" altLang="en-US" sz="2800" b="1"/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标题 49153"/>
          <p:cNvSpPr/>
          <p:nvPr>
            <p:ph type="title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endParaRPr dirty="0"/>
          </a:p>
        </p:txBody>
      </p:sp>
      <p:sp>
        <p:nvSpPr>
          <p:cNvPr id="49155" name="文本占位符 49154"/>
          <p:cNvSpPr/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endParaRPr dirty="0"/>
          </a:p>
        </p:txBody>
      </p:sp>
      <p:pic>
        <p:nvPicPr>
          <p:cNvPr id="49156" name="图片 49155" descr="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5449570" y="365125"/>
            <a:ext cx="33223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3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代号：</a:t>
            </a:r>
            <a:r>
              <a:rPr lang="en-US" altLang="zh-CN" sz="3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RRR</a:t>
            </a:r>
            <a:endParaRPr lang="en-US" altLang="zh-CN" sz="36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640" y="307340"/>
            <a:ext cx="5656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工业机器人按照坐标形式的分类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384866" y="2377227"/>
            <a:ext cx="43738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blipFill dpi="0" rotWithShape="1">
                  <a:blip r:embed="rId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sz="66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blipFill dpi="0" rotWithShape="1"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72" y="4182817"/>
            <a:ext cx="3658425" cy="30997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TextBox 36"/>
          <p:cNvSpPr txBox="1"/>
          <p:nvPr/>
        </p:nvSpPr>
        <p:spPr>
          <a:xfrm>
            <a:off x="389890" y="409575"/>
            <a:ext cx="8754110" cy="92329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p>
            <a:pPr algn="ctr"/>
            <a:r>
              <a:rPr lang="zh-CN" altLang="zh-CN" sz="6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zh-CN" sz="60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7" name="Freeform 11"/>
          <p:cNvSpPr/>
          <p:nvPr/>
        </p:nvSpPr>
        <p:spPr>
          <a:xfrm>
            <a:off x="1738915" y="1814664"/>
            <a:ext cx="669785" cy="112689"/>
          </a:xfrm>
          <a:custGeom>
            <a:avLst/>
            <a:gdLst>
              <a:gd name="txL" fmla="*/ 0 w 1156"/>
              <a:gd name="txT" fmla="*/ 0 h 142"/>
              <a:gd name="txR" fmla="*/ 1156 w 1156"/>
              <a:gd name="txB" fmla="*/ 142 h 142"/>
            </a:gdLst>
            <a:ahLst/>
            <a:cxnLst>
              <a:cxn ang="0">
                <a:pos x="64327" y="0"/>
              </a:cxn>
              <a:cxn ang="0">
                <a:pos x="605598" y="0"/>
              </a:cxn>
              <a:cxn ang="0">
                <a:pos x="669925" y="112712"/>
              </a:cxn>
              <a:cxn ang="0">
                <a:pos x="0" y="112712"/>
              </a:cxn>
              <a:cxn ang="0">
                <a:pos x="64327" y="0"/>
              </a:cxn>
            </a:cxnLst>
            <a:rect l="txL" t="txT" r="txR" b="tx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8" name="Freeform 10"/>
          <p:cNvSpPr/>
          <p:nvPr/>
        </p:nvSpPr>
        <p:spPr>
          <a:xfrm>
            <a:off x="1616703" y="1903546"/>
            <a:ext cx="5017042" cy="701529"/>
          </a:xfrm>
          <a:custGeom>
            <a:avLst/>
            <a:gdLst>
              <a:gd name="txL" fmla="*/ 0 w 8676"/>
              <a:gd name="txT" fmla="*/ 0 h 884"/>
              <a:gd name="txR" fmla="*/ 8676 w 8676"/>
              <a:gd name="txB" fmla="*/ 884 h 884"/>
            </a:gdLst>
            <a:ahLst/>
            <a:cxnLst>
              <a:cxn ang="0">
                <a:pos x="56104" y="0"/>
              </a:cxn>
              <a:cxn ang="0">
                <a:pos x="4901831" y="0"/>
              </a:cxn>
              <a:cxn ang="0">
                <a:pos x="5018087" y="160338"/>
              </a:cxn>
              <a:cxn ang="0">
                <a:pos x="5018087" y="625475"/>
              </a:cxn>
              <a:cxn ang="0">
                <a:pos x="4961983" y="701675"/>
              </a:cxn>
              <a:cxn ang="0">
                <a:pos x="56104" y="701675"/>
              </a:cxn>
              <a:cxn ang="0">
                <a:pos x="0" y="625475"/>
              </a:cxn>
              <a:cxn ang="0">
                <a:pos x="0" y="76200"/>
              </a:cxn>
              <a:cxn ang="0">
                <a:pos x="56104" y="0"/>
              </a:cxn>
            </a:cxnLst>
            <a:rect l="txL" t="txT" r="txR" b="tx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" cap="flat" cmpd="sng">
            <a:solidFill>
              <a:srgbClr val="A8A9AD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89" name="Rectangle 12"/>
          <p:cNvSpPr/>
          <p:nvPr/>
        </p:nvSpPr>
        <p:spPr>
          <a:xfrm>
            <a:off x="1803989" y="1814664"/>
            <a:ext cx="539638" cy="73803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lIns="68547" tIns="34273" rIns="68547" bIns="34273"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20490" name="Freeform 11"/>
          <p:cNvSpPr/>
          <p:nvPr/>
        </p:nvSpPr>
        <p:spPr>
          <a:xfrm>
            <a:off x="1738915" y="2903462"/>
            <a:ext cx="669785" cy="112689"/>
          </a:xfrm>
          <a:custGeom>
            <a:avLst/>
            <a:gdLst>
              <a:gd name="txL" fmla="*/ 0 w 1156"/>
              <a:gd name="txT" fmla="*/ 0 h 142"/>
              <a:gd name="txR" fmla="*/ 1156 w 1156"/>
              <a:gd name="txB" fmla="*/ 142 h 142"/>
            </a:gdLst>
            <a:ahLst/>
            <a:cxnLst>
              <a:cxn ang="0">
                <a:pos x="64327" y="0"/>
              </a:cxn>
              <a:cxn ang="0">
                <a:pos x="605598" y="0"/>
              </a:cxn>
              <a:cxn ang="0">
                <a:pos x="669925" y="112712"/>
              </a:cxn>
              <a:cxn ang="0">
                <a:pos x="0" y="112712"/>
              </a:cxn>
              <a:cxn ang="0">
                <a:pos x="64327" y="0"/>
              </a:cxn>
            </a:cxnLst>
            <a:rect l="txL" t="txT" r="txR" b="tx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91" name="Freeform 10"/>
          <p:cNvSpPr/>
          <p:nvPr/>
        </p:nvSpPr>
        <p:spPr>
          <a:xfrm>
            <a:off x="1616703" y="2992344"/>
            <a:ext cx="5017042" cy="701529"/>
          </a:xfrm>
          <a:custGeom>
            <a:avLst/>
            <a:gdLst>
              <a:gd name="txL" fmla="*/ 0 w 8676"/>
              <a:gd name="txT" fmla="*/ 0 h 884"/>
              <a:gd name="txR" fmla="*/ 8676 w 8676"/>
              <a:gd name="txB" fmla="*/ 884 h 884"/>
            </a:gdLst>
            <a:ahLst/>
            <a:cxnLst>
              <a:cxn ang="0">
                <a:pos x="56104" y="0"/>
              </a:cxn>
              <a:cxn ang="0">
                <a:pos x="4901831" y="0"/>
              </a:cxn>
              <a:cxn ang="0">
                <a:pos x="5018087" y="160338"/>
              </a:cxn>
              <a:cxn ang="0">
                <a:pos x="5018087" y="625475"/>
              </a:cxn>
              <a:cxn ang="0">
                <a:pos x="4961983" y="701675"/>
              </a:cxn>
              <a:cxn ang="0">
                <a:pos x="56104" y="701675"/>
              </a:cxn>
              <a:cxn ang="0">
                <a:pos x="0" y="625475"/>
              </a:cxn>
              <a:cxn ang="0">
                <a:pos x="0" y="76200"/>
              </a:cxn>
              <a:cxn ang="0">
                <a:pos x="56104" y="0"/>
              </a:cxn>
            </a:cxnLst>
            <a:rect l="txL" t="txT" r="txR" b="tx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" cap="flat" cmpd="sng">
            <a:solidFill>
              <a:srgbClr val="A8A9AD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92" name="Rectangle 12"/>
          <p:cNvSpPr/>
          <p:nvPr/>
        </p:nvSpPr>
        <p:spPr>
          <a:xfrm>
            <a:off x="1803989" y="2903462"/>
            <a:ext cx="539638" cy="73803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lIns="68547" tIns="34273" rIns="68547" bIns="34273"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20493" name="Freeform 11"/>
          <p:cNvSpPr/>
          <p:nvPr/>
        </p:nvSpPr>
        <p:spPr>
          <a:xfrm>
            <a:off x="1738915" y="4011306"/>
            <a:ext cx="669785" cy="112689"/>
          </a:xfrm>
          <a:custGeom>
            <a:avLst/>
            <a:gdLst>
              <a:gd name="txL" fmla="*/ 0 w 1156"/>
              <a:gd name="txT" fmla="*/ 0 h 142"/>
              <a:gd name="txR" fmla="*/ 1156 w 1156"/>
              <a:gd name="txB" fmla="*/ 142 h 142"/>
            </a:gdLst>
            <a:ahLst/>
            <a:cxnLst>
              <a:cxn ang="0">
                <a:pos x="64327" y="0"/>
              </a:cxn>
              <a:cxn ang="0">
                <a:pos x="605598" y="0"/>
              </a:cxn>
              <a:cxn ang="0">
                <a:pos x="669925" y="112713"/>
              </a:cxn>
              <a:cxn ang="0">
                <a:pos x="0" y="112713"/>
              </a:cxn>
              <a:cxn ang="0">
                <a:pos x="64327" y="0"/>
              </a:cxn>
            </a:cxnLst>
            <a:rect l="txL" t="txT" r="txR" b="tx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94" name="Freeform 10"/>
          <p:cNvSpPr/>
          <p:nvPr/>
        </p:nvSpPr>
        <p:spPr>
          <a:xfrm>
            <a:off x="1616703" y="4098600"/>
            <a:ext cx="5017042" cy="703117"/>
          </a:xfrm>
          <a:custGeom>
            <a:avLst/>
            <a:gdLst>
              <a:gd name="txL" fmla="*/ 0 w 8676"/>
              <a:gd name="txT" fmla="*/ 0 h 884"/>
              <a:gd name="txR" fmla="*/ 8676 w 8676"/>
              <a:gd name="txB" fmla="*/ 884 h 884"/>
            </a:gdLst>
            <a:ahLst/>
            <a:cxnLst>
              <a:cxn ang="0">
                <a:pos x="56104" y="0"/>
              </a:cxn>
              <a:cxn ang="0">
                <a:pos x="4901831" y="0"/>
              </a:cxn>
              <a:cxn ang="0">
                <a:pos x="5018087" y="160700"/>
              </a:cxn>
              <a:cxn ang="0">
                <a:pos x="5018087" y="626890"/>
              </a:cxn>
              <a:cxn ang="0">
                <a:pos x="4961983" y="703262"/>
              </a:cxn>
              <a:cxn ang="0">
                <a:pos x="56104" y="703262"/>
              </a:cxn>
              <a:cxn ang="0">
                <a:pos x="0" y="626890"/>
              </a:cxn>
              <a:cxn ang="0">
                <a:pos x="0" y="76372"/>
              </a:cxn>
              <a:cxn ang="0">
                <a:pos x="56104" y="0"/>
              </a:cxn>
            </a:cxnLst>
            <a:rect l="txL" t="txT" r="txR" b="tx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" cap="flat" cmpd="sng">
            <a:solidFill>
              <a:srgbClr val="A8A9AD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495" name="Rectangle 12"/>
          <p:cNvSpPr/>
          <p:nvPr/>
        </p:nvSpPr>
        <p:spPr>
          <a:xfrm>
            <a:off x="1803989" y="4011306"/>
            <a:ext cx="539638" cy="739621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lIns="68547" tIns="34273" rIns="68547" bIns="34273"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20496" name="TextBox 105">
            <a:hlinkClick r:id="" action="ppaction://noaction"/>
          </p:cNvPr>
          <p:cNvSpPr txBox="1"/>
          <p:nvPr/>
        </p:nvSpPr>
        <p:spPr>
          <a:xfrm>
            <a:off x="2515041" y="2046391"/>
            <a:ext cx="1532890" cy="405765"/>
          </a:xfrm>
          <a:prstGeom prst="rect">
            <a:avLst/>
          </a:prstGeom>
          <a:noFill/>
          <a:ln w="9525">
            <a:noFill/>
          </a:ln>
        </p:spPr>
        <p:txBody>
          <a:bodyPr wrap="none" lIns="68547" tIns="34273" rIns="68547" bIns="34273">
            <a:spAutoFit/>
          </a:bodyPr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直角坐标型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0497" name="TextBox 106"/>
          <p:cNvSpPr txBox="1"/>
          <p:nvPr/>
        </p:nvSpPr>
        <p:spPr>
          <a:xfrm>
            <a:off x="1884934" y="1857517"/>
            <a:ext cx="328930" cy="528955"/>
          </a:xfrm>
          <a:prstGeom prst="rect">
            <a:avLst/>
          </a:prstGeom>
          <a:noFill/>
          <a:ln w="9525">
            <a:noFill/>
          </a:ln>
        </p:spPr>
        <p:txBody>
          <a:bodyPr wrap="none" lIns="68547" tIns="34273" rIns="68547" bIns="34273">
            <a:spAutoFit/>
          </a:bodyPr>
          <a:p>
            <a:r>
              <a:rPr lang="en-US" altLang="zh-CN" sz="30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lt"/>
              </a:rPr>
              <a:t>1</a:t>
            </a:r>
            <a:endParaRPr lang="zh-CN" altLang="en-US" sz="30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20498" name="TextBox 108">
            <a:hlinkClick r:id="" action="ppaction://noaction"/>
          </p:cNvPr>
          <p:cNvSpPr txBox="1"/>
          <p:nvPr/>
        </p:nvSpPr>
        <p:spPr>
          <a:xfrm>
            <a:off x="2500756" y="3084400"/>
            <a:ext cx="1532890" cy="405765"/>
          </a:xfrm>
          <a:prstGeom prst="rect">
            <a:avLst/>
          </a:prstGeom>
          <a:noFill/>
          <a:ln w="9525">
            <a:noFill/>
          </a:ln>
        </p:spPr>
        <p:txBody>
          <a:bodyPr wrap="none" lIns="68547" tIns="34273" rIns="68547" bIns="34273">
            <a:spAutoFit/>
          </a:bodyPr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圆柱坐标型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0499" name="TextBox 109"/>
          <p:cNvSpPr txBox="1"/>
          <p:nvPr/>
        </p:nvSpPr>
        <p:spPr>
          <a:xfrm>
            <a:off x="1884934" y="2924095"/>
            <a:ext cx="328930" cy="528955"/>
          </a:xfrm>
          <a:prstGeom prst="rect">
            <a:avLst/>
          </a:prstGeom>
          <a:noFill/>
          <a:ln w="9525">
            <a:noFill/>
          </a:ln>
        </p:spPr>
        <p:txBody>
          <a:bodyPr wrap="none" lIns="68547" tIns="34273" rIns="68547" bIns="34273">
            <a:spAutoFit/>
          </a:bodyPr>
          <a:p>
            <a:r>
              <a:rPr lang="en-US" altLang="zh-CN" sz="30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lt"/>
              </a:rPr>
              <a:t>2</a:t>
            </a:r>
            <a:endParaRPr lang="zh-CN" altLang="en-US" sz="30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20500" name="TextBox 115">
            <a:hlinkClick r:id="" action="ppaction://noaction"/>
          </p:cNvPr>
          <p:cNvSpPr txBox="1"/>
          <p:nvPr/>
        </p:nvSpPr>
        <p:spPr>
          <a:xfrm>
            <a:off x="2500756" y="4192244"/>
            <a:ext cx="1253490" cy="405765"/>
          </a:xfrm>
          <a:prstGeom prst="rect">
            <a:avLst/>
          </a:prstGeom>
          <a:noFill/>
          <a:ln w="9525">
            <a:noFill/>
          </a:ln>
        </p:spPr>
        <p:txBody>
          <a:bodyPr wrap="none" lIns="68547" tIns="34273" rIns="68547" bIns="34273">
            <a:spAutoFit/>
          </a:bodyPr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极坐标型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0501" name="TextBox 116"/>
          <p:cNvSpPr txBox="1"/>
          <p:nvPr/>
        </p:nvSpPr>
        <p:spPr>
          <a:xfrm>
            <a:off x="1884934" y="4030353"/>
            <a:ext cx="328930" cy="528955"/>
          </a:xfrm>
          <a:prstGeom prst="rect">
            <a:avLst/>
          </a:prstGeom>
          <a:noFill/>
          <a:ln w="9525">
            <a:noFill/>
          </a:ln>
        </p:spPr>
        <p:txBody>
          <a:bodyPr wrap="none" lIns="68547" tIns="34273" rIns="68547" bIns="34273">
            <a:spAutoFit/>
          </a:bodyPr>
          <a:p>
            <a:r>
              <a:rPr lang="en-US" altLang="zh-CN" sz="30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lt"/>
              </a:rPr>
              <a:t>3</a:t>
            </a:r>
            <a:endParaRPr lang="zh-CN" altLang="en-US" sz="30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3" name="Freeform 10"/>
          <p:cNvSpPr/>
          <p:nvPr/>
        </p:nvSpPr>
        <p:spPr>
          <a:xfrm>
            <a:off x="1616703" y="5019491"/>
            <a:ext cx="5017042" cy="701529"/>
          </a:xfrm>
          <a:custGeom>
            <a:avLst/>
            <a:gdLst>
              <a:gd name="txL" fmla="*/ 0 w 8676"/>
              <a:gd name="txT" fmla="*/ 0 h 884"/>
              <a:gd name="txR" fmla="*/ 8676 w 8676"/>
              <a:gd name="txB" fmla="*/ 884 h 884"/>
            </a:gdLst>
            <a:ahLst/>
            <a:cxnLst>
              <a:cxn ang="0">
                <a:pos x="56104" y="0"/>
              </a:cxn>
              <a:cxn ang="0">
                <a:pos x="4901831" y="0"/>
              </a:cxn>
              <a:cxn ang="0">
                <a:pos x="5018087" y="160338"/>
              </a:cxn>
              <a:cxn ang="0">
                <a:pos x="5018087" y="625475"/>
              </a:cxn>
              <a:cxn ang="0">
                <a:pos x="4961983" y="701675"/>
              </a:cxn>
              <a:cxn ang="0">
                <a:pos x="56104" y="701675"/>
              </a:cxn>
              <a:cxn ang="0">
                <a:pos x="0" y="625475"/>
              </a:cxn>
              <a:cxn ang="0">
                <a:pos x="0" y="76200"/>
              </a:cxn>
              <a:cxn ang="0">
                <a:pos x="56104" y="0"/>
              </a:cxn>
            </a:cxnLst>
            <a:rect l="txL" t="txT" r="txR" b="tx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0" cap="flat" cmpd="sng">
            <a:solidFill>
              <a:srgbClr val="A8A9AD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" name="Rectangle 12"/>
          <p:cNvSpPr/>
          <p:nvPr/>
        </p:nvSpPr>
        <p:spPr>
          <a:xfrm>
            <a:off x="1738584" y="4983314"/>
            <a:ext cx="539638" cy="738033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lIns="68547" tIns="34273" rIns="68547" bIns="34273"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5" name="TextBox 105">
            <a:hlinkClick r:id="" action="ppaction://noaction"/>
          </p:cNvPr>
          <p:cNvSpPr txBox="1"/>
          <p:nvPr/>
        </p:nvSpPr>
        <p:spPr>
          <a:xfrm>
            <a:off x="2500436" y="5229011"/>
            <a:ext cx="1812290" cy="405765"/>
          </a:xfrm>
          <a:prstGeom prst="rect">
            <a:avLst/>
          </a:prstGeom>
          <a:noFill/>
          <a:ln w="9525">
            <a:noFill/>
          </a:ln>
        </p:spPr>
        <p:txBody>
          <a:bodyPr wrap="none" lIns="68547" tIns="34273" rIns="68547" bIns="34273">
            <a:spAutoFit/>
          </a:bodyPr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多关节坐标型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" name="TextBox 106"/>
          <p:cNvSpPr txBox="1"/>
          <p:nvPr/>
        </p:nvSpPr>
        <p:spPr>
          <a:xfrm>
            <a:off x="1884934" y="5106177"/>
            <a:ext cx="328930" cy="528955"/>
          </a:xfrm>
          <a:prstGeom prst="rect">
            <a:avLst/>
          </a:prstGeom>
          <a:noFill/>
          <a:ln w="9525">
            <a:noFill/>
          </a:ln>
        </p:spPr>
        <p:txBody>
          <a:bodyPr wrap="none" lIns="68547" tIns="34273" rIns="68547" bIns="34273">
            <a:spAutoFit/>
          </a:bodyPr>
          <a:p>
            <a:r>
              <a:rPr lang="en-US" sz="30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lt"/>
              </a:rPr>
              <a:t>4</a:t>
            </a:r>
            <a:endParaRPr lang="en-US" sz="30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bldLvl="0" animBg="1"/>
      <p:bldP spid="20492" grpId="0" bldLvl="0" animBg="1"/>
      <p:bldP spid="20495" grpId="0" bldLvl="0" animBg="1"/>
      <p:bldP spid="20496" grpId="0"/>
      <p:bldP spid="20497" grpId="0"/>
      <p:bldP spid="20498" grpId="0"/>
      <p:bldP spid="20499" grpId="0"/>
      <p:bldP spid="20500" grpId="0"/>
      <p:bldP spid="20501" grpId="0"/>
      <p:bldP spid="4" grpId="0" bldLvl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8" name="矩形 2"/>
          <p:cNvSpPr/>
          <p:nvPr/>
        </p:nvSpPr>
        <p:spPr>
          <a:xfrm>
            <a:off x="0" y="968888"/>
            <a:ext cx="9143683" cy="44441"/>
          </a:xfrm>
          <a:prstGeom prst="rect">
            <a:avLst/>
          </a:prstGeom>
          <a:solidFill>
            <a:srgbClr val="4472C4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88070" name="组合 88069"/>
          <p:cNvGrpSpPr/>
          <p:nvPr/>
        </p:nvGrpSpPr>
        <p:grpSpPr>
          <a:xfrm>
            <a:off x="634868" y="1279973"/>
            <a:ext cx="4318688" cy="460279"/>
            <a:chOff x="0" y="0"/>
            <a:chExt cx="4320707" cy="533635"/>
          </a:xfrm>
        </p:grpSpPr>
        <p:sp>
          <p:nvSpPr>
            <p:cNvPr id="88071" name="Rectangle 2"/>
            <p:cNvSpPr/>
            <p:nvPr/>
          </p:nvSpPr>
          <p:spPr>
            <a:xfrm>
              <a:off x="449379" y="0"/>
              <a:ext cx="3871328" cy="533635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39000"/>
                </a:srgbClr>
              </a:outerShdw>
            </a:effectLst>
          </p:spPr>
          <p:txBody>
            <a:bodyPr wrap="none" anchor="ctr"/>
            <a:p>
              <a:pPr algn="ctr"/>
              <a:r>
                <a:rPr lang="en-US" altLang="zh-CN" sz="2800" dirty="0">
                  <a:solidFill>
                    <a:srgbClr val="000000"/>
                  </a:solidFill>
                  <a:latin typeface="Verdana" panose="020B0604030504040204" pitchFamily="2" charset="0"/>
                  <a:ea typeface="Gulim" panose="020B0600000101010101" pitchFamily="2" charset="-127"/>
                </a:rPr>
                <a:t> </a:t>
              </a:r>
              <a:endParaRPr lang="ko-KR" altLang="en-US" sz="2800" dirty="0">
                <a:solidFill>
                  <a:srgbClr val="000000"/>
                </a:solidFill>
                <a:latin typeface="Verdana" panose="020B0604030504040204" pitchFamily="2" charset="0"/>
                <a:ea typeface="Gulim" panose="020B0600000101010101" pitchFamily="2" charset="-127"/>
              </a:endParaRPr>
            </a:p>
          </p:txBody>
        </p:sp>
        <p:sp>
          <p:nvSpPr>
            <p:cNvPr id="88072" name="Rectangle 4"/>
            <p:cNvSpPr/>
            <p:nvPr/>
          </p:nvSpPr>
          <p:spPr>
            <a:xfrm>
              <a:off x="0" y="0"/>
              <a:ext cx="753616" cy="533400"/>
            </a:xfrm>
            <a:prstGeom prst="rect">
              <a:avLst/>
            </a:prstGeom>
            <a:solidFill>
              <a:srgbClr val="66CCFF"/>
            </a:solidFill>
            <a:ln w="9525">
              <a:noFill/>
            </a:ln>
            <a:effectLst>
              <a:prstShdw prst="shdw17" dist="63500" dir="2212193">
                <a:srgbClr val="005C5C"/>
              </a:prstShdw>
            </a:effectLst>
          </p:spPr>
          <p:txBody>
            <a:bodyPr wrap="none" anchor="ctr"/>
            <a:p>
              <a:pPr algn="ctr"/>
              <a:r>
                <a:rPr lang="zh-CN" altLang="en-US" sz="2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（一）</a:t>
              </a:r>
              <a:endParaRPr lang="ko-KR" altLang="en-US" sz="2200" b="1" dirty="0">
                <a:solidFill>
                  <a:srgbClr val="000000"/>
                </a:solidFill>
                <a:latin typeface="微软雅黑" panose="020B0503020204020204" pitchFamily="34" charset="-122"/>
                <a:ea typeface="Gulim" panose="020B0600000101010101" pitchFamily="2" charset="-127"/>
              </a:endParaRPr>
            </a:p>
          </p:txBody>
        </p:sp>
        <p:sp>
          <p:nvSpPr>
            <p:cNvPr id="88073" name="TextBox 3"/>
            <p:cNvSpPr txBox="1"/>
            <p:nvPr/>
          </p:nvSpPr>
          <p:spPr>
            <a:xfrm>
              <a:off x="985391" y="33214"/>
              <a:ext cx="3257802" cy="498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按机器人的坐标系统分类</a:t>
              </a:r>
              <a:endParaRPr lang="zh-CN" altLang="en-US" sz="2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074" name="组合 88073"/>
          <p:cNvGrpSpPr/>
          <p:nvPr/>
        </p:nvGrpSpPr>
        <p:grpSpPr>
          <a:xfrm>
            <a:off x="864870" y="2475230"/>
            <a:ext cx="7470140" cy="3421380"/>
            <a:chOff x="0" y="0"/>
            <a:chExt cx="7221713" cy="3048719"/>
          </a:xfrm>
        </p:grpSpPr>
        <p:pic>
          <p:nvPicPr>
            <p:cNvPr id="88075" name="Picture 2" descr="D:\课件\2017年\7月\工业机器人应用技术\图片\1-13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7221713" cy="26130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8076" name="TextBox 8"/>
            <p:cNvSpPr txBox="1"/>
            <p:nvPr/>
          </p:nvSpPr>
          <p:spPr>
            <a:xfrm>
              <a:off x="2113161" y="2720535"/>
              <a:ext cx="3976706" cy="3281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b="1" dirty="0">
                  <a:solidFill>
                    <a:srgbClr val="0066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n-US" altLang="zh-CN" b="1" dirty="0">
                  <a:solidFill>
                    <a:srgbClr val="0066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  </a:t>
              </a:r>
              <a:r>
                <a:rPr lang="zh-CN" altLang="en-US" b="1" dirty="0">
                  <a:solidFill>
                    <a:srgbClr val="0066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不同坐标结构的机器人</a:t>
              </a:r>
              <a:endParaRPr lang="zh-CN" altLang="en-US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48640" y="307340"/>
            <a:ext cx="5656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工业机器人按照坐标形式的分类</a:t>
            </a:r>
            <a:endParaRPr lang="zh-CN" altLang="en-US" sz="2800" b="1"/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880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8" name="矩形 2"/>
          <p:cNvSpPr/>
          <p:nvPr/>
        </p:nvSpPr>
        <p:spPr>
          <a:xfrm>
            <a:off x="0" y="968888"/>
            <a:ext cx="9143683" cy="44441"/>
          </a:xfrm>
          <a:prstGeom prst="rect">
            <a:avLst/>
          </a:prstGeom>
          <a:solidFill>
            <a:srgbClr val="4472C4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75740" y="1349375"/>
            <a:ext cx="5967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直角坐标型机器人（笛卡尔坐标系机器人）</a:t>
            </a:r>
            <a:endParaRPr lang="zh-CN" altLang="en-US" sz="2400" b="1"/>
          </a:p>
        </p:txBody>
      </p:sp>
      <p:pic>
        <p:nvPicPr>
          <p:cNvPr id="1480708" name="图片 1480707" descr="1-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73" y="2332355"/>
            <a:ext cx="4895850" cy="328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48640" y="307340"/>
            <a:ext cx="5656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工业机器人按照坐标形式的分类</a:t>
            </a:r>
            <a:endParaRPr lang="zh-CN" altLang="en-US" sz="2800" b="1"/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标题 46081"/>
          <p:cNvSpPr/>
          <p:nvPr>
            <p:ph type="title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endParaRPr dirty="0"/>
          </a:p>
        </p:txBody>
      </p:sp>
      <p:sp>
        <p:nvSpPr>
          <p:cNvPr id="46083" name="文本占位符 46082"/>
          <p:cNvSpPr/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endParaRPr dirty="0"/>
          </a:p>
        </p:txBody>
      </p:sp>
      <p:pic>
        <p:nvPicPr>
          <p:cNvPr id="46084" name="图片 46083" descr="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5629910" y="365125"/>
            <a:ext cx="33223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3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代号：</a:t>
            </a:r>
            <a:r>
              <a:rPr lang="en-US" altLang="zh-CN" sz="3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PPP</a:t>
            </a:r>
            <a:endParaRPr lang="en-US" altLang="zh-CN" sz="36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640" y="307340"/>
            <a:ext cx="5656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工业机器人按照坐标形式的分类</a:t>
            </a:r>
            <a:endParaRPr lang="zh-CN" altLang="en-US" sz="2800" b="1"/>
          </a:p>
        </p:txBody>
      </p:sp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8" name="矩形 2"/>
          <p:cNvSpPr/>
          <p:nvPr/>
        </p:nvSpPr>
        <p:spPr>
          <a:xfrm>
            <a:off x="0" y="968888"/>
            <a:ext cx="9143683" cy="44441"/>
          </a:xfrm>
          <a:prstGeom prst="rect">
            <a:avLst/>
          </a:prstGeom>
          <a:solidFill>
            <a:srgbClr val="4472C4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75740" y="1349375"/>
            <a:ext cx="5967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圆柱坐标型机器人</a:t>
            </a:r>
            <a:endParaRPr lang="zh-CN" altLang="en-US" sz="2400" b="1"/>
          </a:p>
        </p:txBody>
      </p:sp>
      <p:pic>
        <p:nvPicPr>
          <p:cNvPr id="4" name="图片 3" descr="1-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5948" y="2454910"/>
            <a:ext cx="3689350" cy="414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1-3"/>
          <p:cNvPicPr>
            <a:picLocks noChangeAspect="1"/>
          </p:cNvPicPr>
          <p:nvPr/>
        </p:nvPicPr>
        <p:blipFill>
          <a:blip r:embed="rId2"/>
          <a:srcRect l="3003" t="8699" r="67075" b="18475"/>
          <a:stretch>
            <a:fillRect/>
          </a:stretch>
        </p:blipFill>
        <p:spPr>
          <a:xfrm>
            <a:off x="1092835" y="2454910"/>
            <a:ext cx="2476500" cy="414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48640" y="307340"/>
            <a:ext cx="5656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工业机器人按照坐标形式的分类</a:t>
            </a:r>
            <a:endParaRPr lang="zh-CN" altLang="en-US" sz="2800" b="1"/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标题 47105"/>
          <p:cNvSpPr/>
          <p:nvPr>
            <p:ph type="title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endParaRPr dirty="0"/>
          </a:p>
        </p:txBody>
      </p:sp>
      <p:sp>
        <p:nvSpPr>
          <p:cNvPr id="47107" name="文本占位符 47106"/>
          <p:cNvSpPr/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endParaRPr dirty="0"/>
          </a:p>
        </p:txBody>
      </p:sp>
      <p:pic>
        <p:nvPicPr>
          <p:cNvPr id="47108" name="图片 47107" descr="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5448935" y="599440"/>
            <a:ext cx="33223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3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代号：</a:t>
            </a:r>
            <a:r>
              <a:rPr lang="en-US" altLang="zh-CN" sz="3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RPP</a:t>
            </a:r>
            <a:endParaRPr lang="en-US" altLang="zh-CN" sz="36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8640" y="307340"/>
            <a:ext cx="5656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工业机器人按照坐标形式的分类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8" name="矩形 2"/>
          <p:cNvSpPr/>
          <p:nvPr/>
        </p:nvSpPr>
        <p:spPr>
          <a:xfrm>
            <a:off x="0" y="968888"/>
            <a:ext cx="9143683" cy="44441"/>
          </a:xfrm>
          <a:prstGeom prst="rect">
            <a:avLst/>
          </a:prstGeom>
          <a:solidFill>
            <a:srgbClr val="4472C4"/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75740" y="1349375"/>
            <a:ext cx="5967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球坐标型机器人（极坐标系机器人）</a:t>
            </a:r>
            <a:endParaRPr lang="zh-CN" altLang="en-US" sz="2400" b="1"/>
          </a:p>
        </p:txBody>
      </p:sp>
      <p:pic>
        <p:nvPicPr>
          <p:cNvPr id="6" name="图片 5" descr="1-4"/>
          <p:cNvPicPr>
            <a:picLocks noChangeAspect="1"/>
          </p:cNvPicPr>
          <p:nvPr/>
        </p:nvPicPr>
        <p:blipFill>
          <a:blip r:embed="rId1"/>
          <a:srcRect l="7188" t="10286" r="58807" b="11412"/>
          <a:stretch>
            <a:fillRect/>
          </a:stretch>
        </p:blipFill>
        <p:spPr>
          <a:xfrm>
            <a:off x="510223" y="2519363"/>
            <a:ext cx="2733675" cy="331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1-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210" y="2303463"/>
            <a:ext cx="4895850" cy="3271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48640" y="307340"/>
            <a:ext cx="5656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工业机器人按照坐标形式的分类</a:t>
            </a:r>
            <a:endParaRPr lang="zh-CN" altLang="en-US" sz="2800" b="1"/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标题 48129"/>
          <p:cNvSpPr/>
          <p:nvPr>
            <p:ph type="title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endParaRPr dirty="0"/>
          </a:p>
        </p:txBody>
      </p:sp>
      <p:sp>
        <p:nvSpPr>
          <p:cNvPr id="48131" name="文本占位符 48130"/>
          <p:cNvSpPr/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p>
            <a:endParaRPr dirty="0"/>
          </a:p>
        </p:txBody>
      </p:sp>
      <p:pic>
        <p:nvPicPr>
          <p:cNvPr id="48132" name="图片 48131" descr="3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5421630" y="705485"/>
            <a:ext cx="33223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3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代号：</a:t>
            </a:r>
            <a:r>
              <a:rPr lang="en-US" altLang="zh-CN" sz="3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RPP</a:t>
            </a:r>
            <a:endParaRPr lang="en-US" altLang="zh-CN" sz="36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8640" y="307340"/>
            <a:ext cx="5656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工业机器人按照坐标形式的分类</a:t>
            </a:r>
            <a:endParaRPr lang="zh-CN" altLang="en-US" sz="2800" b="1"/>
          </a:p>
        </p:txBody>
      </p:sp>
    </p:spTree>
    <p:custDataLst>
      <p:tags r:id="rId3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TEMPLATE_CATEGORY" val="custom"/>
  <p:tag name="KSO_WM_TEMPLATE_INDEX" val="61"/>
</p:tagLst>
</file>

<file path=ppt/tags/tag11.xml><?xml version="1.0" encoding="utf-8"?>
<p:tagLst xmlns:p="http://schemas.openxmlformats.org/presentationml/2006/main">
  <p:tag name="KSO_WM_TEMPLATE_CATEGORY" val="custom"/>
  <p:tag name="KSO_WM_TEMPLATE_INDEX" val="61"/>
</p:tagLst>
</file>

<file path=ppt/tags/tag12.xml><?xml version="1.0" encoding="utf-8"?>
<p:tagLst xmlns:p="http://schemas.openxmlformats.org/presentationml/2006/main">
  <p:tag name="KSO_WM_TEMPLATE_CATEGORY" val="custom"/>
  <p:tag name="KSO_WM_TEMPLATE_INDEX" val="61"/>
</p:tagLst>
</file>

<file path=ppt/tags/tag13.xml><?xml version="1.0" encoding="utf-8"?>
<p:tagLst xmlns:p="http://schemas.openxmlformats.org/presentationml/2006/main">
  <p:tag name="KSO_WM_TEMPLATE_CATEGORY" val="custom"/>
  <p:tag name="KSO_WM_TEMPLATE_INDEX" val="61"/>
</p:tagLst>
</file>

<file path=ppt/tags/tag14.xml><?xml version="1.0" encoding="utf-8"?>
<p:tagLst xmlns:p="http://schemas.openxmlformats.org/presentationml/2006/main">
  <p:tag name="KSO_WM_TEMPLATE_CATEGORY" val="custom"/>
  <p:tag name="KSO_WM_TEMPLATE_INDEX" val="61"/>
</p:tagLst>
</file>

<file path=ppt/tags/tag15.xml><?xml version="1.0" encoding="utf-8"?>
<p:tagLst xmlns:p="http://schemas.openxmlformats.org/presentationml/2006/main">
  <p:tag name="KSO_WM_TEMPLATE_CATEGORY" val="custom"/>
  <p:tag name="KSO_WM_TEMPLATE_INDEX" val="6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p="http://schemas.openxmlformats.org/presentationml/2006/main">
  <p:tag name="KSO_WM_TEMPLATE_CATEGORY" val="custom"/>
  <p:tag name="KSO_WM_TEMPLATE_INDEX" val="61"/>
</p:tagLst>
</file>

<file path=ppt/tags/tag5.xml><?xml version="1.0" encoding="utf-8"?>
<p:tagLst xmlns:p="http://schemas.openxmlformats.org/presentationml/2006/main">
  <p:tag name="KSO_WM_TEMPLATE_CATEGORY" val="custom"/>
  <p:tag name="KSO_WM_TEMPLATE_INDEX" val="61"/>
</p:tagLst>
</file>

<file path=ppt/tags/tag6.xml><?xml version="1.0" encoding="utf-8"?>
<p:tagLst xmlns:p="http://schemas.openxmlformats.org/presentationml/2006/main">
  <p:tag name="KSO_WM_TEMPLATE_CATEGORY" val="custom"/>
  <p:tag name="KSO_WM_TEMPLATE_INDEX" val="61"/>
</p:tagLst>
</file>

<file path=ppt/tags/tag7.xml><?xml version="1.0" encoding="utf-8"?>
<p:tagLst xmlns:p="http://schemas.openxmlformats.org/presentationml/2006/main">
  <p:tag name="KSO_WM_TEMPLATE_CATEGORY" val="custom"/>
  <p:tag name="KSO_WM_TEMPLATE_INDEX" val="61"/>
</p:tagLst>
</file>

<file path=ppt/tags/tag8.xml><?xml version="1.0" encoding="utf-8"?>
<p:tagLst xmlns:p="http://schemas.openxmlformats.org/presentationml/2006/main">
  <p:tag name="KSO_WM_TEMPLATE_CATEGORY" val="custom"/>
  <p:tag name="KSO_WM_TEMPLATE_INDEX" val="61"/>
</p:tagLst>
</file>

<file path=ppt/tags/tag9.xml><?xml version="1.0" encoding="utf-8"?>
<p:tagLst xmlns:p="http://schemas.openxmlformats.org/presentationml/2006/main">
  <p:tag name="KSO_WM_TEMPLATE_CATEGORY" val="custom"/>
  <p:tag name="KSO_WM_TEMPLATE_INDEX" val="6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自定义 23">
      <a:dk1>
        <a:srgbClr val="000000"/>
      </a:dk1>
      <a:lt1>
        <a:srgbClr val="FFFFFF"/>
      </a:lt1>
      <a:dk2>
        <a:srgbClr val="0CD4CE"/>
      </a:dk2>
      <a:lt2>
        <a:srgbClr val="808080"/>
      </a:lt2>
      <a:accent1>
        <a:srgbClr val="FF0F1C"/>
      </a:accent1>
      <a:accent2>
        <a:srgbClr val="199DBA"/>
      </a:accent2>
      <a:accent3>
        <a:srgbClr val="2FC2FB"/>
      </a:accent3>
      <a:accent4>
        <a:srgbClr val="000000"/>
      </a:accent4>
      <a:accent5>
        <a:srgbClr val="FAAA3C"/>
      </a:accent5>
      <a:accent6>
        <a:srgbClr val="009999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WPS 演示</Application>
  <PresentationFormat>宽屏</PresentationFormat>
  <Paragraphs>66</Paragraphs>
  <Slides>12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黑体</vt:lpstr>
      <vt:lpstr>微软雅黑</vt:lpstr>
      <vt:lpstr>Calibri</vt:lpstr>
      <vt:lpstr>Verdana</vt:lpstr>
      <vt:lpstr>Gulim</vt:lpstr>
      <vt:lpstr>Arial Unicode MS</vt:lpstr>
      <vt:lpstr>Office 主题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小杰</cp:lastModifiedBy>
  <cp:revision>12</cp:revision>
  <dcterms:created xsi:type="dcterms:W3CDTF">2018-03-01T02:03:00Z</dcterms:created>
  <dcterms:modified xsi:type="dcterms:W3CDTF">2020-04-26T03:44:54Z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