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9" r:id="rId4"/>
    <p:sldId id="261" r:id="rId5"/>
    <p:sldId id="291" r:id="rId6"/>
    <p:sldId id="277" r:id="rId7"/>
    <p:sldId id="293" r:id="rId8"/>
    <p:sldId id="294" r:id="rId9"/>
    <p:sldId id="295" r:id="rId10"/>
    <p:sldId id="296" r:id="rId11"/>
    <p:sldId id="297" r:id="rId12"/>
    <p:sldId id="298" r:id="rId13"/>
    <p:sldId id="299" r:id="rId14"/>
    <p:sldId id="300" r:id="rId15"/>
    <p:sldId id="303"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77CD"/>
    <a:srgbClr val="E391C8"/>
    <a:srgbClr val="87C8D9"/>
    <a:srgbClr val="7075CE"/>
    <a:srgbClr val="5B9BD5"/>
    <a:srgbClr val="75B4E2"/>
    <a:srgbClr val="98A0DC"/>
    <a:srgbClr val="62BEE5"/>
    <a:srgbClr val="60ACDE"/>
    <a:srgbClr val="5FA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RX</a:t>
            </a:r>
            <a:r>
              <a:rPr lang="en-US" altLang="zh-CN"/>
              <a:t>_FLY ppt </a:t>
            </a:r>
            <a:r>
              <a:rPr lang="zh-CN" altLang="en-US"/>
              <a:t>定制</a:t>
            </a:r>
            <a:endParaRPr lang="zh-CN" altLang="en-US"/>
          </a:p>
        </p:txBody>
      </p:sp>
      <p:sp>
        <p:nvSpPr>
          <p:cNvPr id="6" name="灯片编号占位符 5"/>
          <p:cNvSpPr>
            <a:spLocks noGrp="1"/>
          </p:cNvSpPr>
          <p:nvPr>
            <p:ph type="sldNum" sz="quarter" idx="12"/>
          </p:nvPr>
        </p:nvSpPr>
        <p:spPr/>
        <p:txBody>
          <a:bodyPr/>
          <a:lstStyle/>
          <a:p>
            <a:r>
              <a:rPr lang="zh-CN" altLang="en-US" smtClean="0"/>
              <a:t>QQ微信：</a:t>
            </a:r>
            <a:r>
              <a:rPr lang="en-US" altLang="zh-CN" smtClean="0"/>
              <a:t>2305864678</a:t>
            </a:r>
            <a:endParaRPr lang="en-US" altLang="zh-CN" smtClean="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9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9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9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9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9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0" Type="http://schemas.openxmlformats.org/officeDocument/2006/relationships/slideLayout" Target="../slideLayouts/slideLayout2.xml"/><Relationship Id="rId6" Type="http://schemas.openxmlformats.org/officeDocument/2006/relationships/tags" Target="../tags/tag7.xml"/><Relationship Id="rId59" Type="http://schemas.openxmlformats.org/officeDocument/2006/relationships/tags" Target="../tags/tag59.xml"/><Relationship Id="rId58" Type="http://schemas.openxmlformats.org/officeDocument/2006/relationships/tags" Target="../tags/tag58.xml"/><Relationship Id="rId57" Type="http://schemas.openxmlformats.org/officeDocument/2006/relationships/tags" Target="../tags/tag57.xml"/><Relationship Id="rId56" Type="http://schemas.openxmlformats.org/officeDocument/2006/relationships/tags" Target="../tags/tag56.xml"/><Relationship Id="rId55" Type="http://schemas.openxmlformats.org/officeDocument/2006/relationships/tags" Target="../tags/tag55.xml"/><Relationship Id="rId54" Type="http://schemas.openxmlformats.org/officeDocument/2006/relationships/tags" Target="../tags/tag54.xml"/><Relationship Id="rId53" Type="http://schemas.openxmlformats.org/officeDocument/2006/relationships/tags" Target="../tags/tag53.xml"/><Relationship Id="rId52" Type="http://schemas.openxmlformats.org/officeDocument/2006/relationships/tags" Target="../tags/tag52.xml"/><Relationship Id="rId51" Type="http://schemas.openxmlformats.org/officeDocument/2006/relationships/tags" Target="../tags/tag51.xml"/><Relationship Id="rId50" Type="http://schemas.openxmlformats.org/officeDocument/2006/relationships/tags" Target="../tags/tag50.xml"/><Relationship Id="rId5" Type="http://schemas.openxmlformats.org/officeDocument/2006/relationships/tags" Target="../tags/tag6.xml"/><Relationship Id="rId49" Type="http://schemas.openxmlformats.org/officeDocument/2006/relationships/tags" Target="../tags/tag49.xml"/><Relationship Id="rId48" Type="http://schemas.openxmlformats.org/officeDocument/2006/relationships/tags" Target="../tags/tag48.xml"/><Relationship Id="rId47" Type="http://schemas.openxmlformats.org/officeDocument/2006/relationships/tags" Target="../tags/tag47.xml"/><Relationship Id="rId46" Type="http://schemas.openxmlformats.org/officeDocument/2006/relationships/tags" Target="../tags/tag46.xml"/><Relationship Id="rId45" Type="http://schemas.openxmlformats.org/officeDocument/2006/relationships/tags" Target="../tags/tag45.xml"/><Relationship Id="rId44" Type="http://schemas.openxmlformats.org/officeDocument/2006/relationships/tags" Target="../tags/tag44.xml"/><Relationship Id="rId43" Type="http://schemas.openxmlformats.org/officeDocument/2006/relationships/tags" Target="../tags/tag43.xml"/><Relationship Id="rId42" Type="http://schemas.openxmlformats.org/officeDocument/2006/relationships/tags" Target="../tags/tag4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5.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4.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image" Target="../media/image2.png"/><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全原创科技感线条渐变背景"/>
          <p:cNvPicPr>
            <a:picLocks noChangeAspect="1"/>
          </p:cNvPicPr>
          <p:nvPr/>
        </p:nvPicPr>
        <p:blipFill>
          <a:blip r:embed="rId1"/>
          <a:stretch>
            <a:fillRect/>
          </a:stretch>
        </p:blipFill>
        <p:spPr>
          <a:xfrm rot="16200000">
            <a:off x="2618105" y="-2710180"/>
            <a:ext cx="6916420" cy="12278360"/>
          </a:xfrm>
          <a:prstGeom prst="rect">
            <a:avLst/>
          </a:prstGeom>
        </p:spPr>
      </p:pic>
      <p:sp>
        <p:nvSpPr>
          <p:cNvPr id="10" name="矩形 9"/>
          <p:cNvSpPr/>
          <p:nvPr/>
        </p:nvSpPr>
        <p:spPr>
          <a:xfrm>
            <a:off x="1033780" y="2188210"/>
            <a:ext cx="10344785" cy="2527935"/>
          </a:xfrm>
          <a:prstGeom prst="rect">
            <a:avLst/>
          </a:prstGeom>
        </p:spPr>
        <p:txBody>
          <a:bodyPr wrap="square">
            <a:spAutoFit/>
            <a:scene3d>
              <a:camera prst="orthographicFront"/>
              <a:lightRig rig="threePt" dir="t"/>
            </a:scene3d>
            <a:sp3d contourW="12700"/>
          </a:bodyPr>
          <a:lstStyle/>
          <a:p>
            <a:pPr algn="ctr" defTabSz="685800">
              <a:lnSpc>
                <a:spcPct val="120000"/>
              </a:lnSpc>
              <a:defRPr/>
            </a:pPr>
            <a:r>
              <a:rPr lang="zh-CN" altLang="en-US" sz="6600" b="1" spc="100" dirty="0">
                <a:solidFill>
                  <a:schemeClr val="bg1">
                    <a:lumMod val="95000"/>
                  </a:schemeClr>
                </a:solidFill>
                <a:latin typeface="微软雅黑" panose="020B0503020204020204" charset="-122"/>
                <a:ea typeface="微软雅黑" panose="020B0503020204020204" charset="-122"/>
                <a:cs typeface="微软雅黑" panose="020B0503020204020204" charset="-122"/>
                <a:sym typeface="+mn-ea"/>
              </a:rPr>
              <a:t>第十一章</a:t>
            </a:r>
            <a:endParaRPr lang="zh-CN" altLang="en-US" sz="6600" b="1" spc="100" dirty="0">
              <a:solidFill>
                <a:schemeClr val="bg1">
                  <a:lumMod val="95000"/>
                </a:schemeClr>
              </a:solidFill>
              <a:latin typeface="微软雅黑" panose="020B0503020204020204" charset="-122"/>
              <a:ea typeface="微软雅黑" panose="020B0503020204020204" charset="-122"/>
              <a:cs typeface="微软雅黑" panose="020B0503020204020204" charset="-122"/>
              <a:sym typeface="+mn-ea"/>
            </a:endParaRPr>
          </a:p>
          <a:p>
            <a:pPr algn="ctr" defTabSz="685800">
              <a:lnSpc>
                <a:spcPct val="120000"/>
              </a:lnSpc>
              <a:defRPr/>
            </a:pPr>
            <a:r>
              <a:rPr lang="zh-CN" altLang="en-US" sz="6600" b="1" spc="100" dirty="0">
                <a:solidFill>
                  <a:schemeClr val="bg1">
                    <a:lumMod val="95000"/>
                  </a:schemeClr>
                </a:solidFill>
                <a:latin typeface="微软雅黑" panose="020B0503020204020204" charset="-122"/>
                <a:ea typeface="微软雅黑" panose="020B0503020204020204" charset="-122"/>
                <a:cs typeface="微软雅黑" panose="020B0503020204020204" charset="-122"/>
                <a:sym typeface="+mn-ea"/>
              </a:rPr>
              <a:t>自媒体与网络新闻编辑</a:t>
            </a:r>
            <a:endParaRPr lang="zh-CN" altLang="en-US" sz="6600" b="1" spc="100" dirty="0">
              <a:solidFill>
                <a:schemeClr val="bg1">
                  <a:lumMod val="95000"/>
                </a:schemeClr>
              </a:solidFill>
              <a:latin typeface="微软雅黑" panose="020B0503020204020204" charset="-122"/>
              <a:ea typeface="微软雅黑" panose="020B0503020204020204" charset="-122"/>
              <a:cs typeface="微软雅黑" panose="020B0503020204020204" charset="-122"/>
              <a:sym typeface="方正黑体简体" panose="02010601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微信平台</a:t>
            </a:r>
            <a:endParaRPr lang="zh-CN" altLang="zh-CN" sz="3600" b="1" dirty="0">
              <a:solidFill>
                <a:srgbClr val="E391C8"/>
              </a:solidFill>
              <a:latin typeface="微软雅黑" panose="020B0503020204020204" charset="-122"/>
              <a:ea typeface="微软雅黑" panose="020B0503020204020204" charset="-122"/>
            </a:endParaRPr>
          </a:p>
        </p:txBody>
      </p:sp>
      <p:pic>
        <p:nvPicPr>
          <p:cNvPr id="3" name="图片 5" descr="IMG_260"/>
          <p:cNvPicPr>
            <a:picLocks noChangeAspect="1"/>
          </p:cNvPicPr>
          <p:nvPr>
            <p:ph idx="1"/>
          </p:nvPr>
        </p:nvPicPr>
        <p:blipFill>
          <a:blip r:embed="rId1"/>
          <a:stretch>
            <a:fillRect/>
          </a:stretch>
        </p:blipFill>
        <p:spPr>
          <a:xfrm>
            <a:off x="827405" y="1599565"/>
            <a:ext cx="9186545" cy="437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微博平台</a:t>
            </a:r>
            <a:endParaRPr lang="zh-CN" altLang="zh-CN" sz="3600" b="1" dirty="0">
              <a:solidFill>
                <a:srgbClr val="E391C8"/>
              </a:solidFill>
              <a:latin typeface="微软雅黑" panose="020B0503020204020204" charset="-122"/>
              <a:ea typeface="微软雅黑" panose="020B0503020204020204" charset="-122"/>
            </a:endParaRPr>
          </a:p>
        </p:txBody>
      </p:sp>
      <p:pic>
        <p:nvPicPr>
          <p:cNvPr id="3" name="图片 6" descr="IMG_261"/>
          <p:cNvPicPr>
            <a:picLocks noChangeAspect="1"/>
          </p:cNvPicPr>
          <p:nvPr>
            <p:ph idx="1"/>
          </p:nvPr>
        </p:nvPicPr>
        <p:blipFill>
          <a:blip r:embed="rId1"/>
          <a:stretch>
            <a:fillRect/>
          </a:stretch>
        </p:blipFill>
        <p:spPr>
          <a:xfrm>
            <a:off x="755650" y="2051050"/>
            <a:ext cx="11541760" cy="27552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问答平台</a:t>
            </a:r>
            <a:endParaRPr lang="zh-CN" altLang="zh-CN" sz="3600" b="1" dirty="0">
              <a:solidFill>
                <a:srgbClr val="E391C8"/>
              </a:solidFill>
              <a:latin typeface="微软雅黑" panose="020B0503020204020204" charset="-122"/>
              <a:ea typeface="微软雅黑" panose="020B0503020204020204" charset="-122"/>
            </a:endParaRPr>
          </a:p>
        </p:txBody>
      </p:sp>
      <p:sp>
        <p:nvSpPr>
          <p:cNvPr id="5" name="内容占位符 4"/>
          <p:cNvSpPr>
            <a:spLocks noGrp="1"/>
          </p:cNvSpPr>
          <p:nvPr>
            <p:ph idx="1"/>
          </p:nvPr>
        </p:nvSpPr>
        <p:spPr>
          <a:xfrm>
            <a:off x="827405" y="1774825"/>
            <a:ext cx="5921375" cy="4474845"/>
          </a:xfrm>
        </p:spPr>
        <p:txBody>
          <a:bodyPr/>
          <a:p>
            <a:pPr marL="0" indent="0">
              <a:buNone/>
            </a:pPr>
            <a:endParaRPr sz="3200" b="1">
              <a:solidFill>
                <a:srgbClr val="C00000"/>
              </a:solidFill>
              <a:latin typeface="+mn-lt"/>
              <a:ea typeface="+mn-ea"/>
              <a:sym typeface="+mn-ea"/>
            </a:endParaRPr>
          </a:p>
          <a:p>
            <a:pPr marL="0" indent="0">
              <a:buNone/>
            </a:pPr>
            <a:endParaRPr lang="zh-CN" altLang="en-US" sz="3200" b="1">
              <a:solidFill>
                <a:srgbClr val="C00000"/>
              </a:solidFill>
              <a:latin typeface="+mn-lt"/>
              <a:ea typeface="+mn-ea"/>
              <a:sym typeface="+mn-ea"/>
            </a:endParaRPr>
          </a:p>
        </p:txBody>
      </p:sp>
      <p:pic>
        <p:nvPicPr>
          <p:cNvPr id="3" name="图片 7" descr="IMG_262"/>
          <p:cNvPicPr>
            <a:picLocks noChangeAspect="1"/>
          </p:cNvPicPr>
          <p:nvPr/>
        </p:nvPicPr>
        <p:blipFill>
          <a:blip r:embed="rId1"/>
          <a:stretch>
            <a:fillRect/>
          </a:stretch>
        </p:blipFill>
        <p:spPr>
          <a:xfrm>
            <a:off x="1099185" y="2225675"/>
            <a:ext cx="9992995" cy="30118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827405" y="28384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自媒体平台</a:t>
            </a:r>
            <a:endParaRPr lang="zh-CN" altLang="zh-CN" sz="3600" b="1" dirty="0">
              <a:solidFill>
                <a:srgbClr val="E391C8"/>
              </a:solidFill>
              <a:latin typeface="微软雅黑" panose="020B0503020204020204" charset="-122"/>
              <a:ea typeface="微软雅黑" panose="020B0503020204020204" charset="-122"/>
            </a:endParaRPr>
          </a:p>
        </p:txBody>
      </p:sp>
      <p:pic>
        <p:nvPicPr>
          <p:cNvPr id="2" name="图片 8" descr="IMG_263"/>
          <p:cNvPicPr>
            <a:picLocks noChangeAspect="1"/>
          </p:cNvPicPr>
          <p:nvPr>
            <p:ph idx="1"/>
          </p:nvPr>
        </p:nvPicPr>
        <p:blipFill>
          <a:blip r:embed="rId1"/>
          <a:stretch>
            <a:fillRect/>
          </a:stretch>
        </p:blipFill>
        <p:spPr>
          <a:xfrm>
            <a:off x="827405" y="2052955"/>
            <a:ext cx="11021695" cy="35534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任意多边形 4"/>
          <p:cNvSpPr/>
          <p:nvPr/>
        </p:nvSpPr>
        <p:spPr>
          <a:xfrm>
            <a:off x="-135183" y="2738120"/>
            <a:ext cx="3319951" cy="4380295"/>
          </a:xfrm>
          <a:custGeom>
            <a:avLst/>
            <a:gdLst>
              <a:gd name="connsiteX0" fmla="*/ 141 w 5228"/>
              <a:gd name="connsiteY0" fmla="*/ 3431 h 6898"/>
              <a:gd name="connsiteX1" fmla="*/ 1378 w 5228"/>
              <a:gd name="connsiteY1" fmla="*/ 0 h 6898"/>
              <a:gd name="connsiteX2" fmla="*/ 5228 w 5228"/>
              <a:gd name="connsiteY2" fmla="*/ 3539 h 6898"/>
              <a:gd name="connsiteX3" fmla="*/ 1491 w 5228"/>
              <a:gd name="connsiteY3" fmla="*/ 6890 h 6898"/>
              <a:gd name="connsiteX4" fmla="*/ 141 w 5228"/>
              <a:gd name="connsiteY4" fmla="*/ 3431 h 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8" h="6898">
                <a:moveTo>
                  <a:pt x="141" y="3431"/>
                </a:moveTo>
                <a:cubicBezTo>
                  <a:pt x="141" y="1551"/>
                  <a:pt x="-502" y="0"/>
                  <a:pt x="1378" y="0"/>
                </a:cubicBezTo>
                <a:cubicBezTo>
                  <a:pt x="3257" y="0"/>
                  <a:pt x="5228" y="1659"/>
                  <a:pt x="5228" y="3539"/>
                </a:cubicBezTo>
                <a:cubicBezTo>
                  <a:pt x="5228" y="5418"/>
                  <a:pt x="3627" y="6749"/>
                  <a:pt x="1491" y="6890"/>
                </a:cubicBezTo>
                <a:cubicBezTo>
                  <a:pt x="-645" y="7031"/>
                  <a:pt x="141" y="5310"/>
                  <a:pt x="141" y="3431"/>
                </a:cubicBezTo>
                <a:close/>
              </a:path>
            </a:pathLst>
          </a:custGeom>
          <a:solidFill>
            <a:srgbClr val="707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2"/>
          <p:cNvSpPr/>
          <p:nvPr/>
        </p:nvSpPr>
        <p:spPr>
          <a:xfrm>
            <a:off x="-184130" y="-869315"/>
            <a:ext cx="4084408" cy="4820920"/>
          </a:xfrm>
          <a:custGeom>
            <a:avLst/>
            <a:gdLst>
              <a:gd name="connsiteX0" fmla="*/ 250 w 6432"/>
              <a:gd name="connsiteY0" fmla="*/ 3806 h 7592"/>
              <a:gd name="connsiteX1" fmla="*/ 2636 w 6432"/>
              <a:gd name="connsiteY1" fmla="*/ 0 h 7592"/>
              <a:gd name="connsiteX2" fmla="*/ 6432 w 6432"/>
              <a:gd name="connsiteY2" fmla="*/ 3796 h 7592"/>
              <a:gd name="connsiteX3" fmla="*/ 2636 w 6432"/>
              <a:gd name="connsiteY3" fmla="*/ 7592 h 7592"/>
              <a:gd name="connsiteX4" fmla="*/ 250 w 6432"/>
              <a:gd name="connsiteY4" fmla="*/ 3806 h 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 h="7592">
                <a:moveTo>
                  <a:pt x="250" y="3806"/>
                </a:moveTo>
                <a:cubicBezTo>
                  <a:pt x="-312" y="1031"/>
                  <a:pt x="540" y="0"/>
                  <a:pt x="2636" y="0"/>
                </a:cubicBezTo>
                <a:cubicBezTo>
                  <a:pt x="4732" y="0"/>
                  <a:pt x="6432" y="1700"/>
                  <a:pt x="6432" y="3796"/>
                </a:cubicBezTo>
                <a:cubicBezTo>
                  <a:pt x="6432" y="5892"/>
                  <a:pt x="4732" y="7592"/>
                  <a:pt x="2636" y="7592"/>
                </a:cubicBezTo>
                <a:cubicBezTo>
                  <a:pt x="540" y="7592"/>
                  <a:pt x="-518" y="5756"/>
                  <a:pt x="250" y="3806"/>
                </a:cubicBezTo>
                <a:close/>
              </a:path>
            </a:pathLst>
          </a:custGeom>
          <a:solidFill>
            <a:srgbClr val="E3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1292860" y="2007235"/>
            <a:ext cx="4071620" cy="4071620"/>
          </a:xfrm>
          <a:prstGeom prst="ellipse">
            <a:avLst/>
          </a:prstGeom>
          <a:solidFill>
            <a:srgbClr val="54B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10158095" y="4617085"/>
            <a:ext cx="3484245" cy="3484245"/>
          </a:xfrm>
          <a:prstGeom prst="ellipse">
            <a:avLst/>
          </a:prstGeom>
          <a:gradFill>
            <a:gsLst>
              <a:gs pos="42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993640" y="758825"/>
            <a:ext cx="6529070" cy="4523105"/>
          </a:xfrm>
          <a:prstGeom prst="rect">
            <a:avLst/>
          </a:prstGeom>
        </p:spPr>
        <p:txBody>
          <a:bodyPr wrap="square">
            <a:spAutoFit/>
            <a:scene3d>
              <a:camera prst="orthographicFront"/>
              <a:lightRig rig="threePt" dir="t"/>
            </a:scene3d>
            <a:sp3d contourW="12700"/>
          </a:bodyPr>
          <a:p>
            <a:pPr algn="l" defTabSz="866775" fontAlgn="base">
              <a:lnSpc>
                <a:spcPct val="120000"/>
              </a:lnSpc>
              <a:spcBef>
                <a:spcPct val="0"/>
              </a:spcBef>
              <a:spcAft>
                <a:spcPct val="0"/>
              </a:spcAft>
            </a:pPr>
            <a:r>
              <a:rPr lang="zh-CN" altLang="en-US" sz="6000" b="1" dirty="0">
                <a:solidFill>
                  <a:srgbClr val="E391C8"/>
                </a:solidFill>
                <a:effectLst/>
                <a:latin typeface="微软雅黑" panose="020B0503020204020204" charset="-122"/>
                <a:ea typeface="微软雅黑" panose="020B0503020204020204" charset="-122"/>
                <a:sym typeface="+mn-ea"/>
              </a:rPr>
              <a:t>如果你要选择一个平台作为新媒体事业的创业起步，你会选择哪个呢？</a:t>
            </a:r>
            <a:endParaRPr lang="zh-CN" altLang="en-US" sz="6000" b="1" dirty="0">
              <a:solidFill>
                <a:srgbClr val="E391C8"/>
              </a:solidFill>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 name="任意多边形 4"/>
          <p:cNvSpPr/>
          <p:nvPr/>
        </p:nvSpPr>
        <p:spPr>
          <a:xfrm>
            <a:off x="-135183" y="2738120"/>
            <a:ext cx="3319951" cy="4380295"/>
          </a:xfrm>
          <a:custGeom>
            <a:avLst/>
            <a:gdLst>
              <a:gd name="connsiteX0" fmla="*/ 141 w 5228"/>
              <a:gd name="connsiteY0" fmla="*/ 3431 h 6898"/>
              <a:gd name="connsiteX1" fmla="*/ 1378 w 5228"/>
              <a:gd name="connsiteY1" fmla="*/ 0 h 6898"/>
              <a:gd name="connsiteX2" fmla="*/ 5228 w 5228"/>
              <a:gd name="connsiteY2" fmla="*/ 3539 h 6898"/>
              <a:gd name="connsiteX3" fmla="*/ 1491 w 5228"/>
              <a:gd name="connsiteY3" fmla="*/ 6890 h 6898"/>
              <a:gd name="connsiteX4" fmla="*/ 141 w 5228"/>
              <a:gd name="connsiteY4" fmla="*/ 3431 h 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8" h="6898">
                <a:moveTo>
                  <a:pt x="141" y="3431"/>
                </a:moveTo>
                <a:cubicBezTo>
                  <a:pt x="141" y="1551"/>
                  <a:pt x="-502" y="0"/>
                  <a:pt x="1378" y="0"/>
                </a:cubicBezTo>
                <a:cubicBezTo>
                  <a:pt x="3257" y="0"/>
                  <a:pt x="5228" y="1659"/>
                  <a:pt x="5228" y="3539"/>
                </a:cubicBezTo>
                <a:cubicBezTo>
                  <a:pt x="5228" y="5418"/>
                  <a:pt x="3627" y="6749"/>
                  <a:pt x="1491" y="6890"/>
                </a:cubicBezTo>
                <a:cubicBezTo>
                  <a:pt x="-645" y="7031"/>
                  <a:pt x="141" y="5310"/>
                  <a:pt x="141" y="3431"/>
                </a:cubicBezTo>
                <a:close/>
              </a:path>
            </a:pathLst>
          </a:custGeom>
          <a:solidFill>
            <a:srgbClr val="707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2"/>
          <p:cNvSpPr/>
          <p:nvPr/>
        </p:nvSpPr>
        <p:spPr>
          <a:xfrm>
            <a:off x="-184130" y="-869315"/>
            <a:ext cx="4084408" cy="4820920"/>
          </a:xfrm>
          <a:custGeom>
            <a:avLst/>
            <a:gdLst>
              <a:gd name="connsiteX0" fmla="*/ 250 w 6432"/>
              <a:gd name="connsiteY0" fmla="*/ 3806 h 7592"/>
              <a:gd name="connsiteX1" fmla="*/ 2636 w 6432"/>
              <a:gd name="connsiteY1" fmla="*/ 0 h 7592"/>
              <a:gd name="connsiteX2" fmla="*/ 6432 w 6432"/>
              <a:gd name="connsiteY2" fmla="*/ 3796 h 7592"/>
              <a:gd name="connsiteX3" fmla="*/ 2636 w 6432"/>
              <a:gd name="connsiteY3" fmla="*/ 7592 h 7592"/>
              <a:gd name="connsiteX4" fmla="*/ 250 w 6432"/>
              <a:gd name="connsiteY4" fmla="*/ 3806 h 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 h="7592">
                <a:moveTo>
                  <a:pt x="250" y="3806"/>
                </a:moveTo>
                <a:cubicBezTo>
                  <a:pt x="-312" y="1031"/>
                  <a:pt x="540" y="0"/>
                  <a:pt x="2636" y="0"/>
                </a:cubicBezTo>
                <a:cubicBezTo>
                  <a:pt x="4732" y="0"/>
                  <a:pt x="6432" y="1700"/>
                  <a:pt x="6432" y="3796"/>
                </a:cubicBezTo>
                <a:cubicBezTo>
                  <a:pt x="6432" y="5892"/>
                  <a:pt x="4732" y="7592"/>
                  <a:pt x="2636" y="7592"/>
                </a:cubicBezTo>
                <a:cubicBezTo>
                  <a:pt x="540" y="7592"/>
                  <a:pt x="-518" y="5756"/>
                  <a:pt x="250" y="3806"/>
                </a:cubicBezTo>
                <a:close/>
              </a:path>
            </a:pathLst>
          </a:custGeom>
          <a:solidFill>
            <a:srgbClr val="E3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1292860" y="2007235"/>
            <a:ext cx="4071620" cy="4071620"/>
          </a:xfrm>
          <a:prstGeom prst="ellipse">
            <a:avLst/>
          </a:prstGeom>
          <a:solidFill>
            <a:srgbClr val="54B0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10158095" y="4617085"/>
            <a:ext cx="3484245" cy="3484245"/>
          </a:xfrm>
          <a:prstGeom prst="ellipse">
            <a:avLst/>
          </a:prstGeom>
          <a:gradFill>
            <a:gsLst>
              <a:gs pos="42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829175" y="1986915"/>
            <a:ext cx="6529070" cy="2527935"/>
          </a:xfrm>
          <a:prstGeom prst="rect">
            <a:avLst/>
          </a:prstGeom>
        </p:spPr>
        <p:txBody>
          <a:bodyPr wrap="square">
            <a:spAutoFit/>
            <a:scene3d>
              <a:camera prst="orthographicFront"/>
              <a:lightRig rig="threePt" dir="t"/>
            </a:scene3d>
            <a:sp3d contourW="12700"/>
          </a:bodyPr>
          <a:p>
            <a:pPr algn="r" defTabSz="866775" fontAlgn="base">
              <a:lnSpc>
                <a:spcPct val="120000"/>
              </a:lnSpc>
              <a:spcBef>
                <a:spcPct val="0"/>
              </a:spcBef>
              <a:spcAft>
                <a:spcPct val="0"/>
              </a:spcAft>
            </a:pPr>
            <a:r>
              <a:rPr lang="zh-CN" altLang="en-US" sz="6600" b="1" dirty="0">
                <a:solidFill>
                  <a:srgbClr val="E391C8"/>
                </a:solidFill>
                <a:effectLst/>
                <a:latin typeface="微软雅黑" panose="020B0503020204020204" charset="-122"/>
                <a:ea typeface="微软雅黑" panose="020B0503020204020204" charset="-122"/>
                <a:sym typeface="+mn-ea"/>
              </a:rPr>
              <a:t>自媒体的</a:t>
            </a:r>
            <a:endParaRPr lang="zh-CN" altLang="en-US" sz="6600" b="1" dirty="0">
              <a:solidFill>
                <a:srgbClr val="E391C8"/>
              </a:solidFill>
              <a:effectLst/>
              <a:latin typeface="微软雅黑" panose="020B0503020204020204" charset="-122"/>
              <a:ea typeface="微软雅黑" panose="020B0503020204020204" charset="-122"/>
              <a:sym typeface="+mn-ea"/>
            </a:endParaRPr>
          </a:p>
          <a:p>
            <a:pPr algn="r" defTabSz="866775" fontAlgn="base">
              <a:lnSpc>
                <a:spcPct val="120000"/>
              </a:lnSpc>
              <a:spcBef>
                <a:spcPct val="0"/>
              </a:spcBef>
              <a:spcAft>
                <a:spcPct val="0"/>
              </a:spcAft>
            </a:pPr>
            <a:r>
              <a:rPr lang="zh-CN" altLang="en-US" sz="6600" b="1" dirty="0">
                <a:solidFill>
                  <a:srgbClr val="E391C8"/>
                </a:solidFill>
                <a:effectLst/>
                <a:latin typeface="微软雅黑" panose="020B0503020204020204" charset="-122"/>
                <a:ea typeface="微软雅黑" panose="020B0503020204020204" charset="-122"/>
                <a:sym typeface="+mn-ea"/>
              </a:rPr>
              <a:t>含义与特点</a:t>
            </a:r>
            <a:endParaRPr lang="zh-CN" altLang="en-US" sz="6600" b="1" dirty="0">
              <a:solidFill>
                <a:srgbClr val="E391C8"/>
              </a:solidFill>
              <a:effectLst/>
              <a:latin typeface="微软雅黑" panose="020B0503020204020204" charset="-122"/>
              <a:ea typeface="微软雅黑" panose="020B0503020204020204" charset="-122"/>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dirty="0">
                <a:solidFill>
                  <a:srgbClr val="E391C8"/>
                </a:solidFill>
                <a:latin typeface="微软雅黑" panose="020B0503020204020204" charset="-122"/>
                <a:ea typeface="微软雅黑" panose="020B0503020204020204" charset="-122"/>
              </a:rPr>
              <a:t>含 义</a:t>
            </a:r>
            <a:endParaRPr lang="zh-CN" altLang="en-US" sz="3600" b="1" dirty="0">
              <a:solidFill>
                <a:srgbClr val="E391C8"/>
              </a:solidFill>
              <a:latin typeface="微软雅黑" panose="020B0503020204020204" charset="-122"/>
              <a:ea typeface="微软雅黑" panose="020B0503020204020204" charset="-122"/>
            </a:endParaRPr>
          </a:p>
        </p:txBody>
      </p:sp>
      <p:sp>
        <p:nvSpPr>
          <p:cNvPr id="2" name="文本框 1"/>
          <p:cNvSpPr txBox="1"/>
          <p:nvPr/>
        </p:nvSpPr>
        <p:spPr>
          <a:xfrm>
            <a:off x="739775" y="2324735"/>
            <a:ext cx="9675495" cy="2183765"/>
          </a:xfrm>
          <a:prstGeom prst="rect">
            <a:avLst/>
          </a:prstGeom>
          <a:noFill/>
        </p:spPr>
        <p:txBody>
          <a:bodyPr wrap="square" rtlCol="0" anchor="t">
            <a:spAutoFit/>
          </a:bodyPr>
          <a:p>
            <a:r>
              <a:rPr lang="en-US" altLang="zh-CN" sz="2800" b="1" dirty="0">
                <a:solidFill>
                  <a:srgbClr val="87C8D9"/>
                </a:solidFill>
                <a:latin typeface="微软雅黑" panose="020B0503020204020204" charset="-122"/>
                <a:ea typeface="微软雅黑" panose="020B0503020204020204" charset="-122"/>
                <a:sym typeface="+mn-ea"/>
              </a:rPr>
              <a:t>We-Media（我们即媒体）</a:t>
            </a:r>
            <a:endParaRPr sz="2800">
              <a:sym typeface="+mn-ea"/>
            </a:endParaRPr>
          </a:p>
          <a:p>
            <a:endParaRPr lang="zh-CN" altLang="en-US"/>
          </a:p>
          <a:p>
            <a:pPr algn="just">
              <a:lnSpc>
                <a:spcPct val="150000"/>
              </a:lnSpc>
              <a:defRPr>
                <a:solidFill>
                  <a:srgbClr val="00FDFF"/>
                </a:solidFill>
              </a:defRPr>
            </a:pPr>
            <a:r>
              <a:rPr sz="2000">
                <a:solidFill>
                  <a:schemeClr val="tx1"/>
                </a:solidFill>
                <a:sym typeface="+mn-ea"/>
              </a:rPr>
              <a:t>自媒体也叫“个人媒体”，特指以普泛化和自主化为特征的草根网民，以简易的电子化手段和数码技术为支撑，在私人的独立空间内，无需经过专业编辑的过滤，向特定的或不特定的个人或群体传递和分享新闻信息或非新闻信息的新型媒体的总称。</a:t>
            </a:r>
            <a:endParaRPr lang="zh-CN" altLang="en-US" sz="2000">
              <a:solidFill>
                <a:schemeClr val="tx1"/>
              </a:solidFill>
              <a:sym typeface="+mn-ea"/>
            </a:endParaRPr>
          </a:p>
        </p:txBody>
      </p:sp>
      <p:sp>
        <p:nvSpPr>
          <p:cNvPr id="3" name="Freeform: Shape 12"/>
          <p:cNvSpPr/>
          <p:nvPr/>
        </p:nvSpPr>
        <p:spPr>
          <a:xfrm rot="10800000">
            <a:off x="7759065" y="1724660"/>
            <a:ext cx="3716020" cy="4023995"/>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gradFill rotWithShape="1">
            <a:gsLst>
              <a:gs pos="42000">
                <a:srgbClr val="98A0DC"/>
              </a:gs>
              <a:gs pos="10000">
                <a:srgbClr val="75B4E2"/>
              </a:gs>
              <a:gs pos="100000">
                <a:srgbClr val="E391C8"/>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135">
              <a:solidFill>
                <a:schemeClr val="bg1">
                  <a:lumMod val="50000"/>
                </a:schemeClr>
              </a:solidFill>
              <a:latin typeface="+mj-ea"/>
              <a:ea typeface="+mj-ea"/>
              <a:sym typeface="方正黑体简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特 点</a:t>
            </a:r>
            <a:endParaRPr lang="zh-CN" altLang="zh-CN" sz="3600" b="1" dirty="0">
              <a:solidFill>
                <a:srgbClr val="E391C8"/>
              </a:solidFill>
              <a:latin typeface="微软雅黑" panose="020B0503020204020204" charset="-122"/>
              <a:ea typeface="微软雅黑" panose="020B0503020204020204" charset="-122"/>
            </a:endParaRPr>
          </a:p>
        </p:txBody>
      </p:sp>
      <p:sp>
        <p:nvSpPr>
          <p:cNvPr id="5" name="内容占位符 4"/>
          <p:cNvSpPr>
            <a:spLocks noGrp="1"/>
          </p:cNvSpPr>
          <p:nvPr>
            <p:ph idx="1"/>
          </p:nvPr>
        </p:nvSpPr>
        <p:spPr>
          <a:xfrm>
            <a:off x="827405" y="1774825"/>
            <a:ext cx="5921375" cy="4474845"/>
          </a:xfrm>
        </p:spPr>
        <p:txBody>
          <a:bodyPr/>
          <a:p>
            <a:pPr marL="0" indent="0">
              <a:buNone/>
            </a:pPr>
            <a:r>
              <a:rPr sz="3200">
                <a:solidFill>
                  <a:schemeClr val="tx1"/>
                </a:solidFill>
                <a:latin typeface="+mn-lt"/>
                <a:ea typeface="+mn-ea"/>
                <a:sym typeface="+mn-ea"/>
              </a:rPr>
              <a:t>1、内容形式个性化</a:t>
            </a:r>
            <a:endParaRPr sz="3200">
              <a:solidFill>
                <a:schemeClr val="tx1"/>
              </a:solidFill>
              <a:latin typeface="+mn-lt"/>
              <a:ea typeface="+mn-ea"/>
              <a:sym typeface="+mn-ea"/>
            </a:endParaRPr>
          </a:p>
          <a:p>
            <a:pPr marL="0" indent="0">
              <a:buNone/>
            </a:pPr>
            <a:r>
              <a:rPr sz="3200">
                <a:solidFill>
                  <a:schemeClr val="tx1"/>
                </a:solidFill>
                <a:latin typeface="+mn-lt"/>
                <a:ea typeface="+mn-ea"/>
                <a:sym typeface="+mn-ea"/>
              </a:rPr>
              <a:t>2、全民参与属性</a:t>
            </a:r>
            <a:endParaRPr sz="3200">
              <a:solidFill>
                <a:schemeClr val="tx1"/>
              </a:solidFill>
              <a:latin typeface="+mn-lt"/>
              <a:ea typeface="+mn-ea"/>
              <a:sym typeface="+mn-ea"/>
            </a:endParaRPr>
          </a:p>
          <a:p>
            <a:pPr marL="0" indent="0">
              <a:buNone/>
            </a:pPr>
            <a:r>
              <a:rPr sz="3200">
                <a:solidFill>
                  <a:schemeClr val="tx1"/>
                </a:solidFill>
                <a:latin typeface="+mn-lt"/>
                <a:ea typeface="+mn-ea"/>
                <a:sym typeface="+mn-ea"/>
              </a:rPr>
              <a:t>3、低门槛准入</a:t>
            </a:r>
            <a:endParaRPr sz="3200">
              <a:solidFill>
                <a:schemeClr val="tx1"/>
              </a:solidFill>
              <a:latin typeface="+mn-lt"/>
              <a:ea typeface="+mn-ea"/>
              <a:sym typeface="+mn-ea"/>
            </a:endParaRPr>
          </a:p>
          <a:p>
            <a:pPr marL="0" indent="0">
              <a:buNone/>
            </a:pPr>
            <a:r>
              <a:rPr sz="3200">
                <a:solidFill>
                  <a:schemeClr val="tx1"/>
                </a:solidFill>
                <a:latin typeface="+mn-lt"/>
                <a:ea typeface="+mn-ea"/>
                <a:sym typeface="+mn-ea"/>
              </a:rPr>
              <a:t>4、传播快速、交互功能强大</a:t>
            </a:r>
            <a:endParaRPr sz="3200">
              <a:solidFill>
                <a:schemeClr val="tx1"/>
              </a:solidFill>
              <a:latin typeface="+mn-lt"/>
              <a:ea typeface="+mn-ea"/>
              <a:sym typeface="+mn-ea"/>
            </a:endParaRPr>
          </a:p>
          <a:p>
            <a:pPr marL="0" indent="0">
              <a:buNone/>
              <a:defRPr>
                <a:solidFill>
                  <a:srgbClr val="FF2600"/>
                </a:solidFill>
              </a:defRPr>
            </a:pPr>
            <a:r>
              <a:rPr sz="3200" b="1">
                <a:solidFill>
                  <a:srgbClr val="C00000"/>
                </a:solidFill>
                <a:latin typeface="+mn-lt"/>
                <a:ea typeface="+mn-ea"/>
                <a:sym typeface="+mn-ea"/>
              </a:rPr>
              <a:t>5、“零编辑”特质</a:t>
            </a:r>
            <a:endParaRPr sz="3200" b="1">
              <a:solidFill>
                <a:srgbClr val="C00000"/>
              </a:solidFill>
              <a:latin typeface="+mn-lt"/>
              <a:ea typeface="+mn-ea"/>
              <a:sym typeface="+mn-ea"/>
            </a:endParaRPr>
          </a:p>
          <a:p>
            <a:pPr marL="0" indent="0">
              <a:buNone/>
            </a:pPr>
            <a:endParaRPr lang="zh-CN" altLang="en-US" sz="3200" b="1">
              <a:solidFill>
                <a:srgbClr val="C00000"/>
              </a:solidFill>
              <a:latin typeface="+mn-lt"/>
              <a:ea typeface="+mn-ea"/>
              <a:sym typeface="+mn-ea"/>
            </a:endParaRPr>
          </a:p>
        </p:txBody>
      </p:sp>
      <p:grpSp>
        <p:nvGrpSpPr>
          <p:cNvPr id="7" name="组合 6"/>
          <p:cNvGrpSpPr/>
          <p:nvPr>
            <p:custDataLst>
              <p:tags r:id="rId1"/>
            </p:custDataLst>
          </p:nvPr>
        </p:nvGrpSpPr>
        <p:grpSpPr>
          <a:xfrm>
            <a:off x="6540500" y="1442720"/>
            <a:ext cx="4496435" cy="4742180"/>
            <a:chOff x="11115" y="2594"/>
            <a:chExt cx="5849" cy="6168"/>
          </a:xfrm>
        </p:grpSpPr>
        <p:sp>
          <p:nvSpPr>
            <p:cNvPr id="1444" name="PA-任意多边形 5"/>
            <p:cNvSpPr/>
            <p:nvPr>
              <p:custDataLst>
                <p:tags r:id="rId2"/>
              </p:custDataLst>
            </p:nvPr>
          </p:nvSpPr>
          <p:spPr bwMode="auto">
            <a:xfrm>
              <a:off x="11318" y="3152"/>
              <a:ext cx="1199" cy="1199"/>
            </a:xfrm>
            <a:custGeom>
              <a:avLst/>
              <a:gdLst>
                <a:gd name="T0" fmla="*/ 1042 w 1122"/>
                <a:gd name="T1" fmla="*/ 1123 h 1123"/>
                <a:gd name="T2" fmla="*/ 80 w 1122"/>
                <a:gd name="T3" fmla="*/ 1123 h 1123"/>
                <a:gd name="T4" fmla="*/ 0 w 1122"/>
                <a:gd name="T5" fmla="*/ 1043 h 1123"/>
                <a:gd name="T6" fmla="*/ 0 w 1122"/>
                <a:gd name="T7" fmla="*/ 80 h 1123"/>
                <a:gd name="T8" fmla="*/ 80 w 1122"/>
                <a:gd name="T9" fmla="*/ 0 h 1123"/>
                <a:gd name="T10" fmla="*/ 1042 w 1122"/>
                <a:gd name="T11" fmla="*/ 0 h 1123"/>
                <a:gd name="T12" fmla="*/ 1122 w 1122"/>
                <a:gd name="T13" fmla="*/ 80 h 1123"/>
                <a:gd name="T14" fmla="*/ 1122 w 1122"/>
                <a:gd name="T15" fmla="*/ 1043 h 1123"/>
                <a:gd name="T16" fmla="*/ 1042 w 1122"/>
                <a:gd name="T17"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2" h="1123">
                  <a:moveTo>
                    <a:pt x="1042" y="1123"/>
                  </a:moveTo>
                  <a:cubicBezTo>
                    <a:pt x="80" y="1123"/>
                    <a:pt x="80" y="1123"/>
                    <a:pt x="80" y="1123"/>
                  </a:cubicBezTo>
                  <a:cubicBezTo>
                    <a:pt x="36" y="1123"/>
                    <a:pt x="0" y="1087"/>
                    <a:pt x="0" y="1043"/>
                  </a:cubicBezTo>
                  <a:cubicBezTo>
                    <a:pt x="0" y="80"/>
                    <a:pt x="0" y="80"/>
                    <a:pt x="0" y="80"/>
                  </a:cubicBezTo>
                  <a:cubicBezTo>
                    <a:pt x="0" y="36"/>
                    <a:pt x="36" y="0"/>
                    <a:pt x="80" y="0"/>
                  </a:cubicBezTo>
                  <a:cubicBezTo>
                    <a:pt x="1042" y="0"/>
                    <a:pt x="1042" y="0"/>
                    <a:pt x="1042" y="0"/>
                  </a:cubicBezTo>
                  <a:cubicBezTo>
                    <a:pt x="1086" y="0"/>
                    <a:pt x="1122" y="36"/>
                    <a:pt x="1122" y="80"/>
                  </a:cubicBezTo>
                  <a:cubicBezTo>
                    <a:pt x="1122" y="1043"/>
                    <a:pt x="1122" y="1043"/>
                    <a:pt x="1122" y="1043"/>
                  </a:cubicBezTo>
                  <a:cubicBezTo>
                    <a:pt x="1122" y="1087"/>
                    <a:pt x="1086" y="1123"/>
                    <a:pt x="1042" y="11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5" name="PA-任意多边形 6"/>
            <p:cNvSpPr/>
            <p:nvPr>
              <p:custDataLst>
                <p:tags r:id="rId3"/>
              </p:custDataLst>
            </p:nvPr>
          </p:nvSpPr>
          <p:spPr bwMode="auto">
            <a:xfrm>
              <a:off x="11843" y="5538"/>
              <a:ext cx="1833" cy="1830"/>
            </a:xfrm>
            <a:custGeom>
              <a:avLst/>
              <a:gdLst>
                <a:gd name="T0" fmla="*/ 1635 w 1715"/>
                <a:gd name="T1" fmla="*/ 1715 h 1715"/>
                <a:gd name="T2" fmla="*/ 80 w 1715"/>
                <a:gd name="T3" fmla="*/ 1715 h 1715"/>
                <a:gd name="T4" fmla="*/ 0 w 1715"/>
                <a:gd name="T5" fmla="*/ 1635 h 1715"/>
                <a:gd name="T6" fmla="*/ 0 w 1715"/>
                <a:gd name="T7" fmla="*/ 80 h 1715"/>
                <a:gd name="T8" fmla="*/ 80 w 1715"/>
                <a:gd name="T9" fmla="*/ 0 h 1715"/>
                <a:gd name="T10" fmla="*/ 1635 w 1715"/>
                <a:gd name="T11" fmla="*/ 0 h 1715"/>
                <a:gd name="T12" fmla="*/ 1715 w 1715"/>
                <a:gd name="T13" fmla="*/ 80 h 1715"/>
                <a:gd name="T14" fmla="*/ 1715 w 1715"/>
                <a:gd name="T15" fmla="*/ 1635 h 1715"/>
                <a:gd name="T16" fmla="*/ 1635 w 1715"/>
                <a:gd name="T17" fmla="*/ 1715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5" h="1715">
                  <a:moveTo>
                    <a:pt x="1635" y="1715"/>
                  </a:moveTo>
                  <a:cubicBezTo>
                    <a:pt x="80" y="1715"/>
                    <a:pt x="80" y="1715"/>
                    <a:pt x="80" y="1715"/>
                  </a:cubicBezTo>
                  <a:cubicBezTo>
                    <a:pt x="36" y="1715"/>
                    <a:pt x="0" y="1679"/>
                    <a:pt x="0" y="1635"/>
                  </a:cubicBezTo>
                  <a:cubicBezTo>
                    <a:pt x="0" y="80"/>
                    <a:pt x="0" y="80"/>
                    <a:pt x="0" y="80"/>
                  </a:cubicBezTo>
                  <a:cubicBezTo>
                    <a:pt x="0" y="36"/>
                    <a:pt x="36" y="0"/>
                    <a:pt x="80" y="0"/>
                  </a:cubicBezTo>
                  <a:cubicBezTo>
                    <a:pt x="1635" y="0"/>
                    <a:pt x="1635" y="0"/>
                    <a:pt x="1635" y="0"/>
                  </a:cubicBezTo>
                  <a:cubicBezTo>
                    <a:pt x="1679" y="0"/>
                    <a:pt x="1715" y="36"/>
                    <a:pt x="1715" y="80"/>
                  </a:cubicBezTo>
                  <a:cubicBezTo>
                    <a:pt x="1715" y="1635"/>
                    <a:pt x="1715" y="1635"/>
                    <a:pt x="1715" y="1635"/>
                  </a:cubicBezTo>
                  <a:cubicBezTo>
                    <a:pt x="1715" y="1679"/>
                    <a:pt x="1679" y="1715"/>
                    <a:pt x="1635" y="171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6" name="PA-任意多边形 7"/>
            <p:cNvSpPr/>
            <p:nvPr>
              <p:custDataLst>
                <p:tags r:id="rId4"/>
              </p:custDataLst>
            </p:nvPr>
          </p:nvSpPr>
          <p:spPr bwMode="auto">
            <a:xfrm>
              <a:off x="12846" y="3380"/>
              <a:ext cx="826" cy="824"/>
            </a:xfrm>
            <a:custGeom>
              <a:avLst/>
              <a:gdLst>
                <a:gd name="T0" fmla="*/ 693 w 773"/>
                <a:gd name="T1" fmla="*/ 773 h 773"/>
                <a:gd name="T2" fmla="*/ 80 w 773"/>
                <a:gd name="T3" fmla="*/ 773 h 773"/>
                <a:gd name="T4" fmla="*/ 0 w 773"/>
                <a:gd name="T5" fmla="*/ 693 h 773"/>
                <a:gd name="T6" fmla="*/ 0 w 773"/>
                <a:gd name="T7" fmla="*/ 80 h 773"/>
                <a:gd name="T8" fmla="*/ 80 w 773"/>
                <a:gd name="T9" fmla="*/ 0 h 773"/>
                <a:gd name="T10" fmla="*/ 693 w 773"/>
                <a:gd name="T11" fmla="*/ 0 h 773"/>
                <a:gd name="T12" fmla="*/ 773 w 773"/>
                <a:gd name="T13" fmla="*/ 80 h 773"/>
                <a:gd name="T14" fmla="*/ 773 w 773"/>
                <a:gd name="T15" fmla="*/ 693 h 773"/>
                <a:gd name="T16" fmla="*/ 693 w 773"/>
                <a:gd name="T17"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773">
                  <a:moveTo>
                    <a:pt x="693" y="773"/>
                  </a:moveTo>
                  <a:cubicBezTo>
                    <a:pt x="80" y="773"/>
                    <a:pt x="80" y="773"/>
                    <a:pt x="80" y="773"/>
                  </a:cubicBezTo>
                  <a:cubicBezTo>
                    <a:pt x="36" y="773"/>
                    <a:pt x="0" y="737"/>
                    <a:pt x="0" y="693"/>
                  </a:cubicBezTo>
                  <a:cubicBezTo>
                    <a:pt x="0" y="80"/>
                    <a:pt x="0" y="80"/>
                    <a:pt x="0" y="80"/>
                  </a:cubicBezTo>
                  <a:cubicBezTo>
                    <a:pt x="0" y="36"/>
                    <a:pt x="36" y="0"/>
                    <a:pt x="80" y="0"/>
                  </a:cubicBezTo>
                  <a:cubicBezTo>
                    <a:pt x="693" y="0"/>
                    <a:pt x="693" y="0"/>
                    <a:pt x="693" y="0"/>
                  </a:cubicBezTo>
                  <a:cubicBezTo>
                    <a:pt x="737" y="0"/>
                    <a:pt x="773" y="36"/>
                    <a:pt x="773" y="80"/>
                  </a:cubicBezTo>
                  <a:cubicBezTo>
                    <a:pt x="773" y="693"/>
                    <a:pt x="773" y="693"/>
                    <a:pt x="773" y="693"/>
                  </a:cubicBezTo>
                  <a:cubicBezTo>
                    <a:pt x="773" y="737"/>
                    <a:pt x="737" y="773"/>
                    <a:pt x="693" y="77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7" name="PA-任意多边形 8"/>
            <p:cNvSpPr/>
            <p:nvPr>
              <p:custDataLst>
                <p:tags r:id="rId5"/>
              </p:custDataLst>
            </p:nvPr>
          </p:nvSpPr>
          <p:spPr bwMode="auto">
            <a:xfrm>
              <a:off x="14070" y="3487"/>
              <a:ext cx="824" cy="823"/>
            </a:xfrm>
            <a:custGeom>
              <a:avLst/>
              <a:gdLst>
                <a:gd name="T0" fmla="*/ 692 w 772"/>
                <a:gd name="T1" fmla="*/ 772 h 772"/>
                <a:gd name="T2" fmla="*/ 80 w 772"/>
                <a:gd name="T3" fmla="*/ 772 h 772"/>
                <a:gd name="T4" fmla="*/ 0 w 772"/>
                <a:gd name="T5" fmla="*/ 692 h 772"/>
                <a:gd name="T6" fmla="*/ 0 w 772"/>
                <a:gd name="T7" fmla="*/ 80 h 772"/>
                <a:gd name="T8" fmla="*/ 80 w 772"/>
                <a:gd name="T9" fmla="*/ 0 h 772"/>
                <a:gd name="T10" fmla="*/ 692 w 772"/>
                <a:gd name="T11" fmla="*/ 0 h 772"/>
                <a:gd name="T12" fmla="*/ 772 w 772"/>
                <a:gd name="T13" fmla="*/ 80 h 772"/>
                <a:gd name="T14" fmla="*/ 772 w 772"/>
                <a:gd name="T15" fmla="*/ 692 h 772"/>
                <a:gd name="T16" fmla="*/ 692 w 772"/>
                <a:gd name="T1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772">
                  <a:moveTo>
                    <a:pt x="692" y="772"/>
                  </a:moveTo>
                  <a:cubicBezTo>
                    <a:pt x="80" y="772"/>
                    <a:pt x="80" y="772"/>
                    <a:pt x="80" y="772"/>
                  </a:cubicBezTo>
                  <a:cubicBezTo>
                    <a:pt x="36" y="772"/>
                    <a:pt x="0" y="736"/>
                    <a:pt x="0" y="692"/>
                  </a:cubicBezTo>
                  <a:cubicBezTo>
                    <a:pt x="0" y="80"/>
                    <a:pt x="0" y="80"/>
                    <a:pt x="0" y="80"/>
                  </a:cubicBezTo>
                  <a:cubicBezTo>
                    <a:pt x="0" y="36"/>
                    <a:pt x="36" y="0"/>
                    <a:pt x="80" y="0"/>
                  </a:cubicBezTo>
                  <a:cubicBezTo>
                    <a:pt x="692" y="0"/>
                    <a:pt x="692" y="0"/>
                    <a:pt x="692" y="0"/>
                  </a:cubicBezTo>
                  <a:cubicBezTo>
                    <a:pt x="736" y="0"/>
                    <a:pt x="772" y="36"/>
                    <a:pt x="772" y="80"/>
                  </a:cubicBezTo>
                  <a:cubicBezTo>
                    <a:pt x="772" y="692"/>
                    <a:pt x="772" y="692"/>
                    <a:pt x="772" y="692"/>
                  </a:cubicBezTo>
                  <a:cubicBezTo>
                    <a:pt x="772" y="736"/>
                    <a:pt x="736" y="772"/>
                    <a:pt x="692" y="77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8" name="PA-任意多边形 9"/>
            <p:cNvSpPr/>
            <p:nvPr>
              <p:custDataLst>
                <p:tags r:id="rId6"/>
              </p:custDataLst>
            </p:nvPr>
          </p:nvSpPr>
          <p:spPr bwMode="auto">
            <a:xfrm>
              <a:off x="13741" y="5644"/>
              <a:ext cx="1007" cy="1006"/>
            </a:xfrm>
            <a:custGeom>
              <a:avLst/>
              <a:gdLst>
                <a:gd name="T0" fmla="*/ 863 w 943"/>
                <a:gd name="T1" fmla="*/ 943 h 943"/>
                <a:gd name="T2" fmla="*/ 80 w 943"/>
                <a:gd name="T3" fmla="*/ 943 h 943"/>
                <a:gd name="T4" fmla="*/ 0 w 943"/>
                <a:gd name="T5" fmla="*/ 863 h 943"/>
                <a:gd name="T6" fmla="*/ 0 w 943"/>
                <a:gd name="T7" fmla="*/ 80 h 943"/>
                <a:gd name="T8" fmla="*/ 80 w 943"/>
                <a:gd name="T9" fmla="*/ 0 h 943"/>
                <a:gd name="T10" fmla="*/ 863 w 943"/>
                <a:gd name="T11" fmla="*/ 0 h 943"/>
                <a:gd name="T12" fmla="*/ 943 w 943"/>
                <a:gd name="T13" fmla="*/ 80 h 943"/>
                <a:gd name="T14" fmla="*/ 943 w 943"/>
                <a:gd name="T15" fmla="*/ 863 h 943"/>
                <a:gd name="T16" fmla="*/ 863 w 943"/>
                <a:gd name="T17" fmla="*/ 94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943">
                  <a:moveTo>
                    <a:pt x="863" y="943"/>
                  </a:moveTo>
                  <a:cubicBezTo>
                    <a:pt x="80" y="943"/>
                    <a:pt x="80" y="943"/>
                    <a:pt x="80" y="943"/>
                  </a:cubicBezTo>
                  <a:cubicBezTo>
                    <a:pt x="36" y="943"/>
                    <a:pt x="0" y="907"/>
                    <a:pt x="0" y="863"/>
                  </a:cubicBezTo>
                  <a:cubicBezTo>
                    <a:pt x="0" y="80"/>
                    <a:pt x="0" y="80"/>
                    <a:pt x="0" y="80"/>
                  </a:cubicBezTo>
                  <a:cubicBezTo>
                    <a:pt x="0" y="36"/>
                    <a:pt x="36" y="0"/>
                    <a:pt x="80" y="0"/>
                  </a:cubicBezTo>
                  <a:cubicBezTo>
                    <a:pt x="863" y="0"/>
                    <a:pt x="863" y="0"/>
                    <a:pt x="863" y="0"/>
                  </a:cubicBezTo>
                  <a:cubicBezTo>
                    <a:pt x="907" y="0"/>
                    <a:pt x="943" y="36"/>
                    <a:pt x="943" y="80"/>
                  </a:cubicBezTo>
                  <a:cubicBezTo>
                    <a:pt x="943" y="863"/>
                    <a:pt x="943" y="863"/>
                    <a:pt x="943" y="863"/>
                  </a:cubicBezTo>
                  <a:cubicBezTo>
                    <a:pt x="943" y="907"/>
                    <a:pt x="907" y="943"/>
                    <a:pt x="863" y="94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49" name="PA-任意多边形 10"/>
            <p:cNvSpPr/>
            <p:nvPr>
              <p:custDataLst>
                <p:tags r:id="rId7"/>
              </p:custDataLst>
            </p:nvPr>
          </p:nvSpPr>
          <p:spPr bwMode="auto">
            <a:xfrm>
              <a:off x="12557" y="7433"/>
              <a:ext cx="1139" cy="1137"/>
            </a:xfrm>
            <a:custGeom>
              <a:avLst/>
              <a:gdLst>
                <a:gd name="T0" fmla="*/ 986 w 1066"/>
                <a:gd name="T1" fmla="*/ 1066 h 1066"/>
                <a:gd name="T2" fmla="*/ 80 w 1066"/>
                <a:gd name="T3" fmla="*/ 1066 h 1066"/>
                <a:gd name="T4" fmla="*/ 0 w 1066"/>
                <a:gd name="T5" fmla="*/ 986 h 1066"/>
                <a:gd name="T6" fmla="*/ 0 w 1066"/>
                <a:gd name="T7" fmla="*/ 80 h 1066"/>
                <a:gd name="T8" fmla="*/ 80 w 1066"/>
                <a:gd name="T9" fmla="*/ 0 h 1066"/>
                <a:gd name="T10" fmla="*/ 986 w 1066"/>
                <a:gd name="T11" fmla="*/ 0 h 1066"/>
                <a:gd name="T12" fmla="*/ 1066 w 1066"/>
                <a:gd name="T13" fmla="*/ 80 h 1066"/>
                <a:gd name="T14" fmla="*/ 1066 w 1066"/>
                <a:gd name="T15" fmla="*/ 986 h 1066"/>
                <a:gd name="T16" fmla="*/ 986 w 1066"/>
                <a:gd name="T1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6" h="1066">
                  <a:moveTo>
                    <a:pt x="986" y="1066"/>
                  </a:moveTo>
                  <a:cubicBezTo>
                    <a:pt x="80" y="1066"/>
                    <a:pt x="80" y="1066"/>
                    <a:pt x="80" y="1066"/>
                  </a:cubicBezTo>
                  <a:cubicBezTo>
                    <a:pt x="36" y="1066"/>
                    <a:pt x="0" y="1030"/>
                    <a:pt x="0" y="986"/>
                  </a:cubicBezTo>
                  <a:cubicBezTo>
                    <a:pt x="0" y="80"/>
                    <a:pt x="0" y="80"/>
                    <a:pt x="0" y="80"/>
                  </a:cubicBezTo>
                  <a:cubicBezTo>
                    <a:pt x="0" y="36"/>
                    <a:pt x="36" y="0"/>
                    <a:pt x="80" y="0"/>
                  </a:cubicBezTo>
                  <a:cubicBezTo>
                    <a:pt x="986" y="0"/>
                    <a:pt x="986" y="0"/>
                    <a:pt x="986" y="0"/>
                  </a:cubicBezTo>
                  <a:cubicBezTo>
                    <a:pt x="1030" y="0"/>
                    <a:pt x="1066" y="36"/>
                    <a:pt x="1066" y="80"/>
                  </a:cubicBezTo>
                  <a:cubicBezTo>
                    <a:pt x="1066" y="986"/>
                    <a:pt x="1066" y="986"/>
                    <a:pt x="1066" y="986"/>
                  </a:cubicBezTo>
                  <a:cubicBezTo>
                    <a:pt x="1066" y="1030"/>
                    <a:pt x="1030" y="1066"/>
                    <a:pt x="986" y="106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0" name="PA-任意多边形 11"/>
            <p:cNvSpPr/>
            <p:nvPr>
              <p:custDataLst>
                <p:tags r:id="rId8"/>
              </p:custDataLst>
            </p:nvPr>
          </p:nvSpPr>
          <p:spPr bwMode="auto">
            <a:xfrm>
              <a:off x="14469" y="6902"/>
              <a:ext cx="1468" cy="1466"/>
            </a:xfrm>
            <a:custGeom>
              <a:avLst/>
              <a:gdLst>
                <a:gd name="T0" fmla="*/ 1294 w 1374"/>
                <a:gd name="T1" fmla="*/ 1374 h 1374"/>
                <a:gd name="T2" fmla="*/ 80 w 1374"/>
                <a:gd name="T3" fmla="*/ 1374 h 1374"/>
                <a:gd name="T4" fmla="*/ 0 w 1374"/>
                <a:gd name="T5" fmla="*/ 1294 h 1374"/>
                <a:gd name="T6" fmla="*/ 0 w 1374"/>
                <a:gd name="T7" fmla="*/ 80 h 1374"/>
                <a:gd name="T8" fmla="*/ 80 w 1374"/>
                <a:gd name="T9" fmla="*/ 0 h 1374"/>
                <a:gd name="T10" fmla="*/ 1294 w 1374"/>
                <a:gd name="T11" fmla="*/ 0 h 1374"/>
                <a:gd name="T12" fmla="*/ 1374 w 1374"/>
                <a:gd name="T13" fmla="*/ 80 h 1374"/>
                <a:gd name="T14" fmla="*/ 1374 w 1374"/>
                <a:gd name="T15" fmla="*/ 1294 h 1374"/>
                <a:gd name="T16" fmla="*/ 1294 w 1374"/>
                <a:gd name="T17" fmla="*/ 137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4" h="1374">
                  <a:moveTo>
                    <a:pt x="1294" y="1374"/>
                  </a:moveTo>
                  <a:cubicBezTo>
                    <a:pt x="80" y="1374"/>
                    <a:pt x="80" y="1374"/>
                    <a:pt x="80" y="1374"/>
                  </a:cubicBezTo>
                  <a:cubicBezTo>
                    <a:pt x="36" y="1374"/>
                    <a:pt x="0" y="1338"/>
                    <a:pt x="0" y="1294"/>
                  </a:cubicBezTo>
                  <a:cubicBezTo>
                    <a:pt x="0" y="80"/>
                    <a:pt x="0" y="80"/>
                    <a:pt x="0" y="80"/>
                  </a:cubicBezTo>
                  <a:cubicBezTo>
                    <a:pt x="0" y="36"/>
                    <a:pt x="36" y="0"/>
                    <a:pt x="80" y="0"/>
                  </a:cubicBezTo>
                  <a:cubicBezTo>
                    <a:pt x="1294" y="0"/>
                    <a:pt x="1294" y="0"/>
                    <a:pt x="1294" y="0"/>
                  </a:cubicBezTo>
                  <a:cubicBezTo>
                    <a:pt x="1338" y="0"/>
                    <a:pt x="1374" y="36"/>
                    <a:pt x="1374" y="80"/>
                  </a:cubicBezTo>
                  <a:cubicBezTo>
                    <a:pt x="1374" y="1294"/>
                    <a:pt x="1374" y="1294"/>
                    <a:pt x="1374" y="1294"/>
                  </a:cubicBezTo>
                  <a:cubicBezTo>
                    <a:pt x="1374" y="1338"/>
                    <a:pt x="1338" y="1374"/>
                    <a:pt x="1294" y="137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1" name="PA-任意多边形 12"/>
            <p:cNvSpPr/>
            <p:nvPr>
              <p:custDataLst>
                <p:tags r:id="rId9"/>
              </p:custDataLst>
            </p:nvPr>
          </p:nvSpPr>
          <p:spPr bwMode="auto">
            <a:xfrm>
              <a:off x="16154" y="3020"/>
              <a:ext cx="638" cy="638"/>
            </a:xfrm>
            <a:custGeom>
              <a:avLst/>
              <a:gdLst>
                <a:gd name="T0" fmla="*/ 517 w 597"/>
                <a:gd name="T1" fmla="*/ 597 h 597"/>
                <a:gd name="T2" fmla="*/ 80 w 597"/>
                <a:gd name="T3" fmla="*/ 597 h 597"/>
                <a:gd name="T4" fmla="*/ 0 w 597"/>
                <a:gd name="T5" fmla="*/ 517 h 597"/>
                <a:gd name="T6" fmla="*/ 0 w 597"/>
                <a:gd name="T7" fmla="*/ 80 h 597"/>
                <a:gd name="T8" fmla="*/ 80 w 597"/>
                <a:gd name="T9" fmla="*/ 0 h 597"/>
                <a:gd name="T10" fmla="*/ 517 w 597"/>
                <a:gd name="T11" fmla="*/ 0 h 597"/>
                <a:gd name="T12" fmla="*/ 597 w 597"/>
                <a:gd name="T13" fmla="*/ 80 h 597"/>
                <a:gd name="T14" fmla="*/ 597 w 597"/>
                <a:gd name="T15" fmla="*/ 517 h 597"/>
                <a:gd name="T16" fmla="*/ 517 w 597"/>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7" h="597">
                  <a:moveTo>
                    <a:pt x="517" y="597"/>
                  </a:moveTo>
                  <a:cubicBezTo>
                    <a:pt x="80" y="597"/>
                    <a:pt x="80" y="597"/>
                    <a:pt x="80" y="597"/>
                  </a:cubicBezTo>
                  <a:cubicBezTo>
                    <a:pt x="36" y="597"/>
                    <a:pt x="0" y="561"/>
                    <a:pt x="0" y="517"/>
                  </a:cubicBezTo>
                  <a:cubicBezTo>
                    <a:pt x="0" y="80"/>
                    <a:pt x="0" y="80"/>
                    <a:pt x="0" y="80"/>
                  </a:cubicBezTo>
                  <a:cubicBezTo>
                    <a:pt x="0" y="36"/>
                    <a:pt x="36" y="0"/>
                    <a:pt x="80" y="0"/>
                  </a:cubicBezTo>
                  <a:cubicBezTo>
                    <a:pt x="517" y="0"/>
                    <a:pt x="517" y="0"/>
                    <a:pt x="517" y="0"/>
                  </a:cubicBezTo>
                  <a:cubicBezTo>
                    <a:pt x="561" y="0"/>
                    <a:pt x="597" y="36"/>
                    <a:pt x="597" y="80"/>
                  </a:cubicBezTo>
                  <a:cubicBezTo>
                    <a:pt x="597" y="517"/>
                    <a:pt x="597" y="517"/>
                    <a:pt x="597" y="517"/>
                  </a:cubicBezTo>
                  <a:cubicBezTo>
                    <a:pt x="597" y="561"/>
                    <a:pt x="561" y="597"/>
                    <a:pt x="517" y="59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2" name="PA-任意多边形 13"/>
            <p:cNvSpPr/>
            <p:nvPr>
              <p:custDataLst>
                <p:tags r:id="rId10"/>
              </p:custDataLst>
            </p:nvPr>
          </p:nvSpPr>
          <p:spPr bwMode="auto">
            <a:xfrm>
              <a:off x="14995" y="4911"/>
              <a:ext cx="652" cy="652"/>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3" name="PA-任意多边形 14"/>
            <p:cNvSpPr/>
            <p:nvPr>
              <p:custDataLst>
                <p:tags r:id="rId11"/>
              </p:custDataLst>
            </p:nvPr>
          </p:nvSpPr>
          <p:spPr bwMode="auto">
            <a:xfrm>
              <a:off x="11773" y="4804"/>
              <a:ext cx="652" cy="654"/>
            </a:xfrm>
            <a:custGeom>
              <a:avLst/>
              <a:gdLst>
                <a:gd name="T0" fmla="*/ 531 w 611"/>
                <a:gd name="T1" fmla="*/ 612 h 612"/>
                <a:gd name="T2" fmla="*/ 80 w 611"/>
                <a:gd name="T3" fmla="*/ 612 h 612"/>
                <a:gd name="T4" fmla="*/ 0 w 611"/>
                <a:gd name="T5" fmla="*/ 532 h 612"/>
                <a:gd name="T6" fmla="*/ 0 w 611"/>
                <a:gd name="T7" fmla="*/ 80 h 612"/>
                <a:gd name="T8" fmla="*/ 80 w 611"/>
                <a:gd name="T9" fmla="*/ 0 h 612"/>
                <a:gd name="T10" fmla="*/ 531 w 611"/>
                <a:gd name="T11" fmla="*/ 0 h 612"/>
                <a:gd name="T12" fmla="*/ 611 w 611"/>
                <a:gd name="T13" fmla="*/ 80 h 612"/>
                <a:gd name="T14" fmla="*/ 611 w 611"/>
                <a:gd name="T15" fmla="*/ 532 h 612"/>
                <a:gd name="T16" fmla="*/ 531 w 611"/>
                <a:gd name="T17"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2">
                  <a:moveTo>
                    <a:pt x="531" y="612"/>
                  </a:moveTo>
                  <a:cubicBezTo>
                    <a:pt x="80" y="612"/>
                    <a:pt x="80" y="612"/>
                    <a:pt x="80" y="612"/>
                  </a:cubicBezTo>
                  <a:cubicBezTo>
                    <a:pt x="36" y="612"/>
                    <a:pt x="0" y="576"/>
                    <a:pt x="0" y="532"/>
                  </a:cubicBezTo>
                  <a:cubicBezTo>
                    <a:pt x="0" y="80"/>
                    <a:pt x="0" y="80"/>
                    <a:pt x="0" y="80"/>
                  </a:cubicBezTo>
                  <a:cubicBezTo>
                    <a:pt x="0" y="36"/>
                    <a:pt x="36" y="0"/>
                    <a:pt x="80" y="0"/>
                  </a:cubicBezTo>
                  <a:cubicBezTo>
                    <a:pt x="531" y="0"/>
                    <a:pt x="531" y="0"/>
                    <a:pt x="531" y="0"/>
                  </a:cubicBezTo>
                  <a:cubicBezTo>
                    <a:pt x="575" y="0"/>
                    <a:pt x="611" y="36"/>
                    <a:pt x="611" y="80"/>
                  </a:cubicBezTo>
                  <a:cubicBezTo>
                    <a:pt x="611" y="532"/>
                    <a:pt x="611" y="532"/>
                    <a:pt x="611" y="532"/>
                  </a:cubicBezTo>
                  <a:cubicBezTo>
                    <a:pt x="611" y="576"/>
                    <a:pt x="575" y="612"/>
                    <a:pt x="531" y="61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4" name="PA-任意多边形 15"/>
            <p:cNvSpPr/>
            <p:nvPr>
              <p:custDataLst>
                <p:tags r:id="rId12"/>
              </p:custDataLst>
            </p:nvPr>
          </p:nvSpPr>
          <p:spPr bwMode="auto">
            <a:xfrm>
              <a:off x="11115" y="5538"/>
              <a:ext cx="652" cy="652"/>
            </a:xfrm>
            <a:custGeom>
              <a:avLst/>
              <a:gdLst>
                <a:gd name="T0" fmla="*/ 531 w 611"/>
                <a:gd name="T1" fmla="*/ 612 h 612"/>
                <a:gd name="T2" fmla="*/ 80 w 611"/>
                <a:gd name="T3" fmla="*/ 612 h 612"/>
                <a:gd name="T4" fmla="*/ 0 w 611"/>
                <a:gd name="T5" fmla="*/ 532 h 612"/>
                <a:gd name="T6" fmla="*/ 0 w 611"/>
                <a:gd name="T7" fmla="*/ 80 h 612"/>
                <a:gd name="T8" fmla="*/ 80 w 611"/>
                <a:gd name="T9" fmla="*/ 0 h 612"/>
                <a:gd name="T10" fmla="*/ 531 w 611"/>
                <a:gd name="T11" fmla="*/ 0 h 612"/>
                <a:gd name="T12" fmla="*/ 611 w 611"/>
                <a:gd name="T13" fmla="*/ 80 h 612"/>
                <a:gd name="T14" fmla="*/ 611 w 611"/>
                <a:gd name="T15" fmla="*/ 532 h 612"/>
                <a:gd name="T16" fmla="*/ 531 w 611"/>
                <a:gd name="T17"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2">
                  <a:moveTo>
                    <a:pt x="531" y="612"/>
                  </a:moveTo>
                  <a:cubicBezTo>
                    <a:pt x="80" y="612"/>
                    <a:pt x="80" y="612"/>
                    <a:pt x="80" y="612"/>
                  </a:cubicBezTo>
                  <a:cubicBezTo>
                    <a:pt x="36" y="612"/>
                    <a:pt x="0" y="576"/>
                    <a:pt x="0" y="532"/>
                  </a:cubicBezTo>
                  <a:cubicBezTo>
                    <a:pt x="0" y="80"/>
                    <a:pt x="0" y="80"/>
                    <a:pt x="0" y="80"/>
                  </a:cubicBezTo>
                  <a:cubicBezTo>
                    <a:pt x="0" y="36"/>
                    <a:pt x="36" y="0"/>
                    <a:pt x="80" y="0"/>
                  </a:cubicBezTo>
                  <a:cubicBezTo>
                    <a:pt x="531" y="0"/>
                    <a:pt x="531" y="0"/>
                    <a:pt x="531" y="0"/>
                  </a:cubicBezTo>
                  <a:cubicBezTo>
                    <a:pt x="575" y="0"/>
                    <a:pt x="611" y="36"/>
                    <a:pt x="611" y="80"/>
                  </a:cubicBezTo>
                  <a:cubicBezTo>
                    <a:pt x="611" y="532"/>
                    <a:pt x="611" y="532"/>
                    <a:pt x="611" y="532"/>
                  </a:cubicBezTo>
                  <a:cubicBezTo>
                    <a:pt x="611" y="576"/>
                    <a:pt x="575" y="612"/>
                    <a:pt x="531" y="61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5" name="PA-任意多边形 16"/>
            <p:cNvSpPr/>
            <p:nvPr>
              <p:custDataLst>
                <p:tags r:id="rId13"/>
              </p:custDataLst>
            </p:nvPr>
          </p:nvSpPr>
          <p:spPr bwMode="auto">
            <a:xfrm>
              <a:off x="13741" y="6731"/>
              <a:ext cx="652" cy="652"/>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6" name="PA-任意多边形 17"/>
            <p:cNvSpPr/>
            <p:nvPr>
              <p:custDataLst>
                <p:tags r:id="rId14"/>
              </p:custDataLst>
            </p:nvPr>
          </p:nvSpPr>
          <p:spPr bwMode="auto">
            <a:xfrm>
              <a:off x="15992" y="6907"/>
              <a:ext cx="652" cy="654"/>
            </a:xfrm>
            <a:custGeom>
              <a:avLst/>
              <a:gdLst>
                <a:gd name="T0" fmla="*/ 531 w 611"/>
                <a:gd name="T1" fmla="*/ 612 h 612"/>
                <a:gd name="T2" fmla="*/ 80 w 611"/>
                <a:gd name="T3" fmla="*/ 612 h 612"/>
                <a:gd name="T4" fmla="*/ 0 w 611"/>
                <a:gd name="T5" fmla="*/ 532 h 612"/>
                <a:gd name="T6" fmla="*/ 0 w 611"/>
                <a:gd name="T7" fmla="*/ 80 h 612"/>
                <a:gd name="T8" fmla="*/ 80 w 611"/>
                <a:gd name="T9" fmla="*/ 0 h 612"/>
                <a:gd name="T10" fmla="*/ 531 w 611"/>
                <a:gd name="T11" fmla="*/ 0 h 612"/>
                <a:gd name="T12" fmla="*/ 611 w 611"/>
                <a:gd name="T13" fmla="*/ 80 h 612"/>
                <a:gd name="T14" fmla="*/ 611 w 611"/>
                <a:gd name="T15" fmla="*/ 532 h 612"/>
                <a:gd name="T16" fmla="*/ 531 w 611"/>
                <a:gd name="T17"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2">
                  <a:moveTo>
                    <a:pt x="531" y="612"/>
                  </a:moveTo>
                  <a:cubicBezTo>
                    <a:pt x="80" y="612"/>
                    <a:pt x="80" y="612"/>
                    <a:pt x="80" y="612"/>
                  </a:cubicBezTo>
                  <a:cubicBezTo>
                    <a:pt x="36" y="612"/>
                    <a:pt x="0" y="576"/>
                    <a:pt x="0" y="532"/>
                  </a:cubicBezTo>
                  <a:cubicBezTo>
                    <a:pt x="0" y="80"/>
                    <a:pt x="0" y="80"/>
                    <a:pt x="0" y="80"/>
                  </a:cubicBezTo>
                  <a:cubicBezTo>
                    <a:pt x="0" y="36"/>
                    <a:pt x="36" y="0"/>
                    <a:pt x="80" y="0"/>
                  </a:cubicBezTo>
                  <a:cubicBezTo>
                    <a:pt x="531" y="0"/>
                    <a:pt x="531" y="0"/>
                    <a:pt x="531" y="0"/>
                  </a:cubicBezTo>
                  <a:cubicBezTo>
                    <a:pt x="575" y="0"/>
                    <a:pt x="611" y="36"/>
                    <a:pt x="611" y="80"/>
                  </a:cubicBezTo>
                  <a:cubicBezTo>
                    <a:pt x="611" y="532"/>
                    <a:pt x="611" y="532"/>
                    <a:pt x="611" y="532"/>
                  </a:cubicBezTo>
                  <a:cubicBezTo>
                    <a:pt x="611" y="576"/>
                    <a:pt x="575" y="612"/>
                    <a:pt x="531" y="612"/>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7" name="PA-任意多边形 18"/>
            <p:cNvSpPr/>
            <p:nvPr>
              <p:custDataLst>
                <p:tags r:id="rId15"/>
              </p:custDataLst>
            </p:nvPr>
          </p:nvSpPr>
          <p:spPr bwMode="auto">
            <a:xfrm>
              <a:off x="11843" y="7433"/>
              <a:ext cx="654" cy="651"/>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8" name="PA-任意多边形 19"/>
            <p:cNvSpPr/>
            <p:nvPr>
              <p:custDataLst>
                <p:tags r:id="rId16"/>
              </p:custDataLst>
            </p:nvPr>
          </p:nvSpPr>
          <p:spPr bwMode="auto">
            <a:xfrm>
              <a:off x="11190" y="8110"/>
              <a:ext cx="652" cy="652"/>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59" name="PA-任意多边形 20"/>
            <p:cNvSpPr/>
            <p:nvPr>
              <p:custDataLst>
                <p:tags r:id="rId17"/>
              </p:custDataLst>
            </p:nvPr>
          </p:nvSpPr>
          <p:spPr bwMode="auto">
            <a:xfrm>
              <a:off x="14991" y="3658"/>
              <a:ext cx="1183" cy="1183"/>
            </a:xfrm>
            <a:custGeom>
              <a:avLst/>
              <a:gdLst>
                <a:gd name="T0" fmla="*/ 1029 w 1109"/>
                <a:gd name="T1" fmla="*/ 1109 h 1109"/>
                <a:gd name="T2" fmla="*/ 80 w 1109"/>
                <a:gd name="T3" fmla="*/ 1109 h 1109"/>
                <a:gd name="T4" fmla="*/ 0 w 1109"/>
                <a:gd name="T5" fmla="*/ 1029 h 1109"/>
                <a:gd name="T6" fmla="*/ 0 w 1109"/>
                <a:gd name="T7" fmla="*/ 80 h 1109"/>
                <a:gd name="T8" fmla="*/ 80 w 1109"/>
                <a:gd name="T9" fmla="*/ 0 h 1109"/>
                <a:gd name="T10" fmla="*/ 1029 w 1109"/>
                <a:gd name="T11" fmla="*/ 0 h 1109"/>
                <a:gd name="T12" fmla="*/ 1109 w 1109"/>
                <a:gd name="T13" fmla="*/ 80 h 1109"/>
                <a:gd name="T14" fmla="*/ 1109 w 1109"/>
                <a:gd name="T15" fmla="*/ 1029 h 1109"/>
                <a:gd name="T16" fmla="*/ 1029 w 1109"/>
                <a:gd name="T17" fmla="*/ 110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9" h="1109">
                  <a:moveTo>
                    <a:pt x="1029" y="1109"/>
                  </a:moveTo>
                  <a:cubicBezTo>
                    <a:pt x="80" y="1109"/>
                    <a:pt x="80" y="1109"/>
                    <a:pt x="80" y="1109"/>
                  </a:cubicBezTo>
                  <a:cubicBezTo>
                    <a:pt x="36" y="1109"/>
                    <a:pt x="0" y="1073"/>
                    <a:pt x="0" y="1029"/>
                  </a:cubicBezTo>
                  <a:cubicBezTo>
                    <a:pt x="0" y="80"/>
                    <a:pt x="0" y="80"/>
                    <a:pt x="0" y="80"/>
                  </a:cubicBezTo>
                  <a:cubicBezTo>
                    <a:pt x="0" y="36"/>
                    <a:pt x="36" y="0"/>
                    <a:pt x="80" y="0"/>
                  </a:cubicBezTo>
                  <a:cubicBezTo>
                    <a:pt x="1029" y="0"/>
                    <a:pt x="1029" y="0"/>
                    <a:pt x="1029" y="0"/>
                  </a:cubicBezTo>
                  <a:cubicBezTo>
                    <a:pt x="1073" y="0"/>
                    <a:pt x="1109" y="36"/>
                    <a:pt x="1109" y="80"/>
                  </a:cubicBezTo>
                  <a:cubicBezTo>
                    <a:pt x="1109" y="1029"/>
                    <a:pt x="1109" y="1029"/>
                    <a:pt x="1109" y="1029"/>
                  </a:cubicBezTo>
                  <a:cubicBezTo>
                    <a:pt x="1109" y="1073"/>
                    <a:pt x="1073" y="1109"/>
                    <a:pt x="1029" y="110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0" name="PA-任意多边形 21"/>
            <p:cNvSpPr/>
            <p:nvPr>
              <p:custDataLst>
                <p:tags r:id="rId18"/>
              </p:custDataLst>
            </p:nvPr>
          </p:nvSpPr>
          <p:spPr bwMode="auto">
            <a:xfrm>
              <a:off x="13741" y="4385"/>
              <a:ext cx="1183" cy="1183"/>
            </a:xfrm>
            <a:custGeom>
              <a:avLst/>
              <a:gdLst>
                <a:gd name="T0" fmla="*/ 1028 w 1108"/>
                <a:gd name="T1" fmla="*/ 1109 h 1109"/>
                <a:gd name="T2" fmla="*/ 80 w 1108"/>
                <a:gd name="T3" fmla="*/ 1109 h 1109"/>
                <a:gd name="T4" fmla="*/ 0 w 1108"/>
                <a:gd name="T5" fmla="*/ 1029 h 1109"/>
                <a:gd name="T6" fmla="*/ 0 w 1108"/>
                <a:gd name="T7" fmla="*/ 80 h 1109"/>
                <a:gd name="T8" fmla="*/ 80 w 1108"/>
                <a:gd name="T9" fmla="*/ 0 h 1109"/>
                <a:gd name="T10" fmla="*/ 1028 w 1108"/>
                <a:gd name="T11" fmla="*/ 0 h 1109"/>
                <a:gd name="T12" fmla="*/ 1108 w 1108"/>
                <a:gd name="T13" fmla="*/ 80 h 1109"/>
                <a:gd name="T14" fmla="*/ 1108 w 1108"/>
                <a:gd name="T15" fmla="*/ 1029 h 1109"/>
                <a:gd name="T16" fmla="*/ 1028 w 1108"/>
                <a:gd name="T17" fmla="*/ 110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1109">
                  <a:moveTo>
                    <a:pt x="1028" y="1109"/>
                  </a:moveTo>
                  <a:cubicBezTo>
                    <a:pt x="80" y="1109"/>
                    <a:pt x="80" y="1109"/>
                    <a:pt x="80" y="1109"/>
                  </a:cubicBezTo>
                  <a:cubicBezTo>
                    <a:pt x="36" y="1109"/>
                    <a:pt x="0" y="1073"/>
                    <a:pt x="0" y="1029"/>
                  </a:cubicBezTo>
                  <a:cubicBezTo>
                    <a:pt x="0" y="80"/>
                    <a:pt x="0" y="80"/>
                    <a:pt x="0" y="80"/>
                  </a:cubicBezTo>
                  <a:cubicBezTo>
                    <a:pt x="0" y="36"/>
                    <a:pt x="36" y="0"/>
                    <a:pt x="80" y="0"/>
                  </a:cubicBezTo>
                  <a:cubicBezTo>
                    <a:pt x="1028" y="0"/>
                    <a:pt x="1028" y="0"/>
                    <a:pt x="1028" y="0"/>
                  </a:cubicBezTo>
                  <a:cubicBezTo>
                    <a:pt x="1072" y="0"/>
                    <a:pt x="1108" y="36"/>
                    <a:pt x="1108" y="80"/>
                  </a:cubicBezTo>
                  <a:cubicBezTo>
                    <a:pt x="1108" y="1029"/>
                    <a:pt x="1108" y="1029"/>
                    <a:pt x="1108" y="1029"/>
                  </a:cubicBezTo>
                  <a:cubicBezTo>
                    <a:pt x="1108" y="1073"/>
                    <a:pt x="1072" y="1109"/>
                    <a:pt x="1028" y="110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1" name="PA-任意多边形 22"/>
            <p:cNvSpPr/>
            <p:nvPr>
              <p:custDataLst>
                <p:tags r:id="rId19"/>
              </p:custDataLst>
            </p:nvPr>
          </p:nvSpPr>
          <p:spPr bwMode="auto">
            <a:xfrm>
              <a:off x="14823" y="5644"/>
              <a:ext cx="1183" cy="1183"/>
            </a:xfrm>
            <a:custGeom>
              <a:avLst/>
              <a:gdLst>
                <a:gd name="T0" fmla="*/ 1028 w 1108"/>
                <a:gd name="T1" fmla="*/ 1109 h 1109"/>
                <a:gd name="T2" fmla="*/ 80 w 1108"/>
                <a:gd name="T3" fmla="*/ 1109 h 1109"/>
                <a:gd name="T4" fmla="*/ 0 w 1108"/>
                <a:gd name="T5" fmla="*/ 1029 h 1109"/>
                <a:gd name="T6" fmla="*/ 0 w 1108"/>
                <a:gd name="T7" fmla="*/ 80 h 1109"/>
                <a:gd name="T8" fmla="*/ 80 w 1108"/>
                <a:gd name="T9" fmla="*/ 0 h 1109"/>
                <a:gd name="T10" fmla="*/ 1028 w 1108"/>
                <a:gd name="T11" fmla="*/ 0 h 1109"/>
                <a:gd name="T12" fmla="*/ 1108 w 1108"/>
                <a:gd name="T13" fmla="*/ 80 h 1109"/>
                <a:gd name="T14" fmla="*/ 1108 w 1108"/>
                <a:gd name="T15" fmla="*/ 1029 h 1109"/>
                <a:gd name="T16" fmla="*/ 1028 w 1108"/>
                <a:gd name="T17" fmla="*/ 110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1109">
                  <a:moveTo>
                    <a:pt x="1028" y="1109"/>
                  </a:moveTo>
                  <a:cubicBezTo>
                    <a:pt x="80" y="1109"/>
                    <a:pt x="80" y="1109"/>
                    <a:pt x="80" y="1109"/>
                  </a:cubicBezTo>
                  <a:cubicBezTo>
                    <a:pt x="36" y="1109"/>
                    <a:pt x="0" y="1073"/>
                    <a:pt x="0" y="1029"/>
                  </a:cubicBezTo>
                  <a:cubicBezTo>
                    <a:pt x="0" y="80"/>
                    <a:pt x="0" y="80"/>
                    <a:pt x="0" y="80"/>
                  </a:cubicBezTo>
                  <a:cubicBezTo>
                    <a:pt x="0" y="36"/>
                    <a:pt x="36" y="0"/>
                    <a:pt x="80" y="0"/>
                  </a:cubicBezTo>
                  <a:cubicBezTo>
                    <a:pt x="1028" y="0"/>
                    <a:pt x="1028" y="0"/>
                    <a:pt x="1028" y="0"/>
                  </a:cubicBezTo>
                  <a:cubicBezTo>
                    <a:pt x="1072" y="0"/>
                    <a:pt x="1108" y="36"/>
                    <a:pt x="1108" y="80"/>
                  </a:cubicBezTo>
                  <a:cubicBezTo>
                    <a:pt x="1108" y="1029"/>
                    <a:pt x="1108" y="1029"/>
                    <a:pt x="1108" y="1029"/>
                  </a:cubicBezTo>
                  <a:cubicBezTo>
                    <a:pt x="1108" y="1073"/>
                    <a:pt x="1072" y="1109"/>
                    <a:pt x="1028" y="110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62" name="PA-任意多边形 23"/>
            <p:cNvSpPr/>
            <p:nvPr>
              <p:custDataLst>
                <p:tags r:id="rId20"/>
              </p:custDataLst>
            </p:nvPr>
          </p:nvSpPr>
          <p:spPr bwMode="auto">
            <a:xfrm>
              <a:off x="12497" y="4279"/>
              <a:ext cx="1183" cy="1183"/>
            </a:xfrm>
            <a:custGeom>
              <a:avLst/>
              <a:gdLst>
                <a:gd name="T0" fmla="*/ 1029 w 1109"/>
                <a:gd name="T1" fmla="*/ 1108 h 1108"/>
                <a:gd name="T2" fmla="*/ 80 w 1109"/>
                <a:gd name="T3" fmla="*/ 1108 h 1108"/>
                <a:gd name="T4" fmla="*/ 0 w 1109"/>
                <a:gd name="T5" fmla="*/ 1028 h 1108"/>
                <a:gd name="T6" fmla="*/ 0 w 1109"/>
                <a:gd name="T7" fmla="*/ 80 h 1108"/>
                <a:gd name="T8" fmla="*/ 80 w 1109"/>
                <a:gd name="T9" fmla="*/ 0 h 1108"/>
                <a:gd name="T10" fmla="*/ 1029 w 1109"/>
                <a:gd name="T11" fmla="*/ 0 h 1108"/>
                <a:gd name="T12" fmla="*/ 1109 w 1109"/>
                <a:gd name="T13" fmla="*/ 80 h 1108"/>
                <a:gd name="T14" fmla="*/ 1109 w 1109"/>
                <a:gd name="T15" fmla="*/ 1028 h 1108"/>
                <a:gd name="T16" fmla="*/ 1029 w 1109"/>
                <a:gd name="T17" fmla="*/ 110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9" h="1108">
                  <a:moveTo>
                    <a:pt x="1029" y="1108"/>
                  </a:moveTo>
                  <a:cubicBezTo>
                    <a:pt x="80" y="1108"/>
                    <a:pt x="80" y="1108"/>
                    <a:pt x="80" y="1108"/>
                  </a:cubicBezTo>
                  <a:cubicBezTo>
                    <a:pt x="36" y="1108"/>
                    <a:pt x="0" y="1072"/>
                    <a:pt x="0" y="1028"/>
                  </a:cubicBezTo>
                  <a:cubicBezTo>
                    <a:pt x="0" y="80"/>
                    <a:pt x="0" y="80"/>
                    <a:pt x="0" y="80"/>
                  </a:cubicBezTo>
                  <a:cubicBezTo>
                    <a:pt x="0" y="36"/>
                    <a:pt x="36" y="0"/>
                    <a:pt x="80" y="0"/>
                  </a:cubicBezTo>
                  <a:cubicBezTo>
                    <a:pt x="1029" y="0"/>
                    <a:pt x="1029" y="0"/>
                    <a:pt x="1029" y="0"/>
                  </a:cubicBezTo>
                  <a:cubicBezTo>
                    <a:pt x="1073" y="0"/>
                    <a:pt x="1109" y="36"/>
                    <a:pt x="1109" y="80"/>
                  </a:cubicBezTo>
                  <a:cubicBezTo>
                    <a:pt x="1109" y="1028"/>
                    <a:pt x="1109" y="1028"/>
                    <a:pt x="1109" y="1028"/>
                  </a:cubicBezTo>
                  <a:cubicBezTo>
                    <a:pt x="1109" y="1072"/>
                    <a:pt x="1073" y="1108"/>
                    <a:pt x="1029" y="110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42" name="PA-圆角矩形 1541"/>
            <p:cNvSpPr/>
            <p:nvPr>
              <p:custDataLst>
                <p:tags r:id="rId21"/>
              </p:custDataLst>
            </p:nvPr>
          </p:nvSpPr>
          <p:spPr>
            <a:xfrm>
              <a:off x="11393" y="2978"/>
              <a:ext cx="1199" cy="1199"/>
            </a:xfrm>
            <a:prstGeom prst="roundRect">
              <a:avLst>
                <a:gd name="adj" fmla="val 7125"/>
              </a:avLst>
            </a:prstGeom>
            <a:blipFill dpi="0" rotWithShape="0">
              <a:blip r:embed="rId22" cstate="screen"/>
              <a:srcRect/>
              <a:stretch>
                <a:fillRect l="-100000" t="-11000" r="-440000" b="-368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3" name="PA-圆角矩形 1542"/>
            <p:cNvSpPr/>
            <p:nvPr>
              <p:custDataLst>
                <p:tags r:id="rId23"/>
              </p:custDataLst>
            </p:nvPr>
          </p:nvSpPr>
          <p:spPr>
            <a:xfrm>
              <a:off x="11919" y="5366"/>
              <a:ext cx="1831" cy="1831"/>
            </a:xfrm>
            <a:prstGeom prst="roundRect">
              <a:avLst>
                <a:gd name="adj" fmla="val 4665"/>
              </a:avLst>
            </a:prstGeom>
            <a:blipFill dpi="0" rotWithShape="0">
              <a:blip r:embed="rId22" cstate="screen"/>
              <a:srcRect/>
              <a:stretch>
                <a:fillRect l="-94000" t="-138000" r="-225000" b="-76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4" name="PA-圆角矩形 1543"/>
            <p:cNvSpPr/>
            <p:nvPr>
              <p:custDataLst>
                <p:tags r:id="rId24"/>
              </p:custDataLst>
            </p:nvPr>
          </p:nvSpPr>
          <p:spPr>
            <a:xfrm>
              <a:off x="12921" y="3205"/>
              <a:ext cx="824" cy="824"/>
            </a:xfrm>
            <a:prstGeom prst="roundRect">
              <a:avLst>
                <a:gd name="adj" fmla="val 10359"/>
              </a:avLst>
            </a:prstGeom>
            <a:blipFill dpi="0" rotWithShape="0">
              <a:blip r:embed="rId22" cstate="screen"/>
              <a:srcRect/>
              <a:stretch>
                <a:fillRect l="-331000" t="-44000" r="-499000" b="-554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5" name="PA-圆角矩形 1544"/>
            <p:cNvSpPr/>
            <p:nvPr>
              <p:custDataLst>
                <p:tags r:id="rId25"/>
              </p:custDataLst>
            </p:nvPr>
          </p:nvSpPr>
          <p:spPr>
            <a:xfrm>
              <a:off x="14145" y="3312"/>
              <a:ext cx="824" cy="824"/>
            </a:xfrm>
            <a:prstGeom prst="roundRect">
              <a:avLst>
                <a:gd name="adj" fmla="val 10359"/>
              </a:avLst>
            </a:prstGeom>
            <a:blipFill dpi="0" rotWithShape="0">
              <a:blip r:embed="rId22" cstate="screen"/>
              <a:srcRect/>
              <a:stretch>
                <a:fillRect l="-479000" t="-56000" r="-351000" b="-541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6" name="PA-圆角矩形 1545"/>
            <p:cNvSpPr/>
            <p:nvPr>
              <p:custDataLst>
                <p:tags r:id="rId26"/>
              </p:custDataLst>
            </p:nvPr>
          </p:nvSpPr>
          <p:spPr>
            <a:xfrm>
              <a:off x="13816" y="5471"/>
              <a:ext cx="1007" cy="1007"/>
            </a:xfrm>
            <a:prstGeom prst="roundRect">
              <a:avLst>
                <a:gd name="adj" fmla="val 8485"/>
              </a:avLst>
            </a:prstGeom>
            <a:blipFill dpi="0" rotWithShape="0">
              <a:blip r:embed="rId22" cstate="screen"/>
              <a:srcRect/>
              <a:stretch>
                <a:fillRect l="-360000" t="-261000" r="-302000" b="-210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7" name="PA-圆角矩形 1546"/>
            <p:cNvSpPr/>
            <p:nvPr>
              <p:custDataLst>
                <p:tags r:id="rId27"/>
              </p:custDataLst>
            </p:nvPr>
          </p:nvSpPr>
          <p:spPr>
            <a:xfrm>
              <a:off x="12632" y="7262"/>
              <a:ext cx="1138" cy="1138"/>
            </a:xfrm>
            <a:prstGeom prst="roundRect">
              <a:avLst>
                <a:gd name="adj" fmla="val 7505"/>
              </a:avLst>
            </a:prstGeom>
            <a:blipFill dpi="0" rotWithShape="0">
              <a:blip r:embed="rId22" cstate="screen"/>
              <a:srcRect/>
              <a:stretch>
                <a:fillRect l="-214000" t="-388000" r="-360000" b="-17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8" name="PA-圆角矩形 1547"/>
            <p:cNvSpPr/>
            <p:nvPr>
              <p:custDataLst>
                <p:tags r:id="rId28"/>
              </p:custDataLst>
            </p:nvPr>
          </p:nvSpPr>
          <p:spPr>
            <a:xfrm>
              <a:off x="14544" y="6731"/>
              <a:ext cx="1467" cy="1467"/>
            </a:xfrm>
            <a:prstGeom prst="roundRect">
              <a:avLst>
                <a:gd name="adj" fmla="val 5823"/>
              </a:avLst>
            </a:prstGeom>
            <a:blipFill dpi="0" rotWithShape="0">
              <a:blip r:embed="rId22" cstate="screen"/>
              <a:srcRect/>
              <a:stretch>
                <a:fillRect l="-297000" t="-265000" r="-126000" b="-27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9" name="PA-圆角矩形 1548"/>
            <p:cNvSpPr/>
            <p:nvPr>
              <p:custDataLst>
                <p:tags r:id="rId29"/>
              </p:custDataLst>
            </p:nvPr>
          </p:nvSpPr>
          <p:spPr>
            <a:xfrm>
              <a:off x="16229" y="2846"/>
              <a:ext cx="637" cy="637"/>
            </a:xfrm>
            <a:prstGeom prst="roundRect">
              <a:avLst>
                <a:gd name="adj" fmla="val 13401"/>
              </a:avLst>
            </a:prstGeom>
            <a:blipFill dpi="0" rotWithShape="0">
              <a:blip r:embed="rId22" cstate="screen"/>
              <a:srcRect/>
              <a:stretch>
                <a:fillRect l="-947000" r="-156000" b="-80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0" name="PA-圆角矩形 1549"/>
            <p:cNvSpPr/>
            <p:nvPr>
              <p:custDataLst>
                <p:tags r:id="rId30"/>
              </p:custDataLst>
            </p:nvPr>
          </p:nvSpPr>
          <p:spPr>
            <a:xfrm>
              <a:off x="15071" y="4738"/>
              <a:ext cx="653" cy="653"/>
            </a:xfrm>
            <a:prstGeom prst="roundRect">
              <a:avLst>
                <a:gd name="adj" fmla="val 13090"/>
              </a:avLst>
            </a:prstGeom>
            <a:blipFill dpi="0" rotWithShape="0">
              <a:blip r:embed="rId22" cstate="screen"/>
              <a:srcRect/>
              <a:stretch>
                <a:fillRect l="-747000" t="-290000" r="-328000" b="-491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1" name="PA-圆角矩形 1550"/>
            <p:cNvSpPr/>
            <p:nvPr>
              <p:custDataLst>
                <p:tags r:id="rId31"/>
              </p:custDataLst>
            </p:nvPr>
          </p:nvSpPr>
          <p:spPr>
            <a:xfrm>
              <a:off x="11848" y="4632"/>
              <a:ext cx="653" cy="653"/>
            </a:xfrm>
            <a:prstGeom prst="roundRect">
              <a:avLst>
                <a:gd name="adj" fmla="val 13090"/>
              </a:avLst>
            </a:prstGeom>
            <a:blipFill dpi="0" rotWithShape="0">
              <a:blip r:embed="rId22" cstate="screen"/>
              <a:srcRect/>
              <a:stretch>
                <a:fillRect l="-253000" t="-274000" r="-821000" b="-507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2" name="PA-圆角矩形 1551"/>
            <p:cNvSpPr/>
            <p:nvPr>
              <p:custDataLst>
                <p:tags r:id="rId32"/>
              </p:custDataLst>
            </p:nvPr>
          </p:nvSpPr>
          <p:spPr>
            <a:xfrm>
              <a:off x="11190" y="5366"/>
              <a:ext cx="653" cy="653"/>
            </a:xfrm>
            <a:prstGeom prst="roundRect">
              <a:avLst>
                <a:gd name="adj" fmla="val 13090"/>
              </a:avLst>
            </a:prstGeom>
            <a:blipFill dpi="0" rotWithShape="0">
              <a:blip r:embed="rId22" cstate="screen"/>
              <a:srcRect/>
              <a:stretch>
                <a:fillRect l="-153000" t="-386000" r="-922000" b="-394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3" name="PA-圆角矩形 1552"/>
            <p:cNvSpPr/>
            <p:nvPr>
              <p:custDataLst>
                <p:tags r:id="rId33"/>
              </p:custDataLst>
            </p:nvPr>
          </p:nvSpPr>
          <p:spPr>
            <a:xfrm>
              <a:off x="13816" y="6559"/>
              <a:ext cx="653" cy="653"/>
            </a:xfrm>
            <a:prstGeom prst="roundRect">
              <a:avLst>
                <a:gd name="adj" fmla="val 13090"/>
              </a:avLst>
            </a:prstGeom>
            <a:blipFill dpi="0" rotWithShape="0">
              <a:blip r:embed="rId22" cstate="screen"/>
              <a:srcRect/>
              <a:stretch>
                <a:fillRect l="-555000" t="-569000" r="-520000" b="-21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4" name="PA-圆角矩形 1553"/>
            <p:cNvSpPr/>
            <p:nvPr>
              <p:custDataLst>
                <p:tags r:id="rId34"/>
              </p:custDataLst>
            </p:nvPr>
          </p:nvSpPr>
          <p:spPr>
            <a:xfrm>
              <a:off x="16067" y="6736"/>
              <a:ext cx="653" cy="653"/>
            </a:xfrm>
            <a:prstGeom prst="roundRect">
              <a:avLst>
                <a:gd name="adj" fmla="val 13090"/>
              </a:avLst>
            </a:prstGeom>
            <a:blipFill dpi="0" rotWithShape="0">
              <a:blip r:embed="rId22" cstate="screen"/>
              <a:srcRect/>
              <a:stretch>
                <a:fillRect l="-900000" t="-596000" r="-175000" b="-184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5" name="PA-圆角矩形 1554"/>
            <p:cNvSpPr/>
            <p:nvPr>
              <p:custDataLst>
                <p:tags r:id="rId35"/>
              </p:custDataLst>
            </p:nvPr>
          </p:nvSpPr>
          <p:spPr>
            <a:xfrm>
              <a:off x="11919" y="7262"/>
              <a:ext cx="653" cy="653"/>
            </a:xfrm>
            <a:prstGeom prst="roundRect">
              <a:avLst>
                <a:gd name="adj" fmla="val 13090"/>
              </a:avLst>
            </a:prstGeom>
            <a:blipFill dpi="0" rotWithShape="0">
              <a:blip r:embed="rId22" cstate="screen"/>
              <a:srcRect/>
              <a:stretch>
                <a:fillRect l="-264000" t="-677000" r="-810000" b="-104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6" name="PA-圆角矩形 1555"/>
            <p:cNvSpPr/>
            <p:nvPr>
              <p:custDataLst>
                <p:tags r:id="rId36"/>
              </p:custDataLst>
            </p:nvPr>
          </p:nvSpPr>
          <p:spPr>
            <a:xfrm>
              <a:off x="11267" y="7940"/>
              <a:ext cx="653" cy="653"/>
            </a:xfrm>
            <a:prstGeom prst="roundRect">
              <a:avLst>
                <a:gd name="adj" fmla="val 13090"/>
              </a:avLst>
            </a:prstGeom>
            <a:blipFill dpi="0" rotWithShape="0">
              <a:blip r:embed="rId22" cstate="screen"/>
              <a:srcRect/>
              <a:stretch>
                <a:fillRect l="-164000" t="-780000" r="-910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7" name="PA-圆角矩形 1556"/>
            <p:cNvSpPr/>
            <p:nvPr>
              <p:custDataLst>
                <p:tags r:id="rId37"/>
              </p:custDataLst>
            </p:nvPr>
          </p:nvSpPr>
          <p:spPr>
            <a:xfrm>
              <a:off x="15065" y="3483"/>
              <a:ext cx="1184" cy="1184"/>
            </a:xfrm>
            <a:prstGeom prst="roundRect">
              <a:avLst>
                <a:gd name="adj" fmla="val 7216"/>
              </a:avLst>
            </a:prstGeom>
            <a:blipFill dpi="0" rotWithShape="0">
              <a:blip r:embed="rId22" cstate="screen"/>
              <a:srcRect/>
              <a:stretch>
                <a:fillRect l="-412000" t="-54000" r="-136000" b="-33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8" name="PA-圆角矩形 1557"/>
            <p:cNvSpPr/>
            <p:nvPr>
              <p:custDataLst>
                <p:tags r:id="rId38"/>
              </p:custDataLst>
            </p:nvPr>
          </p:nvSpPr>
          <p:spPr>
            <a:xfrm>
              <a:off x="13816" y="4212"/>
              <a:ext cx="1184" cy="1184"/>
            </a:xfrm>
            <a:prstGeom prst="roundRect">
              <a:avLst>
                <a:gd name="adj" fmla="val 7216"/>
              </a:avLst>
            </a:prstGeom>
            <a:blipFill dpi="0" rotWithShape="0">
              <a:blip r:embed="rId22" cstate="screen"/>
              <a:srcRect/>
              <a:stretch>
                <a:fillRect l="-306000" t="-115000" r="-242000" b="-270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59" name="PA-圆角矩形 1558"/>
            <p:cNvSpPr/>
            <p:nvPr>
              <p:custDataLst>
                <p:tags r:id="rId39"/>
              </p:custDataLst>
            </p:nvPr>
          </p:nvSpPr>
          <p:spPr>
            <a:xfrm>
              <a:off x="14898" y="5471"/>
              <a:ext cx="1184" cy="1184"/>
            </a:xfrm>
            <a:prstGeom prst="roundRect">
              <a:avLst>
                <a:gd name="adj" fmla="val 7216"/>
              </a:avLst>
            </a:prstGeom>
            <a:blipFill dpi="0" rotWithShape="0">
              <a:blip r:embed="rId22" cstate="screen"/>
              <a:srcRect/>
              <a:stretch>
                <a:fillRect l="-397000" t="-222000" r="-150000" b="-164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60" name="PA-圆角矩形 1559"/>
            <p:cNvSpPr/>
            <p:nvPr>
              <p:custDataLst>
                <p:tags r:id="rId40"/>
              </p:custDataLst>
            </p:nvPr>
          </p:nvSpPr>
          <p:spPr>
            <a:xfrm>
              <a:off x="12572" y="4106"/>
              <a:ext cx="1184" cy="1184"/>
            </a:xfrm>
            <a:prstGeom prst="roundRect">
              <a:avLst>
                <a:gd name="adj" fmla="val 7216"/>
              </a:avLst>
            </a:prstGeom>
            <a:blipFill dpi="0" rotWithShape="0">
              <a:blip r:embed="rId22" cstate="screen"/>
              <a:srcRect/>
              <a:stretch>
                <a:fillRect l="-201000" t="-106000" r="-347000" b="-279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63" name="PA-任意多边形 24"/>
            <p:cNvSpPr/>
            <p:nvPr>
              <p:custDataLst>
                <p:tags r:id="rId41"/>
              </p:custDataLst>
            </p:nvPr>
          </p:nvSpPr>
          <p:spPr bwMode="auto">
            <a:xfrm>
              <a:off x="11490" y="2726"/>
              <a:ext cx="1199" cy="1197"/>
            </a:xfrm>
            <a:custGeom>
              <a:avLst/>
              <a:gdLst>
                <a:gd name="T0" fmla="*/ 1043 w 1123"/>
                <a:gd name="T1" fmla="*/ 1123 h 1123"/>
                <a:gd name="T2" fmla="*/ 80 w 1123"/>
                <a:gd name="T3" fmla="*/ 1123 h 1123"/>
                <a:gd name="T4" fmla="*/ 0 w 1123"/>
                <a:gd name="T5" fmla="*/ 1043 h 1123"/>
                <a:gd name="T6" fmla="*/ 0 w 1123"/>
                <a:gd name="T7" fmla="*/ 80 h 1123"/>
                <a:gd name="T8" fmla="*/ 80 w 1123"/>
                <a:gd name="T9" fmla="*/ 0 h 1123"/>
                <a:gd name="T10" fmla="*/ 1043 w 1123"/>
                <a:gd name="T11" fmla="*/ 0 h 1123"/>
                <a:gd name="T12" fmla="*/ 1123 w 1123"/>
                <a:gd name="T13" fmla="*/ 80 h 1123"/>
                <a:gd name="T14" fmla="*/ 1123 w 1123"/>
                <a:gd name="T15" fmla="*/ 1043 h 1123"/>
                <a:gd name="T16" fmla="*/ 1043 w 1123"/>
                <a:gd name="T17"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3" h="1123">
                  <a:moveTo>
                    <a:pt x="1043" y="1123"/>
                  </a:moveTo>
                  <a:cubicBezTo>
                    <a:pt x="80" y="1123"/>
                    <a:pt x="80" y="1123"/>
                    <a:pt x="80" y="1123"/>
                  </a:cubicBezTo>
                  <a:cubicBezTo>
                    <a:pt x="36" y="1123"/>
                    <a:pt x="0" y="1087"/>
                    <a:pt x="0" y="1043"/>
                  </a:cubicBezTo>
                  <a:cubicBezTo>
                    <a:pt x="0" y="80"/>
                    <a:pt x="0" y="80"/>
                    <a:pt x="0" y="80"/>
                  </a:cubicBezTo>
                  <a:cubicBezTo>
                    <a:pt x="0" y="36"/>
                    <a:pt x="36" y="0"/>
                    <a:pt x="80" y="0"/>
                  </a:cubicBezTo>
                  <a:cubicBezTo>
                    <a:pt x="1043" y="0"/>
                    <a:pt x="1043" y="0"/>
                    <a:pt x="1043" y="0"/>
                  </a:cubicBezTo>
                  <a:cubicBezTo>
                    <a:pt x="1087" y="0"/>
                    <a:pt x="1123" y="36"/>
                    <a:pt x="1123" y="80"/>
                  </a:cubicBezTo>
                  <a:cubicBezTo>
                    <a:pt x="1123" y="1043"/>
                    <a:pt x="1123" y="1043"/>
                    <a:pt x="1123" y="1043"/>
                  </a:cubicBezTo>
                  <a:cubicBezTo>
                    <a:pt x="1123" y="1087"/>
                    <a:pt x="1087" y="1123"/>
                    <a:pt x="1043" y="1123"/>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64" name="PA-任意多边形 25"/>
            <p:cNvSpPr/>
            <p:nvPr>
              <p:custDataLst>
                <p:tags r:id="rId42"/>
              </p:custDataLst>
            </p:nvPr>
          </p:nvSpPr>
          <p:spPr bwMode="auto">
            <a:xfrm>
              <a:off x="12017" y="5110"/>
              <a:ext cx="1831" cy="1830"/>
            </a:xfrm>
            <a:custGeom>
              <a:avLst/>
              <a:gdLst>
                <a:gd name="T0" fmla="*/ 1635 w 1715"/>
                <a:gd name="T1" fmla="*/ 1715 h 1715"/>
                <a:gd name="T2" fmla="*/ 80 w 1715"/>
                <a:gd name="T3" fmla="*/ 1715 h 1715"/>
                <a:gd name="T4" fmla="*/ 0 w 1715"/>
                <a:gd name="T5" fmla="*/ 1635 h 1715"/>
                <a:gd name="T6" fmla="*/ 0 w 1715"/>
                <a:gd name="T7" fmla="*/ 80 h 1715"/>
                <a:gd name="T8" fmla="*/ 80 w 1715"/>
                <a:gd name="T9" fmla="*/ 0 h 1715"/>
                <a:gd name="T10" fmla="*/ 1635 w 1715"/>
                <a:gd name="T11" fmla="*/ 0 h 1715"/>
                <a:gd name="T12" fmla="*/ 1715 w 1715"/>
                <a:gd name="T13" fmla="*/ 80 h 1715"/>
                <a:gd name="T14" fmla="*/ 1715 w 1715"/>
                <a:gd name="T15" fmla="*/ 1635 h 1715"/>
                <a:gd name="T16" fmla="*/ 1635 w 1715"/>
                <a:gd name="T17" fmla="*/ 1715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5" h="1715">
                  <a:moveTo>
                    <a:pt x="1635" y="1715"/>
                  </a:moveTo>
                  <a:cubicBezTo>
                    <a:pt x="80" y="1715"/>
                    <a:pt x="80" y="1715"/>
                    <a:pt x="80" y="1715"/>
                  </a:cubicBezTo>
                  <a:cubicBezTo>
                    <a:pt x="36" y="1715"/>
                    <a:pt x="0" y="1679"/>
                    <a:pt x="0" y="1635"/>
                  </a:cubicBezTo>
                  <a:cubicBezTo>
                    <a:pt x="0" y="80"/>
                    <a:pt x="0" y="80"/>
                    <a:pt x="0" y="80"/>
                  </a:cubicBezTo>
                  <a:cubicBezTo>
                    <a:pt x="0" y="36"/>
                    <a:pt x="36" y="0"/>
                    <a:pt x="80" y="0"/>
                  </a:cubicBezTo>
                  <a:cubicBezTo>
                    <a:pt x="1635" y="0"/>
                    <a:pt x="1635" y="0"/>
                    <a:pt x="1635" y="0"/>
                  </a:cubicBezTo>
                  <a:cubicBezTo>
                    <a:pt x="1679" y="0"/>
                    <a:pt x="1715" y="36"/>
                    <a:pt x="1715" y="80"/>
                  </a:cubicBezTo>
                  <a:cubicBezTo>
                    <a:pt x="1715" y="1635"/>
                    <a:pt x="1715" y="1635"/>
                    <a:pt x="1715" y="1635"/>
                  </a:cubicBezTo>
                  <a:cubicBezTo>
                    <a:pt x="1715" y="1679"/>
                    <a:pt x="1679" y="1715"/>
                    <a:pt x="1635" y="1715"/>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65" name="PA-任意多边形 26"/>
            <p:cNvSpPr/>
            <p:nvPr>
              <p:custDataLst>
                <p:tags r:id="rId43"/>
              </p:custDataLst>
            </p:nvPr>
          </p:nvSpPr>
          <p:spPr bwMode="auto">
            <a:xfrm>
              <a:off x="13018" y="2954"/>
              <a:ext cx="826" cy="823"/>
            </a:xfrm>
            <a:custGeom>
              <a:avLst/>
              <a:gdLst>
                <a:gd name="T0" fmla="*/ 692 w 772"/>
                <a:gd name="T1" fmla="*/ 772 h 772"/>
                <a:gd name="T2" fmla="*/ 80 w 772"/>
                <a:gd name="T3" fmla="*/ 772 h 772"/>
                <a:gd name="T4" fmla="*/ 0 w 772"/>
                <a:gd name="T5" fmla="*/ 692 h 772"/>
                <a:gd name="T6" fmla="*/ 0 w 772"/>
                <a:gd name="T7" fmla="*/ 80 h 772"/>
                <a:gd name="T8" fmla="*/ 80 w 772"/>
                <a:gd name="T9" fmla="*/ 0 h 772"/>
                <a:gd name="T10" fmla="*/ 692 w 772"/>
                <a:gd name="T11" fmla="*/ 0 h 772"/>
                <a:gd name="T12" fmla="*/ 772 w 772"/>
                <a:gd name="T13" fmla="*/ 80 h 772"/>
                <a:gd name="T14" fmla="*/ 772 w 772"/>
                <a:gd name="T15" fmla="*/ 692 h 772"/>
                <a:gd name="T16" fmla="*/ 692 w 772"/>
                <a:gd name="T1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2" h="772">
                  <a:moveTo>
                    <a:pt x="692" y="772"/>
                  </a:moveTo>
                  <a:cubicBezTo>
                    <a:pt x="80" y="772"/>
                    <a:pt x="80" y="772"/>
                    <a:pt x="80" y="772"/>
                  </a:cubicBezTo>
                  <a:cubicBezTo>
                    <a:pt x="36" y="772"/>
                    <a:pt x="0" y="736"/>
                    <a:pt x="0" y="692"/>
                  </a:cubicBezTo>
                  <a:cubicBezTo>
                    <a:pt x="0" y="80"/>
                    <a:pt x="0" y="80"/>
                    <a:pt x="0" y="80"/>
                  </a:cubicBezTo>
                  <a:cubicBezTo>
                    <a:pt x="0" y="36"/>
                    <a:pt x="36" y="0"/>
                    <a:pt x="80" y="0"/>
                  </a:cubicBezTo>
                  <a:cubicBezTo>
                    <a:pt x="692" y="0"/>
                    <a:pt x="692" y="0"/>
                    <a:pt x="692" y="0"/>
                  </a:cubicBezTo>
                  <a:cubicBezTo>
                    <a:pt x="736" y="0"/>
                    <a:pt x="772" y="36"/>
                    <a:pt x="772" y="80"/>
                  </a:cubicBezTo>
                  <a:cubicBezTo>
                    <a:pt x="772" y="692"/>
                    <a:pt x="772" y="692"/>
                    <a:pt x="772" y="692"/>
                  </a:cubicBezTo>
                  <a:cubicBezTo>
                    <a:pt x="772" y="736"/>
                    <a:pt x="736" y="772"/>
                    <a:pt x="692" y="772"/>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66" name="PA-任意多边形 27"/>
            <p:cNvSpPr/>
            <p:nvPr>
              <p:custDataLst>
                <p:tags r:id="rId44"/>
              </p:custDataLst>
            </p:nvPr>
          </p:nvSpPr>
          <p:spPr bwMode="auto">
            <a:xfrm>
              <a:off x="14242" y="3059"/>
              <a:ext cx="826" cy="824"/>
            </a:xfrm>
            <a:custGeom>
              <a:avLst/>
              <a:gdLst>
                <a:gd name="T0" fmla="*/ 693 w 773"/>
                <a:gd name="T1" fmla="*/ 772 h 772"/>
                <a:gd name="T2" fmla="*/ 80 w 773"/>
                <a:gd name="T3" fmla="*/ 772 h 772"/>
                <a:gd name="T4" fmla="*/ 0 w 773"/>
                <a:gd name="T5" fmla="*/ 692 h 772"/>
                <a:gd name="T6" fmla="*/ 0 w 773"/>
                <a:gd name="T7" fmla="*/ 80 h 772"/>
                <a:gd name="T8" fmla="*/ 80 w 773"/>
                <a:gd name="T9" fmla="*/ 0 h 772"/>
                <a:gd name="T10" fmla="*/ 693 w 773"/>
                <a:gd name="T11" fmla="*/ 0 h 772"/>
                <a:gd name="T12" fmla="*/ 773 w 773"/>
                <a:gd name="T13" fmla="*/ 80 h 772"/>
                <a:gd name="T14" fmla="*/ 773 w 773"/>
                <a:gd name="T15" fmla="*/ 692 h 772"/>
                <a:gd name="T16" fmla="*/ 693 w 773"/>
                <a:gd name="T1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772">
                  <a:moveTo>
                    <a:pt x="693" y="772"/>
                  </a:moveTo>
                  <a:cubicBezTo>
                    <a:pt x="80" y="772"/>
                    <a:pt x="80" y="772"/>
                    <a:pt x="80" y="772"/>
                  </a:cubicBezTo>
                  <a:cubicBezTo>
                    <a:pt x="36" y="772"/>
                    <a:pt x="0" y="736"/>
                    <a:pt x="0" y="692"/>
                  </a:cubicBezTo>
                  <a:cubicBezTo>
                    <a:pt x="0" y="80"/>
                    <a:pt x="0" y="80"/>
                    <a:pt x="0" y="80"/>
                  </a:cubicBezTo>
                  <a:cubicBezTo>
                    <a:pt x="0" y="36"/>
                    <a:pt x="36" y="0"/>
                    <a:pt x="80" y="0"/>
                  </a:cubicBezTo>
                  <a:cubicBezTo>
                    <a:pt x="693" y="0"/>
                    <a:pt x="693" y="0"/>
                    <a:pt x="693" y="0"/>
                  </a:cubicBezTo>
                  <a:cubicBezTo>
                    <a:pt x="737" y="0"/>
                    <a:pt x="773" y="36"/>
                    <a:pt x="773" y="80"/>
                  </a:cubicBezTo>
                  <a:cubicBezTo>
                    <a:pt x="773" y="692"/>
                    <a:pt x="773" y="692"/>
                    <a:pt x="773" y="692"/>
                  </a:cubicBezTo>
                  <a:cubicBezTo>
                    <a:pt x="773" y="736"/>
                    <a:pt x="737" y="772"/>
                    <a:pt x="693" y="772"/>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67" name="PA-任意多边形 28"/>
            <p:cNvSpPr/>
            <p:nvPr>
              <p:custDataLst>
                <p:tags r:id="rId45"/>
              </p:custDataLst>
            </p:nvPr>
          </p:nvSpPr>
          <p:spPr bwMode="auto">
            <a:xfrm>
              <a:off x="13913" y="5217"/>
              <a:ext cx="1007" cy="1004"/>
            </a:xfrm>
            <a:custGeom>
              <a:avLst/>
              <a:gdLst>
                <a:gd name="T0" fmla="*/ 863 w 943"/>
                <a:gd name="T1" fmla="*/ 942 h 942"/>
                <a:gd name="T2" fmla="*/ 80 w 943"/>
                <a:gd name="T3" fmla="*/ 942 h 942"/>
                <a:gd name="T4" fmla="*/ 0 w 943"/>
                <a:gd name="T5" fmla="*/ 862 h 942"/>
                <a:gd name="T6" fmla="*/ 0 w 943"/>
                <a:gd name="T7" fmla="*/ 80 h 942"/>
                <a:gd name="T8" fmla="*/ 80 w 943"/>
                <a:gd name="T9" fmla="*/ 0 h 942"/>
                <a:gd name="T10" fmla="*/ 863 w 943"/>
                <a:gd name="T11" fmla="*/ 0 h 942"/>
                <a:gd name="T12" fmla="*/ 943 w 943"/>
                <a:gd name="T13" fmla="*/ 80 h 942"/>
                <a:gd name="T14" fmla="*/ 943 w 943"/>
                <a:gd name="T15" fmla="*/ 862 h 942"/>
                <a:gd name="T16" fmla="*/ 863 w 943"/>
                <a:gd name="T17" fmla="*/ 94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942">
                  <a:moveTo>
                    <a:pt x="863" y="942"/>
                  </a:moveTo>
                  <a:cubicBezTo>
                    <a:pt x="80" y="942"/>
                    <a:pt x="80" y="942"/>
                    <a:pt x="80" y="942"/>
                  </a:cubicBezTo>
                  <a:cubicBezTo>
                    <a:pt x="36" y="942"/>
                    <a:pt x="0" y="906"/>
                    <a:pt x="0" y="862"/>
                  </a:cubicBezTo>
                  <a:cubicBezTo>
                    <a:pt x="0" y="80"/>
                    <a:pt x="0" y="80"/>
                    <a:pt x="0" y="80"/>
                  </a:cubicBezTo>
                  <a:cubicBezTo>
                    <a:pt x="0" y="36"/>
                    <a:pt x="36" y="0"/>
                    <a:pt x="80" y="0"/>
                  </a:cubicBezTo>
                  <a:cubicBezTo>
                    <a:pt x="863" y="0"/>
                    <a:pt x="863" y="0"/>
                    <a:pt x="863" y="0"/>
                  </a:cubicBezTo>
                  <a:cubicBezTo>
                    <a:pt x="907" y="0"/>
                    <a:pt x="943" y="36"/>
                    <a:pt x="943" y="80"/>
                  </a:cubicBezTo>
                  <a:cubicBezTo>
                    <a:pt x="943" y="862"/>
                    <a:pt x="943" y="862"/>
                    <a:pt x="943" y="862"/>
                  </a:cubicBezTo>
                  <a:cubicBezTo>
                    <a:pt x="943" y="906"/>
                    <a:pt x="907" y="942"/>
                    <a:pt x="863" y="942"/>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68" name="PA-任意多边形 29"/>
            <p:cNvSpPr/>
            <p:nvPr>
              <p:custDataLst>
                <p:tags r:id="rId46"/>
              </p:custDataLst>
            </p:nvPr>
          </p:nvSpPr>
          <p:spPr bwMode="auto">
            <a:xfrm>
              <a:off x="12730" y="7007"/>
              <a:ext cx="1139" cy="1136"/>
            </a:xfrm>
            <a:custGeom>
              <a:avLst/>
              <a:gdLst>
                <a:gd name="T0" fmla="*/ 986 w 1066"/>
                <a:gd name="T1" fmla="*/ 1066 h 1066"/>
                <a:gd name="T2" fmla="*/ 80 w 1066"/>
                <a:gd name="T3" fmla="*/ 1066 h 1066"/>
                <a:gd name="T4" fmla="*/ 0 w 1066"/>
                <a:gd name="T5" fmla="*/ 986 h 1066"/>
                <a:gd name="T6" fmla="*/ 0 w 1066"/>
                <a:gd name="T7" fmla="*/ 80 h 1066"/>
                <a:gd name="T8" fmla="*/ 80 w 1066"/>
                <a:gd name="T9" fmla="*/ 0 h 1066"/>
                <a:gd name="T10" fmla="*/ 986 w 1066"/>
                <a:gd name="T11" fmla="*/ 0 h 1066"/>
                <a:gd name="T12" fmla="*/ 1066 w 1066"/>
                <a:gd name="T13" fmla="*/ 80 h 1066"/>
                <a:gd name="T14" fmla="*/ 1066 w 1066"/>
                <a:gd name="T15" fmla="*/ 986 h 1066"/>
                <a:gd name="T16" fmla="*/ 986 w 1066"/>
                <a:gd name="T17"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6" h="1066">
                  <a:moveTo>
                    <a:pt x="986" y="1066"/>
                  </a:moveTo>
                  <a:cubicBezTo>
                    <a:pt x="80" y="1066"/>
                    <a:pt x="80" y="1066"/>
                    <a:pt x="80" y="1066"/>
                  </a:cubicBezTo>
                  <a:cubicBezTo>
                    <a:pt x="36" y="1066"/>
                    <a:pt x="0" y="1030"/>
                    <a:pt x="0" y="986"/>
                  </a:cubicBezTo>
                  <a:cubicBezTo>
                    <a:pt x="0" y="80"/>
                    <a:pt x="0" y="80"/>
                    <a:pt x="0" y="80"/>
                  </a:cubicBezTo>
                  <a:cubicBezTo>
                    <a:pt x="0" y="36"/>
                    <a:pt x="36" y="0"/>
                    <a:pt x="80" y="0"/>
                  </a:cubicBezTo>
                  <a:cubicBezTo>
                    <a:pt x="986" y="0"/>
                    <a:pt x="986" y="0"/>
                    <a:pt x="986" y="0"/>
                  </a:cubicBezTo>
                  <a:cubicBezTo>
                    <a:pt x="1030" y="0"/>
                    <a:pt x="1066" y="36"/>
                    <a:pt x="1066" y="80"/>
                  </a:cubicBezTo>
                  <a:cubicBezTo>
                    <a:pt x="1066" y="986"/>
                    <a:pt x="1066" y="986"/>
                    <a:pt x="1066" y="986"/>
                  </a:cubicBezTo>
                  <a:cubicBezTo>
                    <a:pt x="1066" y="1030"/>
                    <a:pt x="1030" y="1066"/>
                    <a:pt x="986" y="1066"/>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69" name="PA-任意多边形 30"/>
            <p:cNvSpPr/>
            <p:nvPr>
              <p:custDataLst>
                <p:tags r:id="rId47"/>
              </p:custDataLst>
            </p:nvPr>
          </p:nvSpPr>
          <p:spPr bwMode="auto">
            <a:xfrm>
              <a:off x="14643" y="6475"/>
              <a:ext cx="1466" cy="1466"/>
            </a:xfrm>
            <a:custGeom>
              <a:avLst/>
              <a:gdLst>
                <a:gd name="T0" fmla="*/ 1293 w 1373"/>
                <a:gd name="T1" fmla="*/ 1374 h 1374"/>
                <a:gd name="T2" fmla="*/ 80 w 1373"/>
                <a:gd name="T3" fmla="*/ 1374 h 1374"/>
                <a:gd name="T4" fmla="*/ 0 w 1373"/>
                <a:gd name="T5" fmla="*/ 1294 h 1374"/>
                <a:gd name="T6" fmla="*/ 0 w 1373"/>
                <a:gd name="T7" fmla="*/ 80 h 1374"/>
                <a:gd name="T8" fmla="*/ 80 w 1373"/>
                <a:gd name="T9" fmla="*/ 0 h 1374"/>
                <a:gd name="T10" fmla="*/ 1293 w 1373"/>
                <a:gd name="T11" fmla="*/ 0 h 1374"/>
                <a:gd name="T12" fmla="*/ 1373 w 1373"/>
                <a:gd name="T13" fmla="*/ 80 h 1374"/>
                <a:gd name="T14" fmla="*/ 1373 w 1373"/>
                <a:gd name="T15" fmla="*/ 1294 h 1374"/>
                <a:gd name="T16" fmla="*/ 1293 w 1373"/>
                <a:gd name="T17" fmla="*/ 137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3" h="1374">
                  <a:moveTo>
                    <a:pt x="1293" y="1374"/>
                  </a:moveTo>
                  <a:cubicBezTo>
                    <a:pt x="80" y="1374"/>
                    <a:pt x="80" y="1374"/>
                    <a:pt x="80" y="1374"/>
                  </a:cubicBezTo>
                  <a:cubicBezTo>
                    <a:pt x="36" y="1374"/>
                    <a:pt x="0" y="1338"/>
                    <a:pt x="0" y="1294"/>
                  </a:cubicBezTo>
                  <a:cubicBezTo>
                    <a:pt x="0" y="80"/>
                    <a:pt x="0" y="80"/>
                    <a:pt x="0" y="80"/>
                  </a:cubicBezTo>
                  <a:cubicBezTo>
                    <a:pt x="0" y="36"/>
                    <a:pt x="36" y="0"/>
                    <a:pt x="80" y="0"/>
                  </a:cubicBezTo>
                  <a:cubicBezTo>
                    <a:pt x="1293" y="0"/>
                    <a:pt x="1293" y="0"/>
                    <a:pt x="1293" y="0"/>
                  </a:cubicBezTo>
                  <a:cubicBezTo>
                    <a:pt x="1337" y="0"/>
                    <a:pt x="1373" y="36"/>
                    <a:pt x="1373" y="80"/>
                  </a:cubicBezTo>
                  <a:cubicBezTo>
                    <a:pt x="1373" y="1294"/>
                    <a:pt x="1373" y="1294"/>
                    <a:pt x="1373" y="1294"/>
                  </a:cubicBezTo>
                  <a:cubicBezTo>
                    <a:pt x="1373" y="1338"/>
                    <a:pt x="1337" y="1374"/>
                    <a:pt x="1293" y="1374"/>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0" name="PA-任意多边形 31"/>
            <p:cNvSpPr/>
            <p:nvPr>
              <p:custDataLst>
                <p:tags r:id="rId48"/>
              </p:custDataLst>
            </p:nvPr>
          </p:nvSpPr>
          <p:spPr bwMode="auto">
            <a:xfrm>
              <a:off x="16326" y="2594"/>
              <a:ext cx="638" cy="637"/>
            </a:xfrm>
            <a:custGeom>
              <a:avLst/>
              <a:gdLst>
                <a:gd name="T0" fmla="*/ 517 w 597"/>
                <a:gd name="T1" fmla="*/ 597 h 597"/>
                <a:gd name="T2" fmla="*/ 80 w 597"/>
                <a:gd name="T3" fmla="*/ 597 h 597"/>
                <a:gd name="T4" fmla="*/ 0 w 597"/>
                <a:gd name="T5" fmla="*/ 517 h 597"/>
                <a:gd name="T6" fmla="*/ 0 w 597"/>
                <a:gd name="T7" fmla="*/ 80 h 597"/>
                <a:gd name="T8" fmla="*/ 80 w 597"/>
                <a:gd name="T9" fmla="*/ 0 h 597"/>
                <a:gd name="T10" fmla="*/ 517 w 597"/>
                <a:gd name="T11" fmla="*/ 0 h 597"/>
                <a:gd name="T12" fmla="*/ 597 w 597"/>
                <a:gd name="T13" fmla="*/ 80 h 597"/>
                <a:gd name="T14" fmla="*/ 597 w 597"/>
                <a:gd name="T15" fmla="*/ 517 h 597"/>
                <a:gd name="T16" fmla="*/ 517 w 597"/>
                <a:gd name="T17"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7" h="597">
                  <a:moveTo>
                    <a:pt x="517" y="597"/>
                  </a:moveTo>
                  <a:cubicBezTo>
                    <a:pt x="80" y="597"/>
                    <a:pt x="80" y="597"/>
                    <a:pt x="80" y="597"/>
                  </a:cubicBezTo>
                  <a:cubicBezTo>
                    <a:pt x="36" y="597"/>
                    <a:pt x="0" y="561"/>
                    <a:pt x="0" y="517"/>
                  </a:cubicBezTo>
                  <a:cubicBezTo>
                    <a:pt x="0" y="80"/>
                    <a:pt x="0" y="80"/>
                    <a:pt x="0" y="80"/>
                  </a:cubicBezTo>
                  <a:cubicBezTo>
                    <a:pt x="0" y="36"/>
                    <a:pt x="36" y="0"/>
                    <a:pt x="80" y="0"/>
                  </a:cubicBezTo>
                  <a:cubicBezTo>
                    <a:pt x="517" y="0"/>
                    <a:pt x="517" y="0"/>
                    <a:pt x="517" y="0"/>
                  </a:cubicBezTo>
                  <a:cubicBezTo>
                    <a:pt x="561" y="0"/>
                    <a:pt x="597" y="36"/>
                    <a:pt x="597" y="80"/>
                  </a:cubicBezTo>
                  <a:cubicBezTo>
                    <a:pt x="597" y="517"/>
                    <a:pt x="597" y="517"/>
                    <a:pt x="597" y="517"/>
                  </a:cubicBezTo>
                  <a:cubicBezTo>
                    <a:pt x="597" y="561"/>
                    <a:pt x="561" y="597"/>
                    <a:pt x="517" y="597"/>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1" name="PA-任意多边形 32"/>
            <p:cNvSpPr/>
            <p:nvPr>
              <p:custDataLst>
                <p:tags r:id="rId49"/>
              </p:custDataLst>
            </p:nvPr>
          </p:nvSpPr>
          <p:spPr bwMode="auto">
            <a:xfrm>
              <a:off x="15167" y="4485"/>
              <a:ext cx="652" cy="651"/>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2" name="PA-任意多边形 33"/>
            <p:cNvSpPr/>
            <p:nvPr>
              <p:custDataLst>
                <p:tags r:id="rId50"/>
              </p:custDataLst>
            </p:nvPr>
          </p:nvSpPr>
          <p:spPr bwMode="auto">
            <a:xfrm>
              <a:off x="11945" y="4378"/>
              <a:ext cx="654" cy="652"/>
            </a:xfrm>
            <a:custGeom>
              <a:avLst/>
              <a:gdLst>
                <a:gd name="T0" fmla="*/ 532 w 612"/>
                <a:gd name="T1" fmla="*/ 611 h 611"/>
                <a:gd name="T2" fmla="*/ 80 w 612"/>
                <a:gd name="T3" fmla="*/ 611 h 611"/>
                <a:gd name="T4" fmla="*/ 0 w 612"/>
                <a:gd name="T5" fmla="*/ 531 h 611"/>
                <a:gd name="T6" fmla="*/ 0 w 612"/>
                <a:gd name="T7" fmla="*/ 80 h 611"/>
                <a:gd name="T8" fmla="*/ 80 w 612"/>
                <a:gd name="T9" fmla="*/ 0 h 611"/>
                <a:gd name="T10" fmla="*/ 532 w 612"/>
                <a:gd name="T11" fmla="*/ 0 h 611"/>
                <a:gd name="T12" fmla="*/ 612 w 612"/>
                <a:gd name="T13" fmla="*/ 80 h 611"/>
                <a:gd name="T14" fmla="*/ 612 w 612"/>
                <a:gd name="T15" fmla="*/ 531 h 611"/>
                <a:gd name="T16" fmla="*/ 532 w 612"/>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532" y="611"/>
                  </a:moveTo>
                  <a:cubicBezTo>
                    <a:pt x="80" y="611"/>
                    <a:pt x="80" y="611"/>
                    <a:pt x="80" y="611"/>
                  </a:cubicBezTo>
                  <a:cubicBezTo>
                    <a:pt x="36" y="611"/>
                    <a:pt x="0" y="575"/>
                    <a:pt x="0" y="531"/>
                  </a:cubicBezTo>
                  <a:cubicBezTo>
                    <a:pt x="0" y="80"/>
                    <a:pt x="0" y="80"/>
                    <a:pt x="0" y="80"/>
                  </a:cubicBezTo>
                  <a:cubicBezTo>
                    <a:pt x="0" y="36"/>
                    <a:pt x="36" y="0"/>
                    <a:pt x="80" y="0"/>
                  </a:cubicBezTo>
                  <a:cubicBezTo>
                    <a:pt x="532" y="0"/>
                    <a:pt x="532" y="0"/>
                    <a:pt x="532" y="0"/>
                  </a:cubicBezTo>
                  <a:cubicBezTo>
                    <a:pt x="576" y="0"/>
                    <a:pt x="612" y="36"/>
                    <a:pt x="612" y="80"/>
                  </a:cubicBezTo>
                  <a:cubicBezTo>
                    <a:pt x="612" y="531"/>
                    <a:pt x="612" y="531"/>
                    <a:pt x="612" y="531"/>
                  </a:cubicBezTo>
                  <a:cubicBezTo>
                    <a:pt x="612" y="575"/>
                    <a:pt x="576" y="611"/>
                    <a:pt x="532"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3" name="PA-任意多边形 34"/>
            <p:cNvSpPr/>
            <p:nvPr>
              <p:custDataLst>
                <p:tags r:id="rId51"/>
              </p:custDataLst>
            </p:nvPr>
          </p:nvSpPr>
          <p:spPr bwMode="auto">
            <a:xfrm>
              <a:off x="11287" y="5110"/>
              <a:ext cx="654" cy="652"/>
            </a:xfrm>
            <a:custGeom>
              <a:avLst/>
              <a:gdLst>
                <a:gd name="T0" fmla="*/ 532 w 612"/>
                <a:gd name="T1" fmla="*/ 611 h 611"/>
                <a:gd name="T2" fmla="*/ 80 w 612"/>
                <a:gd name="T3" fmla="*/ 611 h 611"/>
                <a:gd name="T4" fmla="*/ 0 w 612"/>
                <a:gd name="T5" fmla="*/ 531 h 611"/>
                <a:gd name="T6" fmla="*/ 0 w 612"/>
                <a:gd name="T7" fmla="*/ 80 h 611"/>
                <a:gd name="T8" fmla="*/ 80 w 612"/>
                <a:gd name="T9" fmla="*/ 0 h 611"/>
                <a:gd name="T10" fmla="*/ 532 w 612"/>
                <a:gd name="T11" fmla="*/ 0 h 611"/>
                <a:gd name="T12" fmla="*/ 612 w 612"/>
                <a:gd name="T13" fmla="*/ 80 h 611"/>
                <a:gd name="T14" fmla="*/ 612 w 612"/>
                <a:gd name="T15" fmla="*/ 531 h 611"/>
                <a:gd name="T16" fmla="*/ 532 w 612"/>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532" y="611"/>
                  </a:moveTo>
                  <a:cubicBezTo>
                    <a:pt x="80" y="611"/>
                    <a:pt x="80" y="611"/>
                    <a:pt x="80" y="611"/>
                  </a:cubicBezTo>
                  <a:cubicBezTo>
                    <a:pt x="36" y="611"/>
                    <a:pt x="0" y="575"/>
                    <a:pt x="0" y="531"/>
                  </a:cubicBezTo>
                  <a:cubicBezTo>
                    <a:pt x="0" y="80"/>
                    <a:pt x="0" y="80"/>
                    <a:pt x="0" y="80"/>
                  </a:cubicBezTo>
                  <a:cubicBezTo>
                    <a:pt x="0" y="36"/>
                    <a:pt x="36" y="0"/>
                    <a:pt x="80" y="0"/>
                  </a:cubicBezTo>
                  <a:cubicBezTo>
                    <a:pt x="532" y="0"/>
                    <a:pt x="532" y="0"/>
                    <a:pt x="532" y="0"/>
                  </a:cubicBezTo>
                  <a:cubicBezTo>
                    <a:pt x="576" y="0"/>
                    <a:pt x="612" y="36"/>
                    <a:pt x="612" y="80"/>
                  </a:cubicBezTo>
                  <a:cubicBezTo>
                    <a:pt x="612" y="531"/>
                    <a:pt x="612" y="531"/>
                    <a:pt x="612" y="531"/>
                  </a:cubicBezTo>
                  <a:cubicBezTo>
                    <a:pt x="612" y="575"/>
                    <a:pt x="576" y="611"/>
                    <a:pt x="532"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4" name="PA-任意多边形 35"/>
            <p:cNvSpPr/>
            <p:nvPr>
              <p:custDataLst>
                <p:tags r:id="rId52"/>
              </p:custDataLst>
            </p:nvPr>
          </p:nvSpPr>
          <p:spPr bwMode="auto">
            <a:xfrm>
              <a:off x="13913" y="6303"/>
              <a:ext cx="652" cy="652"/>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5" name="PA-任意多边形 36"/>
            <p:cNvSpPr/>
            <p:nvPr>
              <p:custDataLst>
                <p:tags r:id="rId53"/>
              </p:custDataLst>
            </p:nvPr>
          </p:nvSpPr>
          <p:spPr bwMode="auto">
            <a:xfrm>
              <a:off x="16165" y="6481"/>
              <a:ext cx="654" cy="652"/>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6" name="PA-任意多边形 37"/>
            <p:cNvSpPr/>
            <p:nvPr>
              <p:custDataLst>
                <p:tags r:id="rId54"/>
              </p:custDataLst>
            </p:nvPr>
          </p:nvSpPr>
          <p:spPr bwMode="auto">
            <a:xfrm>
              <a:off x="12017" y="7007"/>
              <a:ext cx="652" cy="651"/>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7" name="PA-任意多边形 38"/>
            <p:cNvSpPr/>
            <p:nvPr>
              <p:custDataLst>
                <p:tags r:id="rId55"/>
              </p:custDataLst>
            </p:nvPr>
          </p:nvSpPr>
          <p:spPr bwMode="auto">
            <a:xfrm>
              <a:off x="11364" y="7683"/>
              <a:ext cx="652" cy="652"/>
            </a:xfrm>
            <a:custGeom>
              <a:avLst/>
              <a:gdLst>
                <a:gd name="T0" fmla="*/ 531 w 611"/>
                <a:gd name="T1" fmla="*/ 611 h 611"/>
                <a:gd name="T2" fmla="*/ 80 w 611"/>
                <a:gd name="T3" fmla="*/ 611 h 611"/>
                <a:gd name="T4" fmla="*/ 0 w 611"/>
                <a:gd name="T5" fmla="*/ 531 h 611"/>
                <a:gd name="T6" fmla="*/ 0 w 611"/>
                <a:gd name="T7" fmla="*/ 80 h 611"/>
                <a:gd name="T8" fmla="*/ 80 w 611"/>
                <a:gd name="T9" fmla="*/ 0 h 611"/>
                <a:gd name="T10" fmla="*/ 531 w 611"/>
                <a:gd name="T11" fmla="*/ 0 h 611"/>
                <a:gd name="T12" fmla="*/ 611 w 611"/>
                <a:gd name="T13" fmla="*/ 80 h 611"/>
                <a:gd name="T14" fmla="*/ 611 w 611"/>
                <a:gd name="T15" fmla="*/ 531 h 611"/>
                <a:gd name="T16" fmla="*/ 531 w 611"/>
                <a:gd name="T17"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531" y="611"/>
                  </a:moveTo>
                  <a:cubicBezTo>
                    <a:pt x="80" y="611"/>
                    <a:pt x="80" y="611"/>
                    <a:pt x="80" y="611"/>
                  </a:cubicBezTo>
                  <a:cubicBezTo>
                    <a:pt x="36" y="611"/>
                    <a:pt x="0" y="575"/>
                    <a:pt x="0" y="531"/>
                  </a:cubicBezTo>
                  <a:cubicBezTo>
                    <a:pt x="0" y="80"/>
                    <a:pt x="0" y="80"/>
                    <a:pt x="0" y="80"/>
                  </a:cubicBezTo>
                  <a:cubicBezTo>
                    <a:pt x="0" y="36"/>
                    <a:pt x="36" y="0"/>
                    <a:pt x="80" y="0"/>
                  </a:cubicBezTo>
                  <a:cubicBezTo>
                    <a:pt x="531" y="0"/>
                    <a:pt x="531" y="0"/>
                    <a:pt x="531" y="0"/>
                  </a:cubicBezTo>
                  <a:cubicBezTo>
                    <a:pt x="575" y="0"/>
                    <a:pt x="611" y="36"/>
                    <a:pt x="611" y="80"/>
                  </a:cubicBezTo>
                  <a:cubicBezTo>
                    <a:pt x="611" y="531"/>
                    <a:pt x="611" y="531"/>
                    <a:pt x="611" y="531"/>
                  </a:cubicBezTo>
                  <a:cubicBezTo>
                    <a:pt x="611" y="575"/>
                    <a:pt x="575" y="611"/>
                    <a:pt x="531" y="611"/>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8" name="PA-任意多边形 39"/>
            <p:cNvSpPr/>
            <p:nvPr>
              <p:custDataLst>
                <p:tags r:id="rId56"/>
              </p:custDataLst>
            </p:nvPr>
          </p:nvSpPr>
          <p:spPr bwMode="auto">
            <a:xfrm>
              <a:off x="15163" y="3231"/>
              <a:ext cx="1183" cy="1183"/>
            </a:xfrm>
            <a:custGeom>
              <a:avLst/>
              <a:gdLst>
                <a:gd name="T0" fmla="*/ 1028 w 1108"/>
                <a:gd name="T1" fmla="*/ 1108 h 1108"/>
                <a:gd name="T2" fmla="*/ 80 w 1108"/>
                <a:gd name="T3" fmla="*/ 1108 h 1108"/>
                <a:gd name="T4" fmla="*/ 0 w 1108"/>
                <a:gd name="T5" fmla="*/ 1028 h 1108"/>
                <a:gd name="T6" fmla="*/ 0 w 1108"/>
                <a:gd name="T7" fmla="*/ 80 h 1108"/>
                <a:gd name="T8" fmla="*/ 80 w 1108"/>
                <a:gd name="T9" fmla="*/ 0 h 1108"/>
                <a:gd name="T10" fmla="*/ 1028 w 1108"/>
                <a:gd name="T11" fmla="*/ 0 h 1108"/>
                <a:gd name="T12" fmla="*/ 1108 w 1108"/>
                <a:gd name="T13" fmla="*/ 80 h 1108"/>
                <a:gd name="T14" fmla="*/ 1108 w 1108"/>
                <a:gd name="T15" fmla="*/ 1028 h 1108"/>
                <a:gd name="T16" fmla="*/ 1028 w 1108"/>
                <a:gd name="T17" fmla="*/ 110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1108">
                  <a:moveTo>
                    <a:pt x="1028" y="1108"/>
                  </a:moveTo>
                  <a:cubicBezTo>
                    <a:pt x="80" y="1108"/>
                    <a:pt x="80" y="1108"/>
                    <a:pt x="80" y="1108"/>
                  </a:cubicBezTo>
                  <a:cubicBezTo>
                    <a:pt x="36" y="1108"/>
                    <a:pt x="0" y="1072"/>
                    <a:pt x="0" y="1028"/>
                  </a:cubicBezTo>
                  <a:cubicBezTo>
                    <a:pt x="0" y="80"/>
                    <a:pt x="0" y="80"/>
                    <a:pt x="0" y="80"/>
                  </a:cubicBezTo>
                  <a:cubicBezTo>
                    <a:pt x="0" y="36"/>
                    <a:pt x="36" y="0"/>
                    <a:pt x="80" y="0"/>
                  </a:cubicBezTo>
                  <a:cubicBezTo>
                    <a:pt x="1028" y="0"/>
                    <a:pt x="1028" y="0"/>
                    <a:pt x="1028" y="0"/>
                  </a:cubicBezTo>
                  <a:cubicBezTo>
                    <a:pt x="1072" y="0"/>
                    <a:pt x="1108" y="36"/>
                    <a:pt x="1108" y="80"/>
                  </a:cubicBezTo>
                  <a:cubicBezTo>
                    <a:pt x="1108" y="1028"/>
                    <a:pt x="1108" y="1028"/>
                    <a:pt x="1108" y="1028"/>
                  </a:cubicBezTo>
                  <a:cubicBezTo>
                    <a:pt x="1108" y="1072"/>
                    <a:pt x="1072" y="1108"/>
                    <a:pt x="1028" y="1108"/>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79" name="PA-任意多边形 40"/>
            <p:cNvSpPr/>
            <p:nvPr>
              <p:custDataLst>
                <p:tags r:id="rId57"/>
              </p:custDataLst>
            </p:nvPr>
          </p:nvSpPr>
          <p:spPr bwMode="auto">
            <a:xfrm>
              <a:off x="13913" y="3959"/>
              <a:ext cx="1184" cy="1183"/>
            </a:xfrm>
            <a:custGeom>
              <a:avLst/>
              <a:gdLst>
                <a:gd name="T0" fmla="*/ 1029 w 1109"/>
                <a:gd name="T1" fmla="*/ 1109 h 1109"/>
                <a:gd name="T2" fmla="*/ 80 w 1109"/>
                <a:gd name="T3" fmla="*/ 1109 h 1109"/>
                <a:gd name="T4" fmla="*/ 0 w 1109"/>
                <a:gd name="T5" fmla="*/ 1029 h 1109"/>
                <a:gd name="T6" fmla="*/ 0 w 1109"/>
                <a:gd name="T7" fmla="*/ 80 h 1109"/>
                <a:gd name="T8" fmla="*/ 80 w 1109"/>
                <a:gd name="T9" fmla="*/ 0 h 1109"/>
                <a:gd name="T10" fmla="*/ 1029 w 1109"/>
                <a:gd name="T11" fmla="*/ 0 h 1109"/>
                <a:gd name="T12" fmla="*/ 1109 w 1109"/>
                <a:gd name="T13" fmla="*/ 80 h 1109"/>
                <a:gd name="T14" fmla="*/ 1109 w 1109"/>
                <a:gd name="T15" fmla="*/ 1029 h 1109"/>
                <a:gd name="T16" fmla="*/ 1029 w 1109"/>
                <a:gd name="T17" fmla="*/ 110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9" h="1109">
                  <a:moveTo>
                    <a:pt x="1029" y="1109"/>
                  </a:moveTo>
                  <a:cubicBezTo>
                    <a:pt x="80" y="1109"/>
                    <a:pt x="80" y="1109"/>
                    <a:pt x="80" y="1109"/>
                  </a:cubicBezTo>
                  <a:cubicBezTo>
                    <a:pt x="36" y="1109"/>
                    <a:pt x="0" y="1073"/>
                    <a:pt x="0" y="1029"/>
                  </a:cubicBezTo>
                  <a:cubicBezTo>
                    <a:pt x="0" y="80"/>
                    <a:pt x="0" y="80"/>
                    <a:pt x="0" y="80"/>
                  </a:cubicBezTo>
                  <a:cubicBezTo>
                    <a:pt x="0" y="36"/>
                    <a:pt x="36" y="0"/>
                    <a:pt x="80" y="0"/>
                  </a:cubicBezTo>
                  <a:cubicBezTo>
                    <a:pt x="1029" y="0"/>
                    <a:pt x="1029" y="0"/>
                    <a:pt x="1029" y="0"/>
                  </a:cubicBezTo>
                  <a:cubicBezTo>
                    <a:pt x="1073" y="0"/>
                    <a:pt x="1109" y="36"/>
                    <a:pt x="1109" y="80"/>
                  </a:cubicBezTo>
                  <a:cubicBezTo>
                    <a:pt x="1109" y="1029"/>
                    <a:pt x="1109" y="1029"/>
                    <a:pt x="1109" y="1029"/>
                  </a:cubicBezTo>
                  <a:cubicBezTo>
                    <a:pt x="1109" y="1073"/>
                    <a:pt x="1073" y="1109"/>
                    <a:pt x="1029" y="1109"/>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80" name="PA-任意多边形 41"/>
            <p:cNvSpPr/>
            <p:nvPr>
              <p:custDataLst>
                <p:tags r:id="rId58"/>
              </p:custDataLst>
            </p:nvPr>
          </p:nvSpPr>
          <p:spPr bwMode="auto">
            <a:xfrm>
              <a:off x="14996" y="5217"/>
              <a:ext cx="1184" cy="1181"/>
            </a:xfrm>
            <a:custGeom>
              <a:avLst/>
              <a:gdLst>
                <a:gd name="T0" fmla="*/ 1029 w 1109"/>
                <a:gd name="T1" fmla="*/ 1108 h 1108"/>
                <a:gd name="T2" fmla="*/ 80 w 1109"/>
                <a:gd name="T3" fmla="*/ 1108 h 1108"/>
                <a:gd name="T4" fmla="*/ 0 w 1109"/>
                <a:gd name="T5" fmla="*/ 1028 h 1108"/>
                <a:gd name="T6" fmla="*/ 0 w 1109"/>
                <a:gd name="T7" fmla="*/ 80 h 1108"/>
                <a:gd name="T8" fmla="*/ 80 w 1109"/>
                <a:gd name="T9" fmla="*/ 0 h 1108"/>
                <a:gd name="T10" fmla="*/ 1029 w 1109"/>
                <a:gd name="T11" fmla="*/ 0 h 1108"/>
                <a:gd name="T12" fmla="*/ 1109 w 1109"/>
                <a:gd name="T13" fmla="*/ 80 h 1108"/>
                <a:gd name="T14" fmla="*/ 1109 w 1109"/>
                <a:gd name="T15" fmla="*/ 1028 h 1108"/>
                <a:gd name="T16" fmla="*/ 1029 w 1109"/>
                <a:gd name="T17" fmla="*/ 110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9" h="1108">
                  <a:moveTo>
                    <a:pt x="1029" y="1108"/>
                  </a:moveTo>
                  <a:cubicBezTo>
                    <a:pt x="80" y="1108"/>
                    <a:pt x="80" y="1108"/>
                    <a:pt x="80" y="1108"/>
                  </a:cubicBezTo>
                  <a:cubicBezTo>
                    <a:pt x="36" y="1108"/>
                    <a:pt x="0" y="1072"/>
                    <a:pt x="0" y="1028"/>
                  </a:cubicBezTo>
                  <a:cubicBezTo>
                    <a:pt x="0" y="80"/>
                    <a:pt x="0" y="80"/>
                    <a:pt x="0" y="80"/>
                  </a:cubicBezTo>
                  <a:cubicBezTo>
                    <a:pt x="0" y="36"/>
                    <a:pt x="36" y="0"/>
                    <a:pt x="80" y="0"/>
                  </a:cubicBezTo>
                  <a:cubicBezTo>
                    <a:pt x="1029" y="0"/>
                    <a:pt x="1029" y="0"/>
                    <a:pt x="1029" y="0"/>
                  </a:cubicBezTo>
                  <a:cubicBezTo>
                    <a:pt x="1073" y="0"/>
                    <a:pt x="1109" y="36"/>
                    <a:pt x="1109" y="80"/>
                  </a:cubicBezTo>
                  <a:cubicBezTo>
                    <a:pt x="1109" y="1028"/>
                    <a:pt x="1109" y="1028"/>
                    <a:pt x="1109" y="1028"/>
                  </a:cubicBezTo>
                  <a:cubicBezTo>
                    <a:pt x="1109" y="1072"/>
                    <a:pt x="1073" y="1108"/>
                    <a:pt x="1029" y="1108"/>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1481" name="PA-任意多边形 42"/>
            <p:cNvSpPr/>
            <p:nvPr>
              <p:custDataLst>
                <p:tags r:id="rId59"/>
              </p:custDataLst>
            </p:nvPr>
          </p:nvSpPr>
          <p:spPr bwMode="auto">
            <a:xfrm>
              <a:off x="12669" y="3852"/>
              <a:ext cx="1183" cy="1183"/>
            </a:xfrm>
            <a:custGeom>
              <a:avLst/>
              <a:gdLst>
                <a:gd name="T0" fmla="*/ 1028 w 1108"/>
                <a:gd name="T1" fmla="*/ 1109 h 1109"/>
                <a:gd name="T2" fmla="*/ 80 w 1108"/>
                <a:gd name="T3" fmla="*/ 1109 h 1109"/>
                <a:gd name="T4" fmla="*/ 0 w 1108"/>
                <a:gd name="T5" fmla="*/ 1029 h 1109"/>
                <a:gd name="T6" fmla="*/ 0 w 1108"/>
                <a:gd name="T7" fmla="*/ 80 h 1109"/>
                <a:gd name="T8" fmla="*/ 80 w 1108"/>
                <a:gd name="T9" fmla="*/ 0 h 1109"/>
                <a:gd name="T10" fmla="*/ 1028 w 1108"/>
                <a:gd name="T11" fmla="*/ 0 h 1109"/>
                <a:gd name="T12" fmla="*/ 1108 w 1108"/>
                <a:gd name="T13" fmla="*/ 80 h 1109"/>
                <a:gd name="T14" fmla="*/ 1108 w 1108"/>
                <a:gd name="T15" fmla="*/ 1029 h 1109"/>
                <a:gd name="T16" fmla="*/ 1028 w 1108"/>
                <a:gd name="T17" fmla="*/ 110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1109">
                  <a:moveTo>
                    <a:pt x="1028" y="1109"/>
                  </a:moveTo>
                  <a:cubicBezTo>
                    <a:pt x="80" y="1109"/>
                    <a:pt x="80" y="1109"/>
                    <a:pt x="80" y="1109"/>
                  </a:cubicBezTo>
                  <a:cubicBezTo>
                    <a:pt x="36" y="1109"/>
                    <a:pt x="0" y="1073"/>
                    <a:pt x="0" y="1029"/>
                  </a:cubicBezTo>
                  <a:cubicBezTo>
                    <a:pt x="0" y="80"/>
                    <a:pt x="0" y="80"/>
                    <a:pt x="0" y="80"/>
                  </a:cubicBezTo>
                  <a:cubicBezTo>
                    <a:pt x="0" y="36"/>
                    <a:pt x="36" y="0"/>
                    <a:pt x="80" y="0"/>
                  </a:cubicBezTo>
                  <a:cubicBezTo>
                    <a:pt x="1028" y="0"/>
                    <a:pt x="1028" y="0"/>
                    <a:pt x="1028" y="0"/>
                  </a:cubicBezTo>
                  <a:cubicBezTo>
                    <a:pt x="1072" y="0"/>
                    <a:pt x="1108" y="36"/>
                    <a:pt x="1108" y="80"/>
                  </a:cubicBezTo>
                  <a:cubicBezTo>
                    <a:pt x="1108" y="1029"/>
                    <a:pt x="1108" y="1029"/>
                    <a:pt x="1108" y="1029"/>
                  </a:cubicBezTo>
                  <a:cubicBezTo>
                    <a:pt x="1108" y="1073"/>
                    <a:pt x="1072" y="1109"/>
                    <a:pt x="1028" y="1109"/>
                  </a:cubicBezTo>
                  <a:close/>
                </a:path>
              </a:pathLst>
            </a:custGeom>
            <a:noFill/>
            <a:ln w="23813" cap="flat">
              <a:gradFill>
                <a:gsLst>
                  <a:gs pos="0">
                    <a:schemeClr val="accent2">
                      <a:lumMod val="60000"/>
                      <a:lumOff val="40000"/>
                    </a:schemeClr>
                  </a:gs>
                  <a:gs pos="100000">
                    <a:schemeClr val="accent1">
                      <a:lumMod val="60000"/>
                      <a:lumOff val="40000"/>
                    </a:schemeClr>
                  </a:gs>
                </a:gsLst>
                <a:lin ang="5400000" scaled="1"/>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custDataLst>
              <p:tags r:id="rId1"/>
            </p:custDataLst>
          </p:nvPr>
        </p:nvPicPr>
        <p:blipFill>
          <a:blip r:embed="rId2"/>
          <a:stretch>
            <a:fillRect/>
          </a:stretch>
        </p:blipFill>
        <p:spPr>
          <a:xfrm>
            <a:off x="370205" y="917575"/>
            <a:ext cx="11331575" cy="54775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827405" y="28384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dirty="0">
                <a:solidFill>
                  <a:srgbClr val="E391C8"/>
                </a:solidFill>
                <a:latin typeface="微软雅黑" panose="020B0503020204020204" charset="-122"/>
                <a:ea typeface="微软雅黑" panose="020B0503020204020204" charset="-122"/>
              </a:rPr>
              <a:t>直播平台</a:t>
            </a:r>
            <a:endParaRPr lang="zh-CN" altLang="en-US" sz="3600" b="1" dirty="0">
              <a:solidFill>
                <a:srgbClr val="E391C8"/>
              </a:solidFill>
              <a:latin typeface="微软雅黑" panose="020B0503020204020204" charset="-122"/>
              <a:ea typeface="微软雅黑" panose="020B0503020204020204" charset="-122"/>
            </a:endParaRPr>
          </a:p>
        </p:txBody>
      </p:sp>
      <p:sp>
        <p:nvSpPr>
          <p:cNvPr id="5" name="内容占位符 4"/>
          <p:cNvSpPr>
            <a:spLocks noGrp="1"/>
          </p:cNvSpPr>
          <p:nvPr>
            <p:ph idx="1"/>
          </p:nvPr>
        </p:nvSpPr>
        <p:spPr>
          <a:xfrm>
            <a:off x="827405" y="1774825"/>
            <a:ext cx="5921375" cy="4474845"/>
          </a:xfrm>
        </p:spPr>
        <p:txBody>
          <a:bodyPr/>
          <a:p>
            <a:pPr marL="0" indent="0">
              <a:buNone/>
            </a:pPr>
            <a:endParaRPr sz="3200" b="1">
              <a:solidFill>
                <a:srgbClr val="C00000"/>
              </a:solidFill>
              <a:latin typeface="+mn-lt"/>
              <a:ea typeface="+mn-ea"/>
              <a:sym typeface="+mn-ea"/>
            </a:endParaRPr>
          </a:p>
          <a:p>
            <a:pPr marL="0" indent="0">
              <a:buNone/>
            </a:pPr>
            <a:endParaRPr lang="zh-CN" altLang="en-US" sz="3200" b="1">
              <a:solidFill>
                <a:srgbClr val="C00000"/>
              </a:solidFill>
              <a:latin typeface="+mn-lt"/>
              <a:ea typeface="+mn-ea"/>
              <a:sym typeface="+mn-ea"/>
            </a:endParaRPr>
          </a:p>
        </p:txBody>
      </p:sp>
      <p:pic>
        <p:nvPicPr>
          <p:cNvPr id="2" name="图片 -2147482624" descr="IMG_256"/>
          <p:cNvPicPr>
            <a:picLocks noChangeAspect="1"/>
          </p:cNvPicPr>
          <p:nvPr/>
        </p:nvPicPr>
        <p:blipFill>
          <a:blip r:embed="rId1"/>
          <a:stretch>
            <a:fillRect/>
          </a:stretch>
        </p:blipFill>
        <p:spPr>
          <a:xfrm>
            <a:off x="1204595" y="1570990"/>
            <a:ext cx="7912735" cy="44456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短视频平台</a:t>
            </a:r>
            <a:endParaRPr lang="zh-CN" altLang="zh-CN" sz="3600" b="1" dirty="0">
              <a:solidFill>
                <a:srgbClr val="E391C8"/>
              </a:solidFill>
              <a:latin typeface="微软雅黑" panose="020B0503020204020204" charset="-122"/>
              <a:ea typeface="微软雅黑" panose="020B0503020204020204" charset="-122"/>
            </a:endParaRPr>
          </a:p>
        </p:txBody>
      </p:sp>
      <p:pic>
        <p:nvPicPr>
          <p:cNvPr id="3" name="内容占位符 2" descr="IMG_257"/>
          <p:cNvPicPr>
            <a:picLocks noChangeAspect="1"/>
          </p:cNvPicPr>
          <p:nvPr>
            <p:ph idx="1"/>
          </p:nvPr>
        </p:nvPicPr>
        <p:blipFill>
          <a:blip r:embed="rId1"/>
          <a:stretch>
            <a:fillRect/>
          </a:stretch>
        </p:blipFill>
        <p:spPr>
          <a:xfrm>
            <a:off x="827405" y="1820545"/>
            <a:ext cx="8416290" cy="37553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长视频平台</a:t>
            </a:r>
            <a:endParaRPr lang="zh-CN" altLang="zh-CN" sz="3600" b="1" dirty="0">
              <a:solidFill>
                <a:srgbClr val="E391C8"/>
              </a:solidFill>
              <a:latin typeface="微软雅黑" panose="020B0503020204020204" charset="-122"/>
              <a:ea typeface="微软雅黑" panose="020B0503020204020204" charset="-122"/>
            </a:endParaRPr>
          </a:p>
        </p:txBody>
      </p:sp>
      <p:sp>
        <p:nvSpPr>
          <p:cNvPr id="5" name="内容占位符 4"/>
          <p:cNvSpPr>
            <a:spLocks noGrp="1"/>
          </p:cNvSpPr>
          <p:nvPr>
            <p:ph idx="1"/>
          </p:nvPr>
        </p:nvSpPr>
        <p:spPr>
          <a:xfrm>
            <a:off x="827405" y="1774825"/>
            <a:ext cx="5921375" cy="4474845"/>
          </a:xfrm>
        </p:spPr>
        <p:txBody>
          <a:bodyPr/>
          <a:p>
            <a:pPr marL="0" indent="0">
              <a:buNone/>
            </a:pPr>
            <a:endParaRPr sz="3200" b="1">
              <a:solidFill>
                <a:srgbClr val="C00000"/>
              </a:solidFill>
              <a:latin typeface="+mn-lt"/>
              <a:ea typeface="+mn-ea"/>
              <a:sym typeface="+mn-ea"/>
            </a:endParaRPr>
          </a:p>
          <a:p>
            <a:pPr marL="0" indent="0">
              <a:buNone/>
            </a:pPr>
            <a:endParaRPr lang="zh-CN" altLang="en-US" sz="3200" b="1">
              <a:solidFill>
                <a:srgbClr val="C00000"/>
              </a:solidFill>
              <a:latin typeface="+mn-lt"/>
              <a:ea typeface="+mn-ea"/>
              <a:sym typeface="+mn-ea"/>
            </a:endParaRPr>
          </a:p>
        </p:txBody>
      </p:sp>
      <p:pic>
        <p:nvPicPr>
          <p:cNvPr id="3" name="图片 3" descr="IMG_258"/>
          <p:cNvPicPr>
            <a:picLocks noChangeAspect="1"/>
          </p:cNvPicPr>
          <p:nvPr/>
        </p:nvPicPr>
        <p:blipFill>
          <a:blip r:embed="rId1"/>
          <a:stretch>
            <a:fillRect/>
          </a:stretch>
        </p:blipFill>
        <p:spPr>
          <a:xfrm>
            <a:off x="330200" y="2054860"/>
            <a:ext cx="11735435" cy="36087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305" y="283845"/>
            <a:ext cx="12247245" cy="372110"/>
          </a:xfrm>
          <a:prstGeom prst="rect">
            <a:avLst/>
          </a:prstGeom>
          <a:gradFill>
            <a:gsLst>
              <a:gs pos="57000">
                <a:srgbClr val="98A0DC"/>
              </a:gs>
              <a:gs pos="10000">
                <a:srgbClr val="75B4E2"/>
              </a:gs>
              <a:gs pos="100000">
                <a:srgbClr val="E391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755650" y="197481"/>
            <a:ext cx="3096345" cy="720080"/>
          </a:xfrm>
          <a:prstGeom prst="rect">
            <a:avLst/>
          </a:prstGeom>
          <a:solidFill>
            <a:schemeClr val="bg1"/>
          </a:solidFill>
          <a:ln>
            <a:solidFill>
              <a:srgbClr val="A6A6A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b="1" dirty="0">
                <a:solidFill>
                  <a:srgbClr val="E391C8"/>
                </a:solidFill>
                <a:latin typeface="微软雅黑" panose="020B0503020204020204" charset="-122"/>
                <a:ea typeface="微软雅黑" panose="020B0503020204020204" charset="-122"/>
              </a:rPr>
              <a:t>音频平台</a:t>
            </a:r>
            <a:endParaRPr lang="zh-CN" altLang="zh-CN" sz="3600" b="1" dirty="0">
              <a:solidFill>
                <a:srgbClr val="E391C8"/>
              </a:solidFill>
              <a:latin typeface="微软雅黑" panose="020B0503020204020204" charset="-122"/>
              <a:ea typeface="微软雅黑" panose="020B0503020204020204" charset="-122"/>
            </a:endParaRPr>
          </a:p>
        </p:txBody>
      </p:sp>
      <p:sp>
        <p:nvSpPr>
          <p:cNvPr id="5" name="内容占位符 4"/>
          <p:cNvSpPr>
            <a:spLocks noGrp="1"/>
          </p:cNvSpPr>
          <p:nvPr>
            <p:ph idx="1"/>
          </p:nvPr>
        </p:nvSpPr>
        <p:spPr>
          <a:xfrm>
            <a:off x="827405" y="1774825"/>
            <a:ext cx="5921375" cy="4474845"/>
          </a:xfrm>
        </p:spPr>
        <p:txBody>
          <a:bodyPr/>
          <a:p>
            <a:pPr marL="0" indent="0">
              <a:buNone/>
            </a:pPr>
            <a:endParaRPr sz="3200" b="1">
              <a:solidFill>
                <a:srgbClr val="C00000"/>
              </a:solidFill>
              <a:latin typeface="+mn-lt"/>
              <a:ea typeface="+mn-ea"/>
              <a:sym typeface="+mn-ea"/>
            </a:endParaRPr>
          </a:p>
          <a:p>
            <a:pPr marL="0" indent="0">
              <a:buNone/>
            </a:pPr>
            <a:endParaRPr lang="zh-CN" altLang="en-US" sz="3200" b="1">
              <a:solidFill>
                <a:srgbClr val="C00000"/>
              </a:solidFill>
              <a:latin typeface="+mn-lt"/>
              <a:ea typeface="+mn-ea"/>
              <a:sym typeface="+mn-ea"/>
            </a:endParaRPr>
          </a:p>
        </p:txBody>
      </p:sp>
      <p:pic>
        <p:nvPicPr>
          <p:cNvPr id="3" name="图片 4" descr="IMG_259"/>
          <p:cNvPicPr>
            <a:picLocks noChangeAspect="1"/>
          </p:cNvPicPr>
          <p:nvPr/>
        </p:nvPicPr>
        <p:blipFill>
          <a:blip r:embed="rId1"/>
          <a:stretch>
            <a:fillRect/>
          </a:stretch>
        </p:blipFill>
        <p:spPr>
          <a:xfrm>
            <a:off x="838200" y="2181860"/>
            <a:ext cx="11236960" cy="29781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8"/>
  <p:tag name="KSO_WM_UNIT_ID" val="crop20194962_1*ζ_h_i*1_1_8"/>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1.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9"/>
  <p:tag name="KSO_WM_UNIT_ID" val="crop20194962_1*ζ_h_i*1_1_9"/>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2.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0"/>
  <p:tag name="KSO_WM_UNIT_ID" val="crop20194962_1*ζ_h_i*1_1_10"/>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3.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1"/>
  <p:tag name="KSO_WM_UNIT_ID" val="crop20194962_1*ζ_h_i*1_1_11"/>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4.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2"/>
  <p:tag name="KSO_WM_UNIT_ID" val="crop20194962_1*ζ_h_i*1_1_12"/>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5.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3"/>
  <p:tag name="KSO_WM_UNIT_ID" val="crop20194962_1*ζ_h_i*1_1_13"/>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6.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4"/>
  <p:tag name="KSO_WM_UNIT_ID" val="crop20194962_1*ζ_h_i*1_1_14"/>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7.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5"/>
  <p:tag name="KSO_WM_UNIT_ID" val="crop20194962_1*ζ_h_i*1_1_15"/>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8.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6"/>
  <p:tag name="KSO_WM_UNIT_ID" val="crop20194962_1*ζ_h_i*1_1_16"/>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19.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7"/>
  <p:tag name="KSO_WM_UNIT_ID" val="crop20194962_1*ζ_h_i*1_1_17"/>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4962_1*i*1"/>
  <p:tag name="KSO_WM_TEMPLATE_CATEGORY" val="crop"/>
  <p:tag name="KSO_WM_TEMPLATE_INDEX" val="20194962"/>
  <p:tag name="KSO_WM_UNIT_LAYERLEVEL" val="1"/>
  <p:tag name="KSO_WM_TAG_VERSION" val="1.0"/>
  <p:tag name="KSO_WM_BEAUTIFY_FLAG" val="#wm#"/>
</p:tagLst>
</file>

<file path=ppt/tags/tag20.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8"/>
  <p:tag name="KSO_WM_UNIT_ID" val="crop20194962_1*ζ_h_i*1_1_18"/>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1.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9"/>
  <p:tag name="KSO_WM_UNIT_ID" val="crop20194962_1*ζ_h_i*1_1_19"/>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2.xml><?xml version="1.0" encoding="utf-8"?>
<p:tagLst xmlns:p="http://schemas.openxmlformats.org/presentationml/2006/main">
  <p:tag name="PA" val="v5.2.2"/>
  <p:tag name="KSO_WM_UNIT_VALUE" val="369*369"/>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
  <p:tag name="KSO_WM_UNIT_ID" val="crop20194962_1*ζ_h_d*1_1_1"/>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100"/>
  <p:tag name="KSO_WM_BLIP_RECT_RIGHT" val="-440"/>
  <p:tag name="KSO_WM_BLIP_RECT_TOP" val="-11"/>
  <p:tag name="KSO_WM_BLIP_RECT_BOTTOM" val="-368"/>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3.xml><?xml version="1.0" encoding="utf-8"?>
<p:tagLst xmlns:p="http://schemas.openxmlformats.org/presentationml/2006/main">
  <p:tag name="PA" val="v5.2.2"/>
  <p:tag name="KSO_WM_UNIT_VALUE" val="564*564"/>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2"/>
  <p:tag name="KSO_WM_UNIT_ID" val="crop20194962_1*ζ_h_d*1_1_2"/>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94"/>
  <p:tag name="KSO_WM_BLIP_RECT_RIGHT" val="-225"/>
  <p:tag name="KSO_WM_BLIP_RECT_TOP" val="-138"/>
  <p:tag name="KSO_WM_BLIP_RECT_BOTTOM" val="-76"/>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4.xml><?xml version="1.0" encoding="utf-8"?>
<p:tagLst xmlns:p="http://schemas.openxmlformats.org/presentationml/2006/main">
  <p:tag name="PA" val="v5.2.2"/>
  <p:tag name="KSO_WM_UNIT_VALUE" val="254*254"/>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3"/>
  <p:tag name="KSO_WM_UNIT_ID" val="crop20194962_1*ζ_h_d*1_1_3"/>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331"/>
  <p:tag name="KSO_WM_BLIP_RECT_RIGHT" val="-499"/>
  <p:tag name="KSO_WM_BLIP_RECT_TOP" val="-44"/>
  <p:tag name="KSO_WM_BLIP_RECT_BOTTOM" val="-554"/>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5.xml><?xml version="1.0" encoding="utf-8"?>
<p:tagLst xmlns:p="http://schemas.openxmlformats.org/presentationml/2006/main">
  <p:tag name="PA" val="v5.2.2"/>
  <p:tag name="KSO_WM_UNIT_VALUE" val="254*254"/>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4"/>
  <p:tag name="KSO_WM_UNIT_ID" val="crop20194962_1*ζ_h_d*1_1_4"/>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479"/>
  <p:tag name="KSO_WM_BLIP_RECT_RIGHT" val="-351"/>
  <p:tag name="KSO_WM_BLIP_RECT_TOP" val="-56"/>
  <p:tag name="KSO_WM_BLIP_RECT_BOTTOM" val="-541"/>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6.xml><?xml version="1.0" encoding="utf-8"?>
<p:tagLst xmlns:p="http://schemas.openxmlformats.org/presentationml/2006/main">
  <p:tag name="PA" val="v5.2.2"/>
  <p:tag name="KSO_WM_UNIT_VALUE" val="310*310"/>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5"/>
  <p:tag name="KSO_WM_UNIT_ID" val="crop20194962_1*ζ_h_d*1_1_5"/>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360"/>
  <p:tag name="KSO_WM_BLIP_RECT_RIGHT" val="-302"/>
  <p:tag name="KSO_WM_BLIP_RECT_TOP" val="-261"/>
  <p:tag name="KSO_WM_BLIP_RECT_BOTTOM" val="-210"/>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7.xml><?xml version="1.0" encoding="utf-8"?>
<p:tagLst xmlns:p="http://schemas.openxmlformats.org/presentationml/2006/main">
  <p:tag name="PA" val="v5.2.2"/>
  <p:tag name="KSO_WM_UNIT_VALUE" val="351*35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6"/>
  <p:tag name="KSO_WM_UNIT_ID" val="crop20194962_1*ζ_h_d*1_1_6"/>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214"/>
  <p:tag name="KSO_WM_BLIP_RECT_RIGHT" val="-360"/>
  <p:tag name="KSO_WM_BLIP_RECT_TOP" val="-388"/>
  <p:tag name="KSO_WM_BLIP_RECT_BOTTOM" val="-17"/>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8.xml><?xml version="1.0" encoding="utf-8"?>
<p:tagLst xmlns:p="http://schemas.openxmlformats.org/presentationml/2006/main">
  <p:tag name="PA" val="v5.2.2"/>
  <p:tag name="KSO_WM_UNIT_VALUE" val="452*452"/>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7"/>
  <p:tag name="KSO_WM_UNIT_ID" val="crop20194962_1*ζ_h_d*1_1_7"/>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297"/>
  <p:tag name="KSO_WM_BLIP_RECT_RIGHT" val="-126"/>
  <p:tag name="KSO_WM_BLIP_RECT_TOP" val="-265"/>
  <p:tag name="KSO_WM_BLIP_RECT_BOTTOM" val="-27"/>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29.xml><?xml version="1.0" encoding="utf-8"?>
<p:tagLst xmlns:p="http://schemas.openxmlformats.org/presentationml/2006/main">
  <p:tag name="PA" val="v5.2.2"/>
  <p:tag name="KSO_WM_UNIT_VALUE" val="196*196"/>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8"/>
  <p:tag name="KSO_WM_UNIT_ID" val="crop20194962_1*ζ_h_d*1_1_8"/>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947"/>
  <p:tag name="KSO_WM_BLIP_RECT_RIGHT" val="-156"/>
  <p:tag name="KSO_WM_BLIP_RECT_TOP" val="0"/>
  <p:tag name="KSO_WM_BLIP_RECT_BOTTOM" val="-802"/>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1"/>
  <p:tag name="KSO_WM_UNIT_ID" val="crop20194962_1*ζ_h_i*1_1_1"/>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0.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9"/>
  <p:tag name="KSO_WM_UNIT_ID" val="crop20194962_1*ζ_h_d*1_1_9"/>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747"/>
  <p:tag name="KSO_WM_BLIP_RECT_RIGHT" val="-328"/>
  <p:tag name="KSO_WM_BLIP_RECT_TOP" val="-290"/>
  <p:tag name="KSO_WM_BLIP_RECT_BOTTOM" val="-491"/>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1.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0"/>
  <p:tag name="KSO_WM_UNIT_ID" val="crop20194962_1*ζ_h_d*1_1_10"/>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253"/>
  <p:tag name="KSO_WM_BLIP_RECT_RIGHT" val="-821"/>
  <p:tag name="KSO_WM_BLIP_RECT_TOP" val="-274"/>
  <p:tag name="KSO_WM_BLIP_RECT_BOTTOM" val="-507"/>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2.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1"/>
  <p:tag name="KSO_WM_UNIT_ID" val="crop20194962_1*ζ_h_d*1_1_11"/>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153"/>
  <p:tag name="KSO_WM_BLIP_RECT_RIGHT" val="-922"/>
  <p:tag name="KSO_WM_BLIP_RECT_TOP" val="-386"/>
  <p:tag name="KSO_WM_BLIP_RECT_BOTTOM" val="-394"/>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3.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2"/>
  <p:tag name="KSO_WM_UNIT_ID" val="crop20194962_1*ζ_h_d*1_1_12"/>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555"/>
  <p:tag name="KSO_WM_BLIP_RECT_RIGHT" val="-520"/>
  <p:tag name="KSO_WM_BLIP_RECT_TOP" val="-569"/>
  <p:tag name="KSO_WM_BLIP_RECT_BOTTOM" val="-212"/>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4.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3"/>
  <p:tag name="KSO_WM_UNIT_ID" val="crop20194962_1*ζ_h_d*1_1_13"/>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900"/>
  <p:tag name="KSO_WM_BLIP_RECT_RIGHT" val="-175"/>
  <p:tag name="KSO_WM_BLIP_RECT_TOP" val="-596"/>
  <p:tag name="KSO_WM_BLIP_RECT_BOTTOM" val="-184"/>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5.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4"/>
  <p:tag name="KSO_WM_UNIT_ID" val="crop20194962_1*ζ_h_d*1_1_14"/>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264"/>
  <p:tag name="KSO_WM_BLIP_RECT_RIGHT" val="-810"/>
  <p:tag name="KSO_WM_BLIP_RECT_TOP" val="-677"/>
  <p:tag name="KSO_WM_BLIP_RECT_BOTTOM" val="-104"/>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6.xml><?xml version="1.0" encoding="utf-8"?>
<p:tagLst xmlns:p="http://schemas.openxmlformats.org/presentationml/2006/main">
  <p:tag name="PA" val="v5.2.2"/>
  <p:tag name="KSO_WM_UNIT_VALUE" val="201*201"/>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5"/>
  <p:tag name="KSO_WM_UNIT_ID" val="crop20194962_1*ζ_h_d*1_1_15"/>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164"/>
  <p:tag name="KSO_WM_BLIP_RECT_RIGHT" val="-910"/>
  <p:tag name="KSO_WM_BLIP_RECT_TOP" val="-780"/>
  <p:tag name="KSO_WM_BLIP_RECT_BOTTOM" val="0"/>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7.xml><?xml version="1.0" encoding="utf-8"?>
<p:tagLst xmlns:p="http://schemas.openxmlformats.org/presentationml/2006/main">
  <p:tag name="PA" val="v5.2.2"/>
  <p:tag name="KSO_WM_UNIT_VALUE" val="365*365"/>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6"/>
  <p:tag name="KSO_WM_UNIT_ID" val="crop20194962_1*ζ_h_d*1_1_16"/>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412"/>
  <p:tag name="KSO_WM_BLIP_RECT_RIGHT" val="-136"/>
  <p:tag name="KSO_WM_BLIP_RECT_TOP" val="-54"/>
  <p:tag name="KSO_WM_BLIP_RECT_BOTTOM" val="-332"/>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8.xml><?xml version="1.0" encoding="utf-8"?>
<p:tagLst xmlns:p="http://schemas.openxmlformats.org/presentationml/2006/main">
  <p:tag name="PA" val="v5.2.2"/>
  <p:tag name="KSO_WM_UNIT_VALUE" val="365*365"/>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7"/>
  <p:tag name="KSO_WM_UNIT_ID" val="crop20194962_1*ζ_h_d*1_1_17"/>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306"/>
  <p:tag name="KSO_WM_BLIP_RECT_RIGHT" val="-242"/>
  <p:tag name="KSO_WM_BLIP_RECT_TOP" val="-115"/>
  <p:tag name="KSO_WM_BLIP_RECT_BOTTOM" val="-270"/>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39.xml><?xml version="1.0" encoding="utf-8"?>
<p:tagLst xmlns:p="http://schemas.openxmlformats.org/presentationml/2006/main">
  <p:tag name="PA" val="v5.2.2"/>
  <p:tag name="KSO_WM_UNIT_VALUE" val="365*365"/>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8"/>
  <p:tag name="KSO_WM_UNIT_ID" val="crop20194962_1*ζ_h_d*1_1_18"/>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397"/>
  <p:tag name="KSO_WM_BLIP_RECT_RIGHT" val="-150"/>
  <p:tag name="KSO_WM_BLIP_RECT_TOP" val="-222"/>
  <p:tag name="KSO_WM_BLIP_RECT_BOTTOM" val="-164"/>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
  <p:tag name="KSO_WM_UNIT_ID" val="crop20194962_1*ζ_h_i*1_1_2"/>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0.xml><?xml version="1.0" encoding="utf-8"?>
<p:tagLst xmlns:p="http://schemas.openxmlformats.org/presentationml/2006/main">
  <p:tag name="PA" val="v5.2.2"/>
  <p:tag name="KSO_WM_UNIT_VALUE" val="365*365"/>
  <p:tag name="KSO_WM_UNIT_HIGHLIGHT" val="0"/>
  <p:tag name="KSO_WM_UNIT_COMPATIBLE" val="0"/>
  <p:tag name="KSO_WM_UNIT_DIAGRAM_ISNUMVISUAL" val="0"/>
  <p:tag name="KSO_WM_UNIT_DIAGRAM_ISREFERUNIT" val="0"/>
  <p:tag name="KSO_WM_DIAGRAM_GROUP_CODE" val="1552509531"/>
  <p:tag name="KSO_WM_UNIT_TYPE" val="ζ_h_d"/>
  <p:tag name="KSO_WM_UNIT_INDEX" val="1_1_19"/>
  <p:tag name="KSO_WM_UNIT_ID" val="crop20194962_1*ζ_h_d*1_1_19"/>
  <p:tag name="KSO_WM_TEMPLATE_CATEGORY" val="crop"/>
  <p:tag name="KSO_WM_TEMPLATE_INDEX" val="20194962"/>
  <p:tag name="KSO_WM_UNIT_LAYERLEVEL" val="1_1_1"/>
  <p:tag name="KSO_WM_TAG_VERSION" val="1.0"/>
  <p:tag name="KSO_WM_BEAUTIFY_FLAG" val="#wm#"/>
  <p:tag name="PICTUREFILLRANGE" val="2b36e2bb-7a66-4e65-898a-d205e292ff88"/>
  <p:tag name="KSO_WM_UNIT_DIAGRAM_MODELTYPE" val="creativeCrop"/>
  <p:tag name="KSO_WM_BLIP_RECT_LEFT" val="-201"/>
  <p:tag name="KSO_WM_BLIP_RECT_RIGHT" val="-347"/>
  <p:tag name="KSO_WM_BLIP_RECT_TOP" val="-106"/>
  <p:tag name="KSO_WM_BLIP_RECT_BOTTOM" val="-279"/>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1.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0"/>
  <p:tag name="KSO_WM_UNIT_ID" val="crop20194962_1*ζ_h_i*1_1_20"/>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2.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1"/>
  <p:tag name="KSO_WM_UNIT_ID" val="crop20194962_1*ζ_h_i*1_1_21"/>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3.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2"/>
  <p:tag name="KSO_WM_UNIT_ID" val="crop20194962_1*ζ_h_i*1_1_22"/>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4.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3"/>
  <p:tag name="KSO_WM_UNIT_ID" val="crop20194962_1*ζ_h_i*1_1_23"/>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5.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4"/>
  <p:tag name="KSO_WM_UNIT_ID" val="crop20194962_1*ζ_h_i*1_1_24"/>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6.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5"/>
  <p:tag name="KSO_WM_UNIT_ID" val="crop20194962_1*ζ_h_i*1_1_25"/>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7.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6"/>
  <p:tag name="KSO_WM_UNIT_ID" val="crop20194962_1*ζ_h_i*1_1_26"/>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8.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7"/>
  <p:tag name="KSO_WM_UNIT_ID" val="crop20194962_1*ζ_h_i*1_1_27"/>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49.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8"/>
  <p:tag name="KSO_WM_UNIT_ID" val="crop20194962_1*ζ_h_i*1_1_28"/>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
  <p:tag name="KSO_WM_UNIT_ID" val="crop20194962_1*ζ_h_i*1_1_3"/>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0.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29"/>
  <p:tag name="KSO_WM_UNIT_ID" val="crop20194962_1*ζ_h_i*1_1_29"/>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1.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0"/>
  <p:tag name="KSO_WM_UNIT_ID" val="crop20194962_1*ζ_h_i*1_1_30"/>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2.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1"/>
  <p:tag name="KSO_WM_UNIT_ID" val="crop20194962_1*ζ_h_i*1_1_31"/>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3.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2"/>
  <p:tag name="KSO_WM_UNIT_ID" val="crop20194962_1*ζ_h_i*1_1_32"/>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4.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3"/>
  <p:tag name="KSO_WM_UNIT_ID" val="crop20194962_1*ζ_h_i*1_1_33"/>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5.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4"/>
  <p:tag name="KSO_WM_UNIT_ID" val="crop20194962_1*ζ_h_i*1_1_34"/>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6.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5"/>
  <p:tag name="KSO_WM_UNIT_ID" val="crop20194962_1*ζ_h_i*1_1_35"/>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7.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6"/>
  <p:tag name="KSO_WM_UNIT_ID" val="crop20194962_1*ζ_h_i*1_1_36"/>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8.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7"/>
  <p:tag name="KSO_WM_UNIT_ID" val="crop20194962_1*ζ_h_i*1_1_37"/>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59.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38"/>
  <p:tag name="KSO_WM_UNIT_ID" val="crop20194962_1*ζ_h_i*1_1_38"/>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6.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4"/>
  <p:tag name="KSO_WM_UNIT_ID" val="crop20194962_1*ζ_h_i*1_1_4"/>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60.xml><?xml version="1.0" encoding="utf-8"?>
<p:tagLst xmlns:p="http://schemas.openxmlformats.org/presentationml/2006/main">
  <p:tag name="REFSHAPE" val="855330116"/>
  <p:tag name="KSO_WM_UNIT_PLACING_PICTURE_USER_VIEWPORT" val="{&quot;height&quot;:8207,&quot;width&quot;:16979}"/>
</p:tagLst>
</file>

<file path=ppt/tags/tag7.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5"/>
  <p:tag name="KSO_WM_UNIT_ID" val="crop20194962_1*ζ_h_i*1_1_5"/>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8.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6"/>
  <p:tag name="KSO_WM_UNIT_ID" val="crop20194962_1*ζ_h_i*1_1_6"/>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ags/tag9.xml><?xml version="1.0" encoding="utf-8"?>
<p:tagLst xmlns:p="http://schemas.openxmlformats.org/presentationml/2006/main">
  <p:tag name="PA" val="v5.2.2"/>
  <p:tag name="KSO_WM_UNIT_HIGHLIGHT" val="0"/>
  <p:tag name="KSO_WM_UNIT_COMPATIBLE" val="0"/>
  <p:tag name="KSO_WM_UNIT_DIAGRAM_ISNUMVISUAL" val="0"/>
  <p:tag name="KSO_WM_UNIT_DIAGRAM_ISREFERUNIT" val="0"/>
  <p:tag name="KSO_WM_DIAGRAM_GROUP_CODE" val="1552509531"/>
  <p:tag name="KSO_WM_UNIT_TYPE" val="ζ_h_i"/>
  <p:tag name="KSO_WM_UNIT_INDEX" val="1_1_7"/>
  <p:tag name="KSO_WM_UNIT_ID" val="crop20194962_1*ζ_h_i*1_1_7"/>
  <p:tag name="KSO_WM_TEMPLATE_CATEGORY" val="crop"/>
  <p:tag name="KSO_WM_TEMPLATE_INDEX" val="20194962"/>
  <p:tag name="KSO_WM_UNIT_LAYERLEVEL" val="1_1_1"/>
  <p:tag name="KSO_WM_TAG_VERSION" val="1.0"/>
  <p:tag name="KSO_WM_BEAUTIFY_FLAG" val="#wm#"/>
  <p:tag name="KSO_WM_UNIT_DIAGRAM_MODELTYPE" val="creativeCrop"/>
  <p:tag name="KSO_WM_CREATIVE_CROP_ORG_WIDTH" val="383.45"/>
  <p:tag name="KSO_WM_CREATIVE_CROP_ORG_HEIGHT" val="287.35"/>
  <p:tag name="KSO_WM_CREATIVE_CROP_HEIGHT" val="287.35"/>
  <p:tag name="KSO_WM_CREATIVE_CROP_WIDTH" val="283.8"/>
  <p:tag name="KSO_WM_CREATIVE_CROP_VERSION" val="1"/>
  <p:tag name="KSO_WM_CREATIVE_CROP_TEMPLATE_ID" val="31070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Words>
  <Application>WPS 文字</Application>
  <PresentationFormat>宽屏</PresentationFormat>
  <Paragraphs>47</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方正书宋_GBK</vt:lpstr>
      <vt:lpstr>Wingdings</vt:lpstr>
      <vt:lpstr>微软雅黑 Light</vt:lpstr>
      <vt:lpstr>苹方-简</vt:lpstr>
      <vt:lpstr>微软雅黑</vt:lpstr>
      <vt:lpstr>汉仪旗黑KW</vt:lpstr>
      <vt:lpstr>方正黑体简体</vt:lpstr>
      <vt:lpstr>宋体</vt:lpstr>
      <vt:lpstr>Arial Unicode MS</vt:lpstr>
      <vt:lpstr>汉仪书宋二KW</vt:lpstr>
      <vt:lpstr>华文宋体</vt:lpstr>
      <vt:lpstr>Calibri</vt:lpstr>
      <vt:lpstr>Helvetica 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红蓝紫渐变年月度工作汇报PPT模板</dc:title>
  <dc:creator>RX_FLY</dc:creator>
  <cp:lastModifiedBy>liangyingyin</cp:lastModifiedBy>
  <cp:revision>143</cp:revision>
  <dcterms:created xsi:type="dcterms:W3CDTF">2020-05-18T03:55:58Z</dcterms:created>
  <dcterms:modified xsi:type="dcterms:W3CDTF">2020-05-18T03:55:58Z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2052-2.2.0.3563</vt:lpwstr>
  </property>
  <property fmtid="{D5CDD505-2E9C-101B-9397-08002B2CF9AE}" pid="3" name="KSORubyTemplateID">
    <vt:lpwstr>2</vt:lpwstr>
  </property>
</Properties>
</file>