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svg" ContentType="image/svg+xml"/>
  <Override PartName="/ppt/media/image2.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sldIdLst>
    <p:sldId id="281" r:id="rId4"/>
    <p:sldId id="283" r:id="rId5"/>
    <p:sldId id="309" r:id="rId6"/>
    <p:sldId id="286" r:id="rId7"/>
    <p:sldId id="315" r:id="rId8"/>
    <p:sldId id="326" r:id="rId9"/>
    <p:sldId id="318" r:id="rId10"/>
    <p:sldId id="320" r:id="rId11"/>
    <p:sldId id="321" r:id="rId12"/>
    <p:sldId id="324" r:id="rId13"/>
    <p:sldId id="325" r:id="rId1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3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2.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4.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9.xml"/><Relationship Id="rId2" Type="http://schemas.openxmlformats.org/officeDocument/2006/relationships/tags" Target="../tags/tag88.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7.xml"/><Relationship Id="rId2" Type="http://schemas.openxmlformats.org/officeDocument/2006/relationships/tags" Target="../tags/tag96.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6.xml"/><Relationship Id="rId2" Type="http://schemas.openxmlformats.org/officeDocument/2006/relationships/tags" Target="../tags/tag105.xml"/><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5.xml"/><Relationship Id="rId2" Type="http://schemas.openxmlformats.org/officeDocument/2006/relationships/tags" Target="../tags/tag114.xml"/><Relationship Id="rId16" Type="http://schemas.openxmlformats.org/officeDocument/2006/relationships/tags" Target="../tags/tag12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26.xml"/><Relationship Id="rId2" Type="http://schemas.openxmlformats.org/officeDocument/2006/relationships/tags" Target="../tags/tag125.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image" Target="../media/image6.png"/><Relationship Id="rId2" Type="http://schemas.openxmlformats.org/officeDocument/2006/relationships/tags" Target="../tags/tag139.xml"/><Relationship Id="rId15" Type="http://schemas.openxmlformats.org/officeDocument/2006/relationships/tags" Target="../tags/tag15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0" Type="http://schemas.openxmlformats.org/officeDocument/2006/relationships/tags" Target="../tags/tag16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0" Type="http://schemas.openxmlformats.org/officeDocument/2006/relationships/tags" Target="../tags/tag17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2" Type="http://schemas.openxmlformats.org/officeDocument/2006/relationships/tags" Target="../tags/tag188.xml"/><Relationship Id="rId11" Type="http://schemas.openxmlformats.org/officeDocument/2006/relationships/tags" Target="../tags/tag187.xml"/><Relationship Id="rId10" Type="http://schemas.openxmlformats.org/officeDocument/2006/relationships/tags" Target="../tags/tag18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image" Target="../media/image7.png"/><Relationship Id="rId2" Type="http://schemas.openxmlformats.org/officeDocument/2006/relationships/tags" Target="../tags/tag18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0" Type="http://schemas.openxmlformats.org/officeDocument/2006/relationships/tags" Target="../tags/tag20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7" Type="http://schemas.openxmlformats.org/officeDocument/2006/relationships/tags" Target="../tags/tag234.xml"/><Relationship Id="rId16" Type="http://schemas.openxmlformats.org/officeDocument/2006/relationships/tags" Target="../tags/tag233.xml"/><Relationship Id="rId15" Type="http://schemas.openxmlformats.org/officeDocument/2006/relationships/tags" Target="../tags/tag232.xml"/><Relationship Id="rId14" Type="http://schemas.openxmlformats.org/officeDocument/2006/relationships/tags" Target="../tags/tag231.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4.png"/><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1" Type="http://schemas.openxmlformats.org/officeDocument/2006/relationships/tags" Target="../tags/tag251.xml"/><Relationship Id="rId10" Type="http://schemas.openxmlformats.org/officeDocument/2006/relationships/tags" Target="../tags/tag250.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1" Type="http://schemas.openxmlformats.org/officeDocument/2006/relationships/tags" Target="../tags/tag287.xml"/><Relationship Id="rId10" Type="http://schemas.openxmlformats.org/officeDocument/2006/relationships/tags" Target="../tags/tag286.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2" Type="http://schemas.openxmlformats.org/officeDocument/2006/relationships/tags" Target="../tags/tag298.xml"/><Relationship Id="rId11" Type="http://schemas.openxmlformats.org/officeDocument/2006/relationships/tags" Target="../tags/tag297.xml"/><Relationship Id="rId10" Type="http://schemas.openxmlformats.org/officeDocument/2006/relationships/tags" Target="../tags/tag296.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0.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image" Target="file:///C:\Users\1V994W2\Documents\Tencent%20Files\574576071\FileRecv\&#25340;&#35013;&#32032;&#26448;\forleft%201-23\\13\subject_holdright_91,155,213_0_staid_full_0.png" TargetMode="External"/><Relationship Id="rId3" Type="http://schemas.openxmlformats.org/officeDocument/2006/relationships/image" Target="../media/image5.png"/><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7.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6.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5.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标题 2"/>
          <p:cNvSpPr>
            <a:spLocks noGrp="1"/>
          </p:cNvSpPr>
          <p:nvPr>
            <p:ph type="ctrTitle" idx="14" hasCustomPrompt="1"/>
            <p:custDataLst>
              <p:tags r:id="rId8"/>
            </p:custDataLst>
          </p:nvPr>
        </p:nvSpPr>
        <p:spPr>
          <a:xfrm>
            <a:off x="919798" y="1988288"/>
            <a:ext cx="4825365" cy="1638833"/>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90204" pitchFamily="34" charset="0"/>
              <a:buNone/>
              <a:defRPr sz="5400" b="0" spc="600">
                <a:solidFill>
                  <a:schemeClr val="tx1"/>
                </a:solidFill>
                <a:latin typeface="Arial" panose="020B060402020209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9"/>
            </p:custDataLst>
          </p:nvPr>
        </p:nvSpPr>
        <p:spPr>
          <a:xfrm>
            <a:off x="919797" y="3831591"/>
            <a:ext cx="4826000" cy="370205"/>
          </a:xfrm>
        </p:spPr>
        <p:txBody>
          <a:bodyPr vert="horz" wrap="square" lIns="0" tIns="0" rIns="0" bIns="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90204" pitchFamily="34" charset="0"/>
              <a:buNone/>
              <a:defRPr sz="2000" b="0" spc="200">
                <a:solidFill>
                  <a:schemeClr val="tx1"/>
                </a:solidFill>
                <a:latin typeface="Arial" panose="020B060402020209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90204" pitchFamily="34" charset="0"/>
                <a:ea typeface="微软雅黑" panose="020B0503020204020204" charset="-122"/>
              </a:defRPr>
            </a:lvl1pPr>
            <a:lvl2pPr>
              <a:defRPr>
                <a:solidFill>
                  <a:schemeClr val="tx1"/>
                </a:solidFill>
                <a:latin typeface="Arial" panose="020B0604020202090204" pitchFamily="34" charset="0"/>
                <a:ea typeface="微软雅黑" panose="020B0503020204020204" charset="-122"/>
              </a:defRPr>
            </a:lvl2pPr>
            <a:lvl3pPr>
              <a:defRPr>
                <a:solidFill>
                  <a:schemeClr val="tx1"/>
                </a:solidFill>
                <a:latin typeface="Arial" panose="020B0604020202090204" pitchFamily="34" charset="0"/>
                <a:ea typeface="微软雅黑" panose="020B0503020204020204" charset="-122"/>
              </a:defRPr>
            </a:lvl3pPr>
            <a:lvl4pPr>
              <a:defRPr>
                <a:solidFill>
                  <a:schemeClr val="tx1"/>
                </a:solidFill>
                <a:latin typeface="Arial" panose="020B0604020202090204" pitchFamily="34" charset="0"/>
                <a:ea typeface="微软雅黑" panose="020B0503020204020204" charset="-122"/>
              </a:defRPr>
            </a:lvl4pPr>
            <a:lvl5pPr>
              <a:defRPr>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991235" y="3571875"/>
            <a:ext cx="4826000" cy="1090930"/>
          </a:xfrm>
        </p:spPr>
        <p:txBody>
          <a:bodyPr vert="horz" wrap="square" lIns="0" tIns="0" rIns="0" bIns="0" anchor="t" anchorCtr="0">
            <a:normAutofit/>
          </a:bodyPr>
          <a:lstStyle>
            <a:lvl1pPr marL="342900" marR="0" indent="-342900" algn="l" rtl="0" eaLnBrk="1" fontAlgn="auto">
              <a:lnSpc>
                <a:spcPct val="120000"/>
              </a:lnSpc>
              <a:spcBef>
                <a:spcPts val="0"/>
              </a:spcBef>
              <a:spcAft>
                <a:spcPts val="0"/>
              </a:spcAft>
              <a:buClrTx/>
              <a:buSzPts val="1800"/>
              <a:buFont typeface="Arial" panose="020B0604020202090204" pitchFamily="34" charset="0"/>
              <a:buNone/>
              <a:defRPr sz="1800" b="0" spc="200">
                <a:solidFill>
                  <a:schemeClr val="tx1"/>
                </a:solidFill>
                <a:latin typeface="Arial" panose="020B060402020209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9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991235" y="2195195"/>
            <a:ext cx="4359910" cy="1172210"/>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90204" pitchFamily="34" charset="0"/>
              <a:buNone/>
              <a:defRPr sz="6600" b="0" spc="700">
                <a:solidFill>
                  <a:schemeClr val="tx1"/>
                </a:solidFill>
                <a:latin typeface="Arial" panose="020B060402020209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6" name="图片 5"/>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8" name="图片 7"/>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9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4824603"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9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12192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8" name="图片 7"/>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9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5028971"/>
            <a:ext cx="12192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8" name="图片 7"/>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256246"/>
            <a:ext cx="720090" cy="601754"/>
          </a:xfrm>
          <a:prstGeom prst="rect">
            <a:avLst/>
          </a:prstGeom>
        </p:spPr>
      </p:pic>
      <p:pic>
        <p:nvPicPr>
          <p:cNvPr id="10" name="图片 9"/>
          <p:cNvPicPr/>
          <p:nvPr>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56246"/>
            <a:ext cx="720090" cy="601754"/>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vl2pPr>
              <a:defRPr baseline="0">
                <a:solidFill>
                  <a:schemeClr val="tx1"/>
                </a:solidFill>
                <a:latin typeface="Arial" panose="020B0604020202090204" pitchFamily="34" charset="0"/>
                <a:ea typeface="微软雅黑" panose="020B0503020204020204" charset="-122"/>
              </a:defRPr>
            </a:lvl2pPr>
            <a:lvl3pPr>
              <a:defRPr baseline="0">
                <a:solidFill>
                  <a:schemeClr val="tx1"/>
                </a:solidFill>
                <a:latin typeface="Arial" panose="020B0604020202090204" pitchFamily="34" charset="0"/>
                <a:ea typeface="微软雅黑" panose="020B0503020204020204" charset="-122"/>
              </a:defRPr>
            </a:lvl3pPr>
            <a:lvl4pPr>
              <a:defRPr baseline="0">
                <a:solidFill>
                  <a:schemeClr val="tx1"/>
                </a:solidFill>
                <a:latin typeface="Arial" panose="020B0604020202090204" pitchFamily="34" charset="0"/>
                <a:ea typeface="微软雅黑" panose="020B0503020204020204" charset="-122"/>
              </a:defRPr>
            </a:lvl4pPr>
            <a:lvl5pPr>
              <a:defRPr baseline="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504055"/>
            <a:ext cx="1620202" cy="1353945"/>
          </a:xfrm>
          <a:prstGeom prst="rect">
            <a:avLst/>
          </a:prstGeom>
        </p:spPr>
      </p:pic>
      <p:pic>
        <p:nvPicPr>
          <p:cNvPr id="8" name="图片 7"/>
          <p:cNvPicPr/>
          <p:nvPr>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504055"/>
            <a:ext cx="1620202" cy="1353945"/>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9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0"/>
            <a:ext cx="5297107" cy="4916020"/>
          </a:xfrm>
          <a:prstGeom prst="rect">
            <a:avLst/>
          </a:prstGeom>
        </p:spPr>
      </p:pic>
      <p:sp>
        <p:nvSpPr>
          <p:cNvPr id="15" name="任意多边形: 形状 14"/>
          <p:cNvSpPr/>
          <p:nvPr userDrawn="1">
            <p:custDataLst>
              <p:tags r:id="rId4"/>
            </p:custDataLst>
          </p:nvPr>
        </p:nvSpPr>
        <p:spPr>
          <a:xfrm flipV="1">
            <a:off x="5633969" y="-9525"/>
            <a:ext cx="6558031" cy="4914900"/>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ndParaRPr>
          </a:p>
        </p:txBody>
      </p:sp>
      <p:sp>
        <p:nvSpPr>
          <p:cNvPr id="19" name="任意多边形: 形状 18"/>
          <p:cNvSpPr/>
          <p:nvPr userDrawn="1">
            <p:custDataLst>
              <p:tags r:id="rId5"/>
            </p:custDataLst>
          </p:nvPr>
        </p:nvSpPr>
        <p:spPr>
          <a:xfrm>
            <a:off x="6370570" y="4908550"/>
            <a:ext cx="5821430" cy="1968500"/>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ndParaRPr>
          </a:p>
        </p:txBody>
      </p:sp>
      <p:sp>
        <p:nvSpPr>
          <p:cNvPr id="20" name="任意多边形: 形状 19"/>
          <p:cNvSpPr/>
          <p:nvPr userDrawn="1">
            <p:custDataLst>
              <p:tags r:id="rId6"/>
            </p:custDataLst>
          </p:nvPr>
        </p:nvSpPr>
        <p:spPr>
          <a:xfrm>
            <a:off x="7635897" y="4889500"/>
            <a:ext cx="4556103" cy="196850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ndParaRPr>
          </a:p>
        </p:txBody>
      </p:sp>
      <p:sp>
        <p:nvSpPr>
          <p:cNvPr id="8" name="矩形 7"/>
          <p:cNvSpPr/>
          <p:nvPr userDrawn="1">
            <p:custDataLst>
              <p:tags r:id="rId7"/>
            </p:custDataLst>
          </p:nvPr>
        </p:nvSpPr>
        <p:spPr>
          <a:xfrm>
            <a:off x="10109199" y="3429000"/>
            <a:ext cx="2082800" cy="261152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sym typeface="Arial" panose="020B0604020202090204" pitchFamily="34" charset="0"/>
            </a:endParaRPr>
          </a:p>
        </p:txBody>
      </p:sp>
      <p:sp>
        <p:nvSpPr>
          <p:cNvPr id="9" name="矩形 8"/>
          <p:cNvSpPr/>
          <p:nvPr userDrawn="1">
            <p:custDataLst>
              <p:tags r:id="rId8"/>
            </p:custDataLst>
          </p:nvPr>
        </p:nvSpPr>
        <p:spPr>
          <a:xfrm>
            <a:off x="6688148" y="1393026"/>
            <a:ext cx="1150948" cy="115094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sym typeface="Arial" panose="020B0604020202090204" pitchFamily="34" charset="0"/>
            </a:endParaRPr>
          </a:p>
        </p:txBody>
      </p:sp>
      <p:sp>
        <p:nvSpPr>
          <p:cNvPr id="10" name="矩形 9"/>
          <p:cNvSpPr/>
          <p:nvPr userDrawn="1">
            <p:custDataLst>
              <p:tags r:id="rId9"/>
            </p:custDataLst>
          </p:nvPr>
        </p:nvSpPr>
        <p:spPr>
          <a:xfrm>
            <a:off x="6370570" y="2230426"/>
            <a:ext cx="795349" cy="79534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sym typeface="Arial" panose="020B0604020202090204" pitchFamily="34" charset="0"/>
            </a:endParaRPr>
          </a:p>
        </p:txBody>
      </p:sp>
      <p:cxnSp>
        <p:nvCxnSpPr>
          <p:cNvPr id="11" name="直接连接符 10"/>
          <p:cNvCxnSpPr/>
          <p:nvPr userDrawn="1">
            <p:custDataLst>
              <p:tags r:id="rId10"/>
            </p:custDataLst>
          </p:nvPr>
        </p:nvCxnSpPr>
        <p:spPr>
          <a:xfrm>
            <a:off x="871453" y="4183108"/>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338254"/>
            <a:ext cx="5297107" cy="1740987"/>
          </a:xfrm>
        </p:spPr>
        <p:txBody>
          <a:bodyPr lIns="90000" tIns="46800" rIns="90000" bIns="46800" anchor="b" anchorCtr="0">
            <a:normAutofit/>
          </a:bodyPr>
          <a:lstStyle>
            <a:lvl1pPr algn="l">
              <a:defRPr sz="5400" spc="600" baseline="0">
                <a:solidFill>
                  <a:schemeClr val="accent1"/>
                </a:solidFill>
                <a:latin typeface="Arial" panose="020B060402020209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373369"/>
            <a:ext cx="5297107" cy="1085997"/>
          </a:xfrm>
        </p:spPr>
        <p:txBody>
          <a:bodyPr lIns="90170" tIns="46990" rIns="90170" bIns="4699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latin typeface="Arial" panose="020B0604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9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9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9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7" name="图片 6"/>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76860" y="5769610"/>
            <a:ext cx="836930" cy="836930"/>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flipH="1">
            <a:off x="7066643" y="0"/>
            <a:ext cx="4049486" cy="68580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solidFill>
                <a:latin typeface="Arial" panose="020B060402020209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solidFill>
                <a:latin typeface="Arial" panose="020B0604020202090204" pitchFamily="34" charset="0"/>
              </a:endParaRPr>
            </a:p>
          </p:txBody>
        </p:sp>
      </p:grpSp>
      <p:cxnSp>
        <p:nvCxnSpPr>
          <p:cNvPr id="7" name="直接连接符 6"/>
          <p:cNvCxnSpPr/>
          <p:nvPr userDrawn="1">
            <p:custDataLst>
              <p:tags r:id="rId5"/>
            </p:custDataLst>
          </p:nvPr>
        </p:nvCxnSpPr>
        <p:spPr>
          <a:xfrm>
            <a:off x="3110846" y="3034030"/>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51289"/>
            <a:ext cx="5029291" cy="778827"/>
          </a:xfrm>
        </p:spPr>
        <p:txBody>
          <a:bodyPr lIns="90000" tIns="46800" rIns="90000" bIns="46800" anchor="b" anchorCtr="0">
            <a:normAutofit/>
          </a:bodyPr>
          <a:lstStyle>
            <a:lvl1pPr algn="ctr">
              <a:defRPr sz="4400" u="none" strike="noStrike" kern="1200" cap="none" spc="300" normalizeH="0" baseline="0">
                <a:solidFill>
                  <a:schemeClr val="bg1"/>
                </a:solidFill>
                <a:uFillTx/>
                <a:latin typeface="Arial" panose="020B060402020209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4067810"/>
            <a:ext cx="5727700" cy="1287145"/>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bg1"/>
                </a:solidFill>
                <a:uFillTx/>
                <a:latin typeface="Arial" panose="020B060402020209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9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9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9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276860" y="5769610"/>
            <a:ext cx="836930" cy="836930"/>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90204" pitchFamily="34" charset="0"/>
                <a:ea typeface="微软雅黑" panose="020B0503020204020204" charset="-122"/>
              </a:defRPr>
            </a:lvl1pPr>
            <a:lvl2pPr>
              <a:defRPr sz="1600" baseline="0">
                <a:solidFill>
                  <a:schemeClr val="tx1">
                    <a:lumMod val="85000"/>
                    <a:lumOff val="15000"/>
                  </a:schemeClr>
                </a:solidFill>
                <a:latin typeface="Arial" panose="020B0604020202090204" pitchFamily="34" charset="0"/>
                <a:ea typeface="微软雅黑" panose="020B0503020204020204" charset="-122"/>
              </a:defRPr>
            </a:lvl2pPr>
            <a:lvl3pPr>
              <a:defRPr sz="1600" baseline="0">
                <a:solidFill>
                  <a:schemeClr val="tx1">
                    <a:lumMod val="85000"/>
                    <a:lumOff val="15000"/>
                  </a:schemeClr>
                </a:solidFill>
                <a:latin typeface="Arial" panose="020B0604020202090204" pitchFamily="34" charset="0"/>
                <a:ea typeface="微软雅黑" panose="020B0503020204020204" charset="-122"/>
              </a:defRPr>
            </a:lvl3pPr>
            <a:lvl4pPr>
              <a:defRPr sz="1600" baseline="0">
                <a:solidFill>
                  <a:schemeClr val="tx1">
                    <a:lumMod val="85000"/>
                    <a:lumOff val="15000"/>
                  </a:schemeClr>
                </a:solidFill>
                <a:latin typeface="Arial" panose="020B0604020202090204" pitchFamily="34" charset="0"/>
                <a:ea typeface="微软雅黑" panose="020B0503020204020204" charset="-122"/>
              </a:defRPr>
            </a:lvl4pPr>
            <a:lvl5pPr>
              <a:defRPr sz="1600"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76860" y="5769610"/>
            <a:ext cx="836930" cy="836930"/>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2476500"/>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76860" y="5769610"/>
            <a:ext cx="836930" cy="836930"/>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876765"/>
            <a:ext cx="813462" cy="813461"/>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1"/>
            <a:ext cx="2024743" cy="68580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16" name="组合 15"/>
          <p:cNvGrpSpPr/>
          <p:nvPr userDrawn="1">
            <p:custDataLst>
              <p:tags r:id="rId7"/>
            </p:custDataLst>
          </p:nvPr>
        </p:nvGrpSpPr>
        <p:grpSpPr>
          <a:xfrm flipH="1">
            <a:off x="10167257" y="0"/>
            <a:ext cx="2024743" cy="68580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cxnSp>
        <p:nvCxnSpPr>
          <p:cNvPr id="6" name="直接连接符 5"/>
          <p:cNvCxnSpPr/>
          <p:nvPr userDrawn="1">
            <p:custDataLst>
              <p:tags r:id="rId12"/>
            </p:custDataLst>
          </p:nvPr>
        </p:nvCxnSpPr>
        <p:spPr>
          <a:xfrm>
            <a:off x="5767005" y="3578588"/>
            <a:ext cx="6579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618761"/>
            <a:ext cx="6732814" cy="899167"/>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900" b="1" i="0" u="none" strike="noStrike" kern="1200" cap="none" spc="600" normalizeH="0" baseline="0" noProof="1" dirty="0">
                <a:solidFill>
                  <a:schemeClr val="bg1"/>
                </a:solidFill>
                <a:uFillTx/>
                <a:latin typeface="Arial" panose="020B060402020209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645538"/>
            <a:ext cx="6734176" cy="668108"/>
          </a:xfrm>
        </p:spPr>
        <p:txBody>
          <a:bodyPr lIns="90000" tIns="46800" rIns="90000" bIns="46800">
            <a:normAutofit/>
          </a:bodyPr>
          <a:lstStyle>
            <a:lvl1pPr marL="0" indent="0" algn="ctr">
              <a:buNone/>
              <a:defRPr sz="24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8579555" y="1397000"/>
            <a:ext cx="3612445" cy="4064000"/>
          </a:xfrm>
          <a:prstGeom prst="rect">
            <a:avLst/>
          </a:prstGeom>
        </p:spPr>
      </p:pic>
      <p:sp>
        <p:nvSpPr>
          <p:cNvPr id="4" name="日期占位符 3"/>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8"/>
            </p:custDataLst>
          </p:nvPr>
        </p:nvSpPr>
        <p:spPr>
          <a:xfrm>
            <a:off x="2599056" y="3495041"/>
            <a:ext cx="5089525" cy="714375"/>
          </a:xfrm>
        </p:spPr>
        <p:txBody>
          <a:bodyPr vert="horz" wrap="square" lIns="0" tIns="0" rIns="0" bIns="0" anchor="ctr" anchorCtr="0">
            <a:normAutofit/>
          </a:bodyPr>
          <a:lstStyle>
            <a:lvl1pPr marL="0" marR="0" indent="0" algn="l" defTabSz="914400" rtl="0" eaLnBrk="1" fontAlgn="auto" latinLnBrk="0" hangingPunct="1">
              <a:lnSpc>
                <a:spcPct val="120000"/>
              </a:lnSpc>
              <a:spcBef>
                <a:spcPct val="0"/>
              </a:spcBef>
              <a:spcAft>
                <a:spcPts val="0"/>
              </a:spcAft>
              <a:buClrTx/>
              <a:buSzPts val="3200"/>
              <a:buNone/>
              <a:defRPr sz="3200" b="0" spc="300">
                <a:solidFill>
                  <a:schemeClr val="tx1"/>
                </a:solidFill>
                <a:latin typeface="Arial" panose="020B060402020209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9"/>
            </p:custDataLst>
          </p:nvPr>
        </p:nvSpPr>
        <p:spPr>
          <a:xfrm>
            <a:off x="2599056" y="4326255"/>
            <a:ext cx="5089525" cy="960120"/>
          </a:xfrm>
        </p:spPr>
        <p:txBody>
          <a:bodyPr vert="horz" wrap="square" lIns="0" tIns="0" rIns="0" bIns="0" anchor="t" anchorCtr="0">
            <a:normAutofit/>
          </a:bodyPr>
          <a:lstStyle>
            <a:lvl1pPr marL="0" marR="0" indent="0" algn="l" defTabSz="914400" rtl="0" eaLnBrk="1" fontAlgn="auto" latinLnBrk="0" hangingPunct="1">
              <a:lnSpc>
                <a:spcPct val="130000"/>
              </a:lnSpc>
              <a:spcBef>
                <a:spcPts val="0"/>
              </a:spcBef>
              <a:spcAft>
                <a:spcPts val="0"/>
              </a:spcAft>
              <a:buClrTx/>
              <a:buSzPts val="1600"/>
              <a:buFont typeface="Arial" panose="020B0604020202090204" pitchFamily="34" charset="0"/>
              <a:buNone/>
              <a:defRPr sz="1600" b="0" spc="200">
                <a:solidFill>
                  <a:schemeClr val="tx1"/>
                </a:solidFill>
                <a:latin typeface="Arial" panose="020B060402020209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876765"/>
            <a:ext cx="813462" cy="813461"/>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grpSp>
        <p:nvGrpSpPr>
          <p:cNvPr id="12" name="组合 11"/>
          <p:cNvGrpSpPr/>
          <p:nvPr userDrawn="1">
            <p:custDataLst>
              <p:tags r:id="rId3"/>
            </p:custDataLst>
          </p:nvPr>
        </p:nvGrpSpPr>
        <p:grpSpPr>
          <a:xfrm>
            <a:off x="-78740" y="-72390"/>
            <a:ext cx="12277090" cy="6930390"/>
            <a:chOff x="-78740" y="-72390"/>
            <a:chExt cx="12277090" cy="6930390"/>
          </a:xfrm>
        </p:grpSpPr>
        <p:grpSp>
          <p:nvGrpSpPr>
            <p:cNvPr id="6" name="组合 5"/>
            <p:cNvGrpSpPr/>
            <p:nvPr userDrawn="1"/>
          </p:nvGrpSpPr>
          <p:grpSpPr>
            <a:xfrm rot="5400000">
              <a:off x="-78740" y="-72390"/>
              <a:ext cx="836930" cy="836930"/>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grpSp>
        <p:sp>
          <p:nvSpPr>
            <p:cNvPr id="10" name="任意多边形: 形状 9"/>
            <p:cNvSpPr/>
            <p:nvPr userDrawn="1">
              <p:custDataLst>
                <p:tags r:id="rId6"/>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gr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bg1"/>
                </a:solidFill>
                <a:latin typeface="Arial" panose="020B060402020209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bg1"/>
                </a:solidFill>
                <a:latin typeface="Arial" panose="020B0604020202090204" pitchFamily="34" charset="0"/>
                <a:ea typeface="微软雅黑" panose="020B0503020204020204" charset="-122"/>
              </a:defRPr>
            </a:lvl1pPr>
            <a:lvl2pPr>
              <a:defRPr baseline="0">
                <a:solidFill>
                  <a:schemeClr val="bg1"/>
                </a:solidFill>
                <a:latin typeface="Arial" panose="020B0604020202090204" pitchFamily="34" charset="0"/>
                <a:ea typeface="微软雅黑" panose="020B0503020204020204" charset="-122"/>
              </a:defRPr>
            </a:lvl2pPr>
            <a:lvl3pPr>
              <a:defRPr baseline="0">
                <a:solidFill>
                  <a:schemeClr val="bg1"/>
                </a:solidFill>
                <a:latin typeface="Arial" panose="020B0604020202090204" pitchFamily="34" charset="0"/>
                <a:ea typeface="微软雅黑" panose="020B0503020204020204" charset="-122"/>
              </a:defRPr>
            </a:lvl3pPr>
            <a:lvl4pPr>
              <a:defRPr baseline="0">
                <a:solidFill>
                  <a:schemeClr val="bg1"/>
                </a:solidFill>
                <a:latin typeface="Arial" panose="020B0604020202090204" pitchFamily="34" charset="0"/>
                <a:ea typeface="微软雅黑" panose="020B0503020204020204" charset="-122"/>
              </a:defRPr>
            </a:lvl4pPr>
            <a:lvl5pPr>
              <a:defRPr baseline="0">
                <a:solidFill>
                  <a:schemeClr val="bg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90204" pitchFamily="34" charset="0"/>
              <a:ea typeface="微软雅黑" panose="020B0503020204020204" charset="-122"/>
              <a:sym typeface="+mn-ea"/>
            </a:endParaRPr>
          </a:p>
        </p:txBody>
      </p:sp>
      <p:grpSp>
        <p:nvGrpSpPr>
          <p:cNvPr id="10" name="组合 9"/>
          <p:cNvGrpSpPr/>
          <p:nvPr userDrawn="1">
            <p:custDataLst>
              <p:tags r:id="rId3"/>
            </p:custDataLst>
          </p:nvPr>
        </p:nvGrpSpPr>
        <p:grpSpPr>
          <a:xfrm>
            <a:off x="276860" y="5769610"/>
            <a:ext cx="836930" cy="836930"/>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bg1"/>
                </a:solidFill>
                <a:latin typeface="Arial" panose="020B060402020209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bg1"/>
                </a:solidFill>
                <a:latin typeface="Arial" panose="020B0604020202090204" pitchFamily="34" charset="0"/>
                <a:ea typeface="微软雅黑" panose="020B0503020204020204" charset="-122"/>
              </a:defRPr>
            </a:lvl1pPr>
            <a:lvl2pPr>
              <a:defRPr baseline="0">
                <a:solidFill>
                  <a:schemeClr val="bg1"/>
                </a:solidFill>
                <a:latin typeface="Arial" panose="020B0604020202090204" pitchFamily="34" charset="0"/>
                <a:ea typeface="微软雅黑" panose="020B0503020204020204" charset="-122"/>
              </a:defRPr>
            </a:lvl2pPr>
            <a:lvl3pPr>
              <a:defRPr baseline="0">
                <a:solidFill>
                  <a:schemeClr val="bg1"/>
                </a:solidFill>
                <a:latin typeface="Arial" panose="020B0604020202090204" pitchFamily="34" charset="0"/>
                <a:ea typeface="微软雅黑" panose="020B0503020204020204" charset="-122"/>
              </a:defRPr>
            </a:lvl3pPr>
            <a:lvl4pPr>
              <a:defRPr baseline="0">
                <a:solidFill>
                  <a:schemeClr val="bg1"/>
                </a:solidFill>
                <a:latin typeface="Arial" panose="020B0604020202090204" pitchFamily="34" charset="0"/>
                <a:ea typeface="微软雅黑" panose="020B0503020204020204" charset="-122"/>
              </a:defRPr>
            </a:lvl4pPr>
            <a:lvl5pPr>
              <a:defRPr baseline="0">
                <a:solidFill>
                  <a:schemeClr val="bg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latin typeface="Arial" panose="020B0604020202090204" pitchFamily="34" charset="0"/>
                <a:ea typeface="微软雅黑" panose="020B0503020204020204" charset="-122"/>
              </a:defRPr>
            </a:lvl1pPr>
            <a:lvl2pPr>
              <a:defRPr baseline="0">
                <a:latin typeface="Arial" panose="020B0604020202090204" pitchFamily="34" charset="0"/>
                <a:ea typeface="微软雅黑" panose="020B0503020204020204" charset="-122"/>
              </a:defRPr>
            </a:lvl2pPr>
            <a:lvl3pPr>
              <a:defRPr baseline="0">
                <a:latin typeface="Arial" panose="020B0604020202090204" pitchFamily="34" charset="0"/>
                <a:ea typeface="微软雅黑" panose="020B0503020204020204" charset="-122"/>
              </a:defRPr>
            </a:lvl3pPr>
            <a:lvl4pPr>
              <a:defRPr baseline="0">
                <a:latin typeface="Arial" panose="020B0604020202090204" pitchFamily="34" charset="0"/>
                <a:ea typeface="微软雅黑" panose="020B0503020204020204" charset="-122"/>
              </a:defRPr>
            </a:lvl4pPr>
            <a:lvl5pPr>
              <a:defRPr baseline="0">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9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bg1"/>
                </a:solidFill>
                <a:latin typeface="Arial" panose="020B060402020209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90204" pitchFamily="34" charset="0"/>
                <a:ea typeface="微软雅黑" panose="020B0503020204020204" charset="-122"/>
              </a:defRPr>
            </a:lvl1pPr>
            <a:lvl2pPr>
              <a:defRPr baseline="0">
                <a:latin typeface="Arial" panose="020B0604020202090204" pitchFamily="34" charset="0"/>
                <a:ea typeface="微软雅黑" panose="020B0503020204020204" charset="-122"/>
              </a:defRPr>
            </a:lvl2pPr>
            <a:lvl3pPr>
              <a:defRPr baseline="0">
                <a:latin typeface="Arial" panose="020B0604020202090204" pitchFamily="34" charset="0"/>
                <a:ea typeface="微软雅黑" panose="020B0503020204020204" charset="-122"/>
              </a:defRPr>
            </a:lvl3pPr>
            <a:lvl4pPr>
              <a:defRPr baseline="0">
                <a:latin typeface="Arial" panose="020B0604020202090204" pitchFamily="34" charset="0"/>
                <a:ea typeface="微软雅黑" panose="020B0503020204020204" charset="-122"/>
              </a:defRPr>
            </a:lvl4pPr>
            <a:lvl5pPr>
              <a:defRPr baseline="0">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userDrawn="1">
            <p:custDataLst>
              <p:tags r:id="rId9"/>
            </p:custDataLst>
          </p:nvPr>
        </p:nvSpPr>
        <p:spPr>
          <a:xfrm flipV="1">
            <a:off x="8517890" y="-381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90204" pitchFamily="34" charset="0"/>
              <a:ea typeface="微软雅黑" panose="020B0503020204020204" charset="-122"/>
              <a:sym typeface="+mn-ea"/>
            </a:endParaRPr>
          </a:p>
        </p:txBody>
      </p:sp>
      <p:sp>
        <p:nvSpPr>
          <p:cNvPr id="10" name="任意多边形: 形状 9"/>
          <p:cNvSpPr/>
          <p:nvPr userDrawn="1">
            <p:custDataLst>
              <p:tags r:id="rId3"/>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latin typeface="Arial" panose="020B0604020202090204" pitchFamily="34" charset="0"/>
                <a:ea typeface="微软雅黑" panose="020B0503020204020204" charset="-122"/>
              </a:defRPr>
            </a:lvl1pPr>
            <a:lvl2pPr>
              <a:defRPr baseline="0">
                <a:latin typeface="Arial" panose="020B0604020202090204" pitchFamily="34" charset="0"/>
                <a:ea typeface="微软雅黑" panose="020B0503020204020204" charset="-122"/>
              </a:defRPr>
            </a:lvl2pPr>
            <a:lvl3pPr>
              <a:defRPr baseline="0">
                <a:latin typeface="Arial" panose="020B0604020202090204" pitchFamily="34" charset="0"/>
                <a:ea typeface="微软雅黑" panose="020B0503020204020204" charset="-122"/>
              </a:defRPr>
            </a:lvl3pPr>
            <a:lvl4pPr>
              <a:defRPr baseline="0">
                <a:latin typeface="Arial" panose="020B0604020202090204" pitchFamily="34" charset="0"/>
                <a:ea typeface="微软雅黑" panose="020B0503020204020204" charset="-122"/>
              </a:defRPr>
            </a:lvl4pPr>
            <a:lvl5pPr>
              <a:defRPr baseline="0">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bg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90204" pitchFamily="34" charset="0"/>
              <a:ea typeface="微软雅黑" panose="020B0503020204020204" charset="-122"/>
            </a:endParaRPr>
          </a:p>
        </p:txBody>
      </p:sp>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9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bg1"/>
                </a:solidFill>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latin typeface="Arial" panose="020B0604020202090204" pitchFamily="34" charset="0"/>
                <a:ea typeface="微软雅黑" panose="020B0503020204020204" charset="-122"/>
              </a:defRPr>
            </a:lvl1pPr>
            <a:lvl2pPr>
              <a:defRPr baseline="0">
                <a:latin typeface="Arial" panose="020B0604020202090204" pitchFamily="34" charset="0"/>
                <a:ea typeface="微软雅黑" panose="020B0503020204020204" charset="-122"/>
              </a:defRPr>
            </a:lvl2pPr>
            <a:lvl3pPr>
              <a:defRPr baseline="0">
                <a:latin typeface="Arial" panose="020B0604020202090204" pitchFamily="34" charset="0"/>
                <a:ea typeface="微软雅黑" panose="020B0503020204020204" charset="-122"/>
              </a:defRPr>
            </a:lvl3pPr>
            <a:lvl4pPr>
              <a:defRPr baseline="0">
                <a:latin typeface="Arial" panose="020B0604020202090204" pitchFamily="34" charset="0"/>
                <a:ea typeface="微软雅黑" panose="020B0503020204020204" charset="-122"/>
              </a:defRPr>
            </a:lvl4pPr>
            <a:lvl5pPr>
              <a:defRPr baseline="0">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latin typeface="Arial" panose="020B0604020202090204" pitchFamily="34" charset="0"/>
                <a:ea typeface="微软雅黑" panose="020B0503020204020204" charset="-122"/>
              </a:defRPr>
            </a:lvl1pPr>
            <a:lvl2pPr>
              <a:defRPr baseline="0">
                <a:latin typeface="Arial" panose="020B0604020202090204" pitchFamily="34" charset="0"/>
                <a:ea typeface="微软雅黑" panose="020B0503020204020204" charset="-122"/>
              </a:defRPr>
            </a:lvl2pPr>
            <a:lvl3pPr>
              <a:defRPr baseline="0">
                <a:latin typeface="Arial" panose="020B0604020202090204" pitchFamily="34" charset="0"/>
                <a:ea typeface="微软雅黑" panose="020B0503020204020204" charset="-122"/>
              </a:defRPr>
            </a:lvl3pPr>
            <a:lvl4pPr>
              <a:defRPr baseline="0">
                <a:latin typeface="Arial" panose="020B0604020202090204" pitchFamily="34" charset="0"/>
                <a:ea typeface="微软雅黑" panose="020B0503020204020204" charset="-122"/>
              </a:defRPr>
            </a:lvl4pPr>
            <a:lvl5pPr>
              <a:defRPr baseline="0">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22" name="组合 21"/>
          <p:cNvGrpSpPr/>
          <p:nvPr userDrawn="1">
            <p:custDataLst>
              <p:tags r:id="rId3"/>
            </p:custDataLst>
          </p:nvPr>
        </p:nvGrpSpPr>
        <p:grpSpPr>
          <a:xfrm>
            <a:off x="-3810" y="538480"/>
            <a:ext cx="12201525" cy="5839460"/>
            <a:chOff x="-6" y="848"/>
            <a:chExt cx="19215" cy="9196"/>
          </a:xfrm>
        </p:grpSpPr>
        <p:grpSp>
          <p:nvGrpSpPr>
            <p:cNvPr id="23" name="组合 22"/>
            <p:cNvGrpSpPr/>
            <p:nvPr/>
          </p:nvGrpSpPr>
          <p:grpSpPr>
            <a:xfrm>
              <a:off x="12615" y="8448"/>
              <a:ext cx="6595" cy="1597"/>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10800000">
              <a:off x="-6" y="848"/>
              <a:ext cx="6595" cy="1617"/>
              <a:chOff x="12615" y="8428"/>
              <a:chExt cx="6595" cy="1617"/>
            </a:xfrm>
          </p:grpSpPr>
          <p:sp>
            <p:nvSpPr>
              <p:cNvPr id="27" name="任意多边形: 形状 9"/>
              <p:cNvSpPr/>
              <p:nvPr userDrawn="1">
                <p:custDataLst>
                  <p:tags r:id="rId6"/>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任意多边形: 形状 9"/>
              <p:cNvSpPr/>
              <p:nvPr userDrawn="1">
                <p:custDataLst>
                  <p:tags r:id="rId7"/>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hasCustomPrompt="1"/>
            <p:custDataLst>
              <p:tags r:id="rId8"/>
            </p:custDataLst>
          </p:nvPr>
        </p:nvSpPr>
        <p:spPr>
          <a:xfrm>
            <a:off x="1522800" y="1339200"/>
            <a:ext cx="9144000" cy="2386800"/>
          </a:xfrm>
        </p:spPr>
        <p:txBody>
          <a:bodyPr anchor="b"/>
          <a:lstStyle>
            <a:lvl1pPr algn="ctr">
              <a:defRPr sz="6000" baseline="0">
                <a:solidFill>
                  <a:schemeClr val="bg1"/>
                </a:solidFill>
                <a:latin typeface="Arial" panose="020B060402020209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1522413" y="3862800"/>
            <a:ext cx="9144000" cy="1656000"/>
          </a:xfrm>
        </p:spPr>
        <p:txBody>
          <a:bodyPr/>
          <a:lstStyle>
            <a:lvl1pPr algn="ctr">
              <a:defRPr baseline="0">
                <a:solidFill>
                  <a:schemeClr val="bg1"/>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90204" pitchFamily="34" charset="0"/>
                <a:ea typeface="微软雅黑" panose="020B0503020204020204" charset="-122"/>
              </a:defRPr>
            </a:lvl1pPr>
            <a:lvl2pPr eaLnBrk="1" fontAlgn="auto" latinLnBrk="0" hangingPunct="1">
              <a:defRPr sz="1600">
                <a:solidFill>
                  <a:schemeClr val="tx1"/>
                </a:solidFill>
                <a:latin typeface="Arial" panose="020B0604020202090204" pitchFamily="34" charset="0"/>
                <a:ea typeface="微软雅黑" panose="020B0503020204020204" charset="-122"/>
              </a:defRPr>
            </a:lvl2pPr>
            <a:lvl3pPr eaLnBrk="1" fontAlgn="auto" latinLnBrk="0" hangingPunct="1">
              <a:defRPr sz="1600">
                <a:solidFill>
                  <a:schemeClr val="tx1"/>
                </a:solidFill>
                <a:latin typeface="Arial" panose="020B0604020202090204" pitchFamily="34" charset="0"/>
                <a:ea typeface="微软雅黑" panose="020B0503020204020204" charset="-122"/>
              </a:defRPr>
            </a:lvl3pPr>
            <a:lvl4pPr eaLnBrk="1" fontAlgn="auto" latinLnBrk="0" hangingPunct="1">
              <a:defRPr sz="1600">
                <a:solidFill>
                  <a:schemeClr val="tx1"/>
                </a:solidFill>
                <a:latin typeface="Arial" panose="020B0604020202090204" pitchFamily="34" charset="0"/>
                <a:ea typeface="微软雅黑" panose="020B0503020204020204" charset="-122"/>
              </a:defRPr>
            </a:lvl4pPr>
            <a:lvl5pPr eaLnBrk="1" fontAlgn="auto" latinLnBrk="0" hangingPunct="1">
              <a:defRPr sz="1600">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10" name="图片 9"/>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9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0"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304800" y="2194560"/>
            <a:ext cx="4389120" cy="2468880"/>
          </a:xfrm>
          <a:prstGeom prst="rect">
            <a:avLst/>
          </a:prstGeom>
        </p:spPr>
      </p:pic>
      <p:sp>
        <p:nvSpPr>
          <p:cNvPr id="6" name="任意多边形 6"/>
          <p:cNvSpPr/>
          <p:nvPr>
            <p:custDataLst>
              <p:tags r:id="rId5"/>
            </p:custDataLst>
          </p:nvPr>
        </p:nvSpPr>
        <p:spPr>
          <a:xfrm>
            <a:off x="4878000" y="0"/>
            <a:ext cx="7314000"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标题 1"/>
          <p:cNvSpPr>
            <a:spLocks noGrp="1"/>
          </p:cNvSpPr>
          <p:nvPr>
            <p:ph type="title"/>
            <p:custDataLst>
              <p:tags r:id="rId6"/>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8" name="图片 7"/>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Arial" panose="020B060402020209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pic>
        <p:nvPicPr>
          <p:cNvPr id="7" name="图片 6"/>
          <p:cNvPicPr/>
          <p:nvPr>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01754"/>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90204" pitchFamily="34" charset="0"/>
                <a:ea typeface="微软雅黑" panose="020B0503020204020204" charset="-122"/>
              </a:defRPr>
            </a:lvl1pPr>
            <a:lvl2pPr indent="0" eaLnBrk="1" fontAlgn="auto" latinLnBrk="0" hangingPunct="1">
              <a:defRPr>
                <a:solidFill>
                  <a:schemeClr val="tx1"/>
                </a:solidFill>
                <a:latin typeface="Arial" panose="020B0604020202090204" pitchFamily="34" charset="0"/>
                <a:ea typeface="微软雅黑" panose="020B0503020204020204" charset="-122"/>
              </a:defRPr>
            </a:lvl2pPr>
            <a:lvl3pPr indent="0" eaLnBrk="1" fontAlgn="auto" latinLnBrk="0" hangingPunct="1">
              <a:defRPr>
                <a:solidFill>
                  <a:schemeClr val="tx1"/>
                </a:solidFill>
                <a:latin typeface="Arial" panose="020B0604020202090204" pitchFamily="34" charset="0"/>
                <a:ea typeface="微软雅黑" panose="020B0503020204020204" charset="-122"/>
              </a:defRPr>
            </a:lvl3pPr>
            <a:lvl4pPr indent="0" eaLnBrk="1" fontAlgn="auto" latinLnBrk="0" hangingPunct="1">
              <a:defRPr>
                <a:solidFill>
                  <a:schemeClr val="tx1"/>
                </a:solidFill>
                <a:latin typeface="Arial" panose="020B0604020202090204" pitchFamily="34" charset="0"/>
                <a:ea typeface="微软雅黑" panose="020B0503020204020204" charset="-122"/>
              </a:defRPr>
            </a:lvl4pPr>
            <a:lvl5pPr indent="0" eaLnBrk="1" fontAlgn="auto" latinLnBrk="0" hangingPunct="1">
              <a:defRPr>
                <a:solidFill>
                  <a:schemeClr val="tx1"/>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9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38.xml"/><Relationship Id="rId23" Type="http://schemas.openxmlformats.org/officeDocument/2006/relationships/tags" Target="../tags/tag137.xml"/><Relationship Id="rId22" Type="http://schemas.openxmlformats.org/officeDocument/2006/relationships/tags" Target="../tags/tag136.xml"/><Relationship Id="rId21" Type="http://schemas.openxmlformats.org/officeDocument/2006/relationships/tags" Target="../tags/tag135.xml"/><Relationship Id="rId20" Type="http://schemas.openxmlformats.org/officeDocument/2006/relationships/tags" Target="../tags/tag134.xml"/><Relationship Id="rId2" Type="http://schemas.openxmlformats.org/officeDocument/2006/relationships/slideLayout" Target="../slideLayouts/slideLayout2.xml"/><Relationship Id="rId19" Type="http://schemas.openxmlformats.org/officeDocument/2006/relationships/tags" Target="../tags/tag133.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304.xml"/><Relationship Id="rId23" Type="http://schemas.openxmlformats.org/officeDocument/2006/relationships/tags" Target="../tags/tag303.xml"/><Relationship Id="rId22" Type="http://schemas.openxmlformats.org/officeDocument/2006/relationships/tags" Target="../tags/tag302.xml"/><Relationship Id="rId21" Type="http://schemas.openxmlformats.org/officeDocument/2006/relationships/tags" Target="../tags/tag301.xml"/><Relationship Id="rId20" Type="http://schemas.openxmlformats.org/officeDocument/2006/relationships/tags" Target="../tags/tag300.xml"/><Relationship Id="rId2" Type="http://schemas.openxmlformats.org/officeDocument/2006/relationships/slideLayout" Target="../slideLayouts/slideLayout20.xml"/><Relationship Id="rId19" Type="http://schemas.openxmlformats.org/officeDocument/2006/relationships/tags" Target="../tags/tag299.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9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9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solidFill>
          <a:uFillTx/>
          <a:latin typeface="Arial" panose="020B060402020209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26.xml"/><Relationship Id="rId7" Type="http://schemas.openxmlformats.org/officeDocument/2006/relationships/tags" Target="../tags/tag425.xml"/><Relationship Id="rId6" Type="http://schemas.openxmlformats.org/officeDocument/2006/relationships/tags" Target="../tags/tag424.xml"/><Relationship Id="rId5" Type="http://schemas.openxmlformats.org/officeDocument/2006/relationships/tags" Target="../tags/tag423.xml"/><Relationship Id="rId4" Type="http://schemas.openxmlformats.org/officeDocument/2006/relationships/image" Target="file:///C:\Users\D69LXP2\Desktop\400px_tools/pic_temp/1_pic_quater_left_down.png" TargetMode="External"/><Relationship Id="rId3" Type="http://schemas.openxmlformats.org/officeDocument/2006/relationships/image" Target="../media/image12.png"/><Relationship Id="rId2" Type="http://schemas.openxmlformats.org/officeDocument/2006/relationships/tags" Target="../tags/tag42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30.xml"/><Relationship Id="rId3" Type="http://schemas.openxmlformats.org/officeDocument/2006/relationships/tags" Target="../tags/tag429.xml"/><Relationship Id="rId2" Type="http://schemas.openxmlformats.org/officeDocument/2006/relationships/tags" Target="../tags/tag428.xml"/><Relationship Id="rId1" Type="http://schemas.openxmlformats.org/officeDocument/2006/relationships/tags" Target="../tags/tag42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309.xml"/><Relationship Id="rId1" Type="http://schemas.openxmlformats.org/officeDocument/2006/relationships/tags" Target="../tags/tag308.xml"/></Relationships>
</file>

<file path=ppt/slides/_rels/slide3.xml.rels><?xml version="1.0" encoding="UTF-8" standalone="yes"?>
<Relationships xmlns="http://schemas.openxmlformats.org/package/2006/relationships"><Relationship Id="rId9" Type="http://schemas.openxmlformats.org/officeDocument/2006/relationships/tags" Target="../tags/tag318.xml"/><Relationship Id="rId8" Type="http://schemas.openxmlformats.org/officeDocument/2006/relationships/tags" Target="../tags/tag317.xml"/><Relationship Id="rId7" Type="http://schemas.openxmlformats.org/officeDocument/2006/relationships/tags" Target="../tags/tag316.xml"/><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1" Type="http://schemas.openxmlformats.org/officeDocument/2006/relationships/slideLayout" Target="../slideLayouts/slideLayout7.xml"/><Relationship Id="rId10" Type="http://schemas.openxmlformats.org/officeDocument/2006/relationships/tags" Target="../tags/tag319.xml"/><Relationship Id="rId1" Type="http://schemas.openxmlformats.org/officeDocument/2006/relationships/tags" Target="../tags/tag310.xml"/></Relationships>
</file>

<file path=ppt/slides/_rels/slide4.xml.rels><?xml version="1.0" encoding="UTF-8" standalone="yes"?>
<Relationships xmlns="http://schemas.openxmlformats.org/package/2006/relationships"><Relationship Id="rId9" Type="http://schemas.openxmlformats.org/officeDocument/2006/relationships/tags" Target="../tags/tag327.xml"/><Relationship Id="rId8" Type="http://schemas.openxmlformats.org/officeDocument/2006/relationships/tags" Target="../tags/tag326.xml"/><Relationship Id="rId7" Type="http://schemas.openxmlformats.org/officeDocument/2006/relationships/tags" Target="../tags/tag325.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4" Type="http://schemas.openxmlformats.org/officeDocument/2006/relationships/slideLayout" Target="../slideLayouts/slideLayout7.xml"/><Relationship Id="rId33" Type="http://schemas.openxmlformats.org/officeDocument/2006/relationships/tags" Target="../tags/tag347.xml"/><Relationship Id="rId32" Type="http://schemas.openxmlformats.org/officeDocument/2006/relationships/tags" Target="../tags/tag346.xml"/><Relationship Id="rId31" Type="http://schemas.openxmlformats.org/officeDocument/2006/relationships/image" Target="../media/image2.svg"/><Relationship Id="rId30" Type="http://schemas.openxmlformats.org/officeDocument/2006/relationships/image" Target="../media/image10.png"/><Relationship Id="rId3" Type="http://schemas.openxmlformats.org/officeDocument/2006/relationships/tags" Target="../tags/tag321.xml"/><Relationship Id="rId29" Type="http://schemas.openxmlformats.org/officeDocument/2006/relationships/image" Target="../media/image1.svg"/><Relationship Id="rId28" Type="http://schemas.openxmlformats.org/officeDocument/2006/relationships/image" Target="../media/image9.png"/><Relationship Id="rId27" Type="http://schemas.openxmlformats.org/officeDocument/2006/relationships/tags" Target="../tags/tag345.xml"/><Relationship Id="rId26" Type="http://schemas.openxmlformats.org/officeDocument/2006/relationships/tags" Target="../tags/tag344.xml"/><Relationship Id="rId25" Type="http://schemas.openxmlformats.org/officeDocument/2006/relationships/tags" Target="../tags/tag343.xml"/><Relationship Id="rId24" Type="http://schemas.openxmlformats.org/officeDocument/2006/relationships/tags" Target="../tags/tag342.xml"/><Relationship Id="rId23" Type="http://schemas.openxmlformats.org/officeDocument/2006/relationships/tags" Target="../tags/tag341.xml"/><Relationship Id="rId22" Type="http://schemas.openxmlformats.org/officeDocument/2006/relationships/tags" Target="../tags/tag340.xml"/><Relationship Id="rId21" Type="http://schemas.openxmlformats.org/officeDocument/2006/relationships/tags" Target="../tags/tag339.xml"/><Relationship Id="rId20" Type="http://schemas.openxmlformats.org/officeDocument/2006/relationships/tags" Target="../tags/tag338.xml"/><Relationship Id="rId2" Type="http://schemas.openxmlformats.org/officeDocument/2006/relationships/tags" Target="../tags/tag320.xml"/><Relationship Id="rId19" Type="http://schemas.openxmlformats.org/officeDocument/2006/relationships/tags" Target="../tags/tag337.xml"/><Relationship Id="rId18" Type="http://schemas.openxmlformats.org/officeDocument/2006/relationships/tags" Target="../tags/tag336.xml"/><Relationship Id="rId17" Type="http://schemas.openxmlformats.org/officeDocument/2006/relationships/tags" Target="../tags/tag335.xml"/><Relationship Id="rId16" Type="http://schemas.openxmlformats.org/officeDocument/2006/relationships/tags" Target="../tags/tag334.xml"/><Relationship Id="rId15" Type="http://schemas.openxmlformats.org/officeDocument/2006/relationships/tags" Target="../tags/tag333.xml"/><Relationship Id="rId14" Type="http://schemas.openxmlformats.org/officeDocument/2006/relationships/tags" Target="../tags/tag332.xml"/><Relationship Id="rId13" Type="http://schemas.openxmlformats.org/officeDocument/2006/relationships/tags" Target="../tags/tag331.xml"/><Relationship Id="rId12" Type="http://schemas.openxmlformats.org/officeDocument/2006/relationships/tags" Target="../tags/tag330.xml"/><Relationship Id="rId11" Type="http://schemas.openxmlformats.org/officeDocument/2006/relationships/tags" Target="../tags/tag329.xml"/><Relationship Id="rId10" Type="http://schemas.openxmlformats.org/officeDocument/2006/relationships/tags" Target="../tags/tag328.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53.xml"/><Relationship Id="rId7" Type="http://schemas.openxmlformats.org/officeDocument/2006/relationships/tags" Target="../tags/tag352.xml"/><Relationship Id="rId6" Type="http://schemas.openxmlformats.org/officeDocument/2006/relationships/tags" Target="../tags/tag351.xml"/><Relationship Id="rId5" Type="http://schemas.openxmlformats.org/officeDocument/2006/relationships/tags" Target="../tags/tag350.xml"/><Relationship Id="rId4" Type="http://schemas.openxmlformats.org/officeDocument/2006/relationships/tags" Target="../tags/tag34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48.xml"/></Relationships>
</file>

<file path=ppt/slides/_rels/slide6.xml.rels><?xml version="1.0" encoding="UTF-8" standalone="yes"?>
<Relationships xmlns="http://schemas.openxmlformats.org/package/2006/relationships"><Relationship Id="rId9" Type="http://schemas.openxmlformats.org/officeDocument/2006/relationships/tags" Target="../tags/tag362.xml"/><Relationship Id="rId8" Type="http://schemas.openxmlformats.org/officeDocument/2006/relationships/tags" Target="../tags/tag361.xml"/><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tags" Target="../tags/tag357.xml"/><Relationship Id="rId39" Type="http://schemas.openxmlformats.org/officeDocument/2006/relationships/slideLayout" Target="../slideLayouts/slideLayout7.xml"/><Relationship Id="rId38" Type="http://schemas.openxmlformats.org/officeDocument/2006/relationships/tags" Target="../tags/tag391.xml"/><Relationship Id="rId37" Type="http://schemas.openxmlformats.org/officeDocument/2006/relationships/tags" Target="../tags/tag390.xml"/><Relationship Id="rId36" Type="http://schemas.openxmlformats.org/officeDocument/2006/relationships/tags" Target="../tags/tag389.xml"/><Relationship Id="rId35" Type="http://schemas.openxmlformats.org/officeDocument/2006/relationships/tags" Target="../tags/tag388.xml"/><Relationship Id="rId34" Type="http://schemas.openxmlformats.org/officeDocument/2006/relationships/tags" Target="../tags/tag387.xml"/><Relationship Id="rId33" Type="http://schemas.openxmlformats.org/officeDocument/2006/relationships/tags" Target="../tags/tag386.xml"/><Relationship Id="rId32" Type="http://schemas.openxmlformats.org/officeDocument/2006/relationships/tags" Target="../tags/tag385.xml"/><Relationship Id="rId31" Type="http://schemas.openxmlformats.org/officeDocument/2006/relationships/tags" Target="../tags/tag384.xml"/><Relationship Id="rId30" Type="http://schemas.openxmlformats.org/officeDocument/2006/relationships/tags" Target="../tags/tag383.xml"/><Relationship Id="rId3" Type="http://schemas.openxmlformats.org/officeDocument/2006/relationships/tags" Target="../tags/tag356.xml"/><Relationship Id="rId29" Type="http://schemas.openxmlformats.org/officeDocument/2006/relationships/tags" Target="../tags/tag382.xml"/><Relationship Id="rId28" Type="http://schemas.openxmlformats.org/officeDocument/2006/relationships/tags" Target="../tags/tag381.xml"/><Relationship Id="rId27" Type="http://schemas.openxmlformats.org/officeDocument/2006/relationships/tags" Target="../tags/tag380.xml"/><Relationship Id="rId26" Type="http://schemas.openxmlformats.org/officeDocument/2006/relationships/tags" Target="../tags/tag379.xml"/><Relationship Id="rId25" Type="http://schemas.openxmlformats.org/officeDocument/2006/relationships/tags" Target="../tags/tag378.xml"/><Relationship Id="rId24" Type="http://schemas.openxmlformats.org/officeDocument/2006/relationships/tags" Target="../tags/tag377.xml"/><Relationship Id="rId23" Type="http://schemas.openxmlformats.org/officeDocument/2006/relationships/tags" Target="../tags/tag376.xml"/><Relationship Id="rId22" Type="http://schemas.openxmlformats.org/officeDocument/2006/relationships/tags" Target="../tags/tag375.xml"/><Relationship Id="rId21" Type="http://schemas.openxmlformats.org/officeDocument/2006/relationships/tags" Target="../tags/tag374.xml"/><Relationship Id="rId20" Type="http://schemas.openxmlformats.org/officeDocument/2006/relationships/tags" Target="../tags/tag373.xml"/><Relationship Id="rId2" Type="http://schemas.openxmlformats.org/officeDocument/2006/relationships/tags" Target="../tags/tag355.xml"/><Relationship Id="rId19" Type="http://schemas.openxmlformats.org/officeDocument/2006/relationships/tags" Target="../tags/tag372.xml"/><Relationship Id="rId18" Type="http://schemas.openxmlformats.org/officeDocument/2006/relationships/tags" Target="../tags/tag371.xml"/><Relationship Id="rId17" Type="http://schemas.openxmlformats.org/officeDocument/2006/relationships/tags" Target="../tags/tag370.xml"/><Relationship Id="rId16" Type="http://schemas.openxmlformats.org/officeDocument/2006/relationships/tags" Target="../tags/tag369.xml"/><Relationship Id="rId15" Type="http://schemas.openxmlformats.org/officeDocument/2006/relationships/tags" Target="../tags/tag368.xml"/><Relationship Id="rId14" Type="http://schemas.openxmlformats.org/officeDocument/2006/relationships/tags" Target="../tags/tag367.xml"/><Relationship Id="rId13" Type="http://schemas.openxmlformats.org/officeDocument/2006/relationships/tags" Target="../tags/tag366.xml"/><Relationship Id="rId12" Type="http://schemas.openxmlformats.org/officeDocument/2006/relationships/tags" Target="../tags/tag365.xml"/><Relationship Id="rId11" Type="http://schemas.openxmlformats.org/officeDocument/2006/relationships/tags" Target="../tags/tag364.xml"/><Relationship Id="rId10" Type="http://schemas.openxmlformats.org/officeDocument/2006/relationships/tags" Target="../tags/tag363.xml"/><Relationship Id="rId1" Type="http://schemas.openxmlformats.org/officeDocument/2006/relationships/tags" Target="../tags/tag354.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97.xml"/><Relationship Id="rId7" Type="http://schemas.openxmlformats.org/officeDocument/2006/relationships/tags" Target="../tags/tag396.xml"/><Relationship Id="rId6" Type="http://schemas.openxmlformats.org/officeDocument/2006/relationships/tags" Target="../tags/tag395.xml"/><Relationship Id="rId5" Type="http://schemas.openxmlformats.org/officeDocument/2006/relationships/tags" Target="../tags/tag394.xml"/><Relationship Id="rId4" Type="http://schemas.openxmlformats.org/officeDocument/2006/relationships/tags" Target="../tags/tag393.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392.xml"/></Relationships>
</file>

<file path=ppt/slides/_rels/slide8.xml.rels><?xml version="1.0" encoding="UTF-8" standalone="yes"?>
<Relationships xmlns="http://schemas.openxmlformats.org/package/2006/relationships"><Relationship Id="rId9" Type="http://schemas.openxmlformats.org/officeDocument/2006/relationships/tags" Target="../tags/tag406.xml"/><Relationship Id="rId8" Type="http://schemas.openxmlformats.org/officeDocument/2006/relationships/tags" Target="../tags/tag405.xml"/><Relationship Id="rId7" Type="http://schemas.openxmlformats.org/officeDocument/2006/relationships/tags" Target="../tags/tag404.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tags" Target="../tags/tag399.xml"/><Relationship Id="rId19" Type="http://schemas.openxmlformats.org/officeDocument/2006/relationships/slideLayout" Target="../slideLayouts/slideLayout7.xml"/><Relationship Id="rId18" Type="http://schemas.openxmlformats.org/officeDocument/2006/relationships/tags" Target="../tags/tag415.xml"/><Relationship Id="rId17" Type="http://schemas.openxmlformats.org/officeDocument/2006/relationships/tags" Target="../tags/tag414.xml"/><Relationship Id="rId16" Type="http://schemas.openxmlformats.org/officeDocument/2006/relationships/tags" Target="../tags/tag413.xml"/><Relationship Id="rId15" Type="http://schemas.openxmlformats.org/officeDocument/2006/relationships/tags" Target="../tags/tag412.xml"/><Relationship Id="rId14" Type="http://schemas.openxmlformats.org/officeDocument/2006/relationships/tags" Target="../tags/tag411.xml"/><Relationship Id="rId13" Type="http://schemas.openxmlformats.org/officeDocument/2006/relationships/tags" Target="../tags/tag410.xml"/><Relationship Id="rId12" Type="http://schemas.openxmlformats.org/officeDocument/2006/relationships/tags" Target="../tags/tag409.xml"/><Relationship Id="rId11" Type="http://schemas.openxmlformats.org/officeDocument/2006/relationships/tags" Target="../tags/tag408.xml"/><Relationship Id="rId10" Type="http://schemas.openxmlformats.org/officeDocument/2006/relationships/tags" Target="../tags/tag407.xml"/><Relationship Id="rId1" Type="http://schemas.openxmlformats.org/officeDocument/2006/relationships/tags" Target="../tags/tag398.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21.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2.png"/><Relationship Id="rId1" Type="http://schemas.openxmlformats.org/officeDocument/2006/relationships/tags" Target="../tags/tag4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标题 16"/>
          <p:cNvSpPr>
            <a:spLocks noGrp="1"/>
          </p:cNvSpPr>
          <p:nvPr>
            <p:ph type="ctrTitle"/>
            <p:custDataLst>
              <p:tags r:id="rId1"/>
            </p:custDataLst>
          </p:nvPr>
        </p:nvSpPr>
        <p:spPr>
          <a:xfrm>
            <a:off x="755015" y="2284095"/>
            <a:ext cx="5873115" cy="1741170"/>
          </a:xfrm>
        </p:spPr>
        <p:txBody>
          <a:bodyPr>
            <a:noAutofit/>
          </a:bodyPr>
          <a:p>
            <a:pPr marL="0" indent="0" algn="l">
              <a:lnSpc>
                <a:spcPct val="130000"/>
              </a:lnSpc>
              <a:spcBef>
                <a:spcPts val="0"/>
              </a:spcBef>
              <a:spcAft>
                <a:spcPts val="0"/>
              </a:spcAft>
              <a:buSzPct val="100000"/>
              <a:buNone/>
            </a:pPr>
            <a:r>
              <a:rPr lang="zh-CN" altLang="en-US" sz="4200"/>
              <a:t>第一章 </a:t>
            </a:r>
            <a:br>
              <a:rPr lang="zh-CN" altLang="en-US" sz="4200"/>
            </a:br>
            <a:r>
              <a:rPr lang="zh-CN" altLang="en-US" sz="4200"/>
              <a:t>网络新闻编辑学概说</a:t>
            </a:r>
            <a:endParaRPr lang="zh-CN" altLang="en-US" sz="4200"/>
          </a:p>
        </p:txBody>
      </p:sp>
      <p:sp>
        <p:nvSpPr>
          <p:cNvPr id="20" name="副标题 19"/>
          <p:cNvSpPr>
            <a:spLocks noGrp="1"/>
          </p:cNvSpPr>
          <p:nvPr>
            <p:ph type="subTitle" idx="1"/>
            <p:custDataLst>
              <p:tags r:id="rId2"/>
            </p:custDataLst>
          </p:nvPr>
        </p:nvSpPr>
        <p:spPr>
          <a:xfrm>
            <a:off x="755241" y="4362574"/>
            <a:ext cx="5297107" cy="1085997"/>
          </a:xfrm>
        </p:spPr>
        <p:txBody>
          <a:bodyPr>
            <a:normAutofit/>
          </a:bodyPr>
          <a:p>
            <a:pPr marL="0" lvl="0" indent="0" algn="l">
              <a:lnSpc>
                <a:spcPct val="100000"/>
              </a:lnSpc>
              <a:spcBef>
                <a:spcPts val="0"/>
              </a:spcBef>
              <a:spcAft>
                <a:spcPts val="1000"/>
              </a:spcAft>
              <a:buSzPct val="100000"/>
              <a:buNone/>
            </a:pPr>
            <a:r>
              <a:rPr lang="zh-CN" altLang="en-US">
                <a:sym typeface="+mn-ea"/>
              </a:rPr>
              <a:t>第一节 网络新闻的起源和发展</a:t>
            </a:r>
            <a:endParaRPr lang="zh-CN" altLang="en-US" sz="2400">
              <a:solidFill>
                <a:schemeClr val="bg1"/>
              </a:solidFill>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7b3OOOPIC55"/>
          <p:cNvPicPr>
            <a:picLocks noChangeAspect="1"/>
          </p:cNvPicPr>
          <p:nvPr/>
        </p:nvPicPr>
        <p:blipFill>
          <a:blip r:embed="rId1"/>
          <a:stretch>
            <a:fillRect/>
          </a:stretch>
        </p:blipFill>
        <p:spPr>
          <a:xfrm>
            <a:off x="0" y="0"/>
            <a:ext cx="12178030" cy="6857365"/>
          </a:xfrm>
          <a:prstGeom prst="rect">
            <a:avLst/>
          </a:prstGeom>
        </p:spPr>
      </p:pic>
      <p:pic>
        <p:nvPicPr>
          <p:cNvPr id="3" name="图片 2"/>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6137910"/>
            <a:ext cx="720090" cy="720090"/>
          </a:xfrm>
          <a:prstGeom prst="rect">
            <a:avLst/>
          </a:prstGeom>
        </p:spPr>
      </p:pic>
      <p:sp>
        <p:nvSpPr>
          <p:cNvPr id="6" name="背景"/>
          <p:cNvSpPr/>
          <p:nvPr>
            <p:custDataLst>
              <p:tags r:id="rId5"/>
            </p:custDataLst>
          </p:nvPr>
        </p:nvSpPr>
        <p:spPr>
          <a:xfrm>
            <a:off x="762000" y="0"/>
            <a:ext cx="4680585" cy="5791200"/>
          </a:xfrm>
          <a:prstGeom prst="rect">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微软雅黑" panose="020B0503020204020204" charset="-122"/>
              <a:ea typeface="微软雅黑" panose="020B0503020204020204" charset="-122"/>
            </a:endParaRPr>
          </a:p>
        </p:txBody>
      </p:sp>
      <p:sp>
        <p:nvSpPr>
          <p:cNvPr id="7" name="文本框 6"/>
          <p:cNvSpPr txBox="1"/>
          <p:nvPr>
            <p:custDataLst>
              <p:tags r:id="rId6"/>
            </p:custDataLst>
          </p:nvPr>
        </p:nvSpPr>
        <p:spPr>
          <a:xfrm>
            <a:off x="1066800" y="1626235"/>
            <a:ext cx="4175760" cy="1101090"/>
          </a:xfrm>
          <a:prstGeom prst="rect">
            <a:avLst/>
          </a:prstGeom>
          <a:noFill/>
        </p:spPr>
        <p:txBody>
          <a:bodyPr wrap="square" rtlCol="0" anchor="b">
            <a:noAutofit/>
          </a:bodyPr>
          <a:p>
            <a:pPr marL="0" indent="0" algn="l">
              <a:lnSpc>
                <a:spcPct val="100000"/>
              </a:lnSpc>
              <a:spcBef>
                <a:spcPts val="0"/>
              </a:spcBef>
              <a:spcAft>
                <a:spcPts val="0"/>
              </a:spcAft>
              <a:buSzPct val="100000"/>
            </a:pPr>
            <a:r>
              <a:rPr lang="zh-CN" altLang="zh-CN" sz="5400" b="1" spc="600">
                <a:solidFill>
                  <a:srgbClr val="FFC000"/>
                </a:solidFill>
                <a:uFillTx/>
                <a:latin typeface="Arial" panose="020B0604020202090204" pitchFamily="34" charset="0"/>
                <a:ea typeface="汉仪旗黑-85S" panose="00020600040101010101" pitchFamily="18" charset="-122"/>
                <a:cs typeface="+mj-cs"/>
              </a:rPr>
              <a:t>三、网络新闻的管理</a:t>
            </a:r>
            <a:endParaRPr lang="zh-CN" altLang="zh-CN" sz="5400" b="1" spc="600">
              <a:solidFill>
                <a:srgbClr val="FFC000"/>
              </a:solidFill>
              <a:uFillTx/>
              <a:latin typeface="Arial" panose="020B0604020202090204" pitchFamily="34" charset="0"/>
              <a:ea typeface="汉仪旗黑-85S" panose="00020600040101010101" pitchFamily="18" charset="-122"/>
              <a:cs typeface="+mj-cs"/>
            </a:endParaRPr>
          </a:p>
        </p:txBody>
      </p:sp>
      <p:sp>
        <p:nvSpPr>
          <p:cNvPr id="11" name="Title 6"/>
          <p:cNvSpPr txBox="1"/>
          <p:nvPr>
            <p:custDataLst>
              <p:tags r:id="rId7"/>
            </p:custDataLst>
          </p:nvPr>
        </p:nvSpPr>
        <p:spPr>
          <a:xfrm>
            <a:off x="1066800" y="2877185"/>
            <a:ext cx="4026535" cy="2210435"/>
          </a:xfrm>
          <a:prstGeom prst="rect">
            <a:avLst/>
          </a:prstGeom>
          <a:noFill/>
          <a:ln w="3175">
            <a:noFill/>
            <a:prstDash val="dash"/>
          </a:ln>
        </p:spPr>
        <p:txBody>
          <a:bodyPr wrap="square" lIns="91440" tIns="45720" rIns="91440" bIns="4572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sz="1600" spc="50">
                <a:ln w="3175">
                  <a:noFill/>
                  <a:prstDash val="dash"/>
                </a:ln>
                <a:solidFill>
                  <a:srgbClr val="FFFFFF"/>
                </a:solidFill>
                <a:latin typeface="微软雅黑" panose="020B0503020204020204" charset="-122"/>
                <a:ea typeface="微软雅黑" panose="020B0503020204020204" charset="-122"/>
                <a:cs typeface="微软雅黑" panose="020B0503020204020204" charset="-122"/>
              </a:rPr>
              <a:t>重点：省级以上新闻单位与省、自治区人民政府所在地的市直属新闻单位依法建立的新闻网站才有发布新闻权。</a:t>
            </a:r>
            <a:endParaRPr sz="1600" spc="50">
              <a:ln w="3175">
                <a:noFill/>
                <a:prstDash val="dash"/>
              </a:ln>
              <a:solidFill>
                <a:srgbClr val="FFFFFF"/>
              </a:solidFill>
              <a:latin typeface="微软雅黑" panose="020B0503020204020204" charset="-122"/>
              <a:ea typeface="微软雅黑" panose="020B0503020204020204" charset="-122"/>
              <a:cs typeface="微软雅黑" panose="020B050302020402020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sz="1600" spc="50">
                <a:ln w="3175">
                  <a:noFill/>
                  <a:prstDash val="dash"/>
                </a:ln>
                <a:solidFill>
                  <a:srgbClr val="FFFFFF"/>
                </a:solidFill>
                <a:latin typeface="微软雅黑" panose="020B0503020204020204" charset="-122"/>
                <a:ea typeface="微软雅黑" panose="020B0503020204020204" charset="-122"/>
                <a:cs typeface="微软雅黑" panose="020B0503020204020204" charset="-122"/>
              </a:rPr>
              <a:t>思考！  广东电视台     金羊网    网易   广州电视台     触电新闻   肇庆电台   广州日报   人民日报微信公众号</a:t>
            </a:r>
            <a:endParaRPr sz="1600" spc="50">
              <a:ln w="3175">
                <a:noFill/>
                <a:prstDash val="dash"/>
              </a:ln>
              <a:solidFill>
                <a:srgbClr val="FFFFFF"/>
              </a:solidFill>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任意多边形 31"/>
          <p:cNvSpPr>
            <a:spLocks noChangeAspect="1"/>
          </p:cNvSpPr>
          <p:nvPr>
            <p:custDataLst>
              <p:tags r:id="rId1"/>
            </p:custDataLst>
          </p:nvPr>
        </p:nvSpPr>
        <p:spPr>
          <a:xfrm>
            <a:off x="924385" y="1603890"/>
            <a:ext cx="815283" cy="639829"/>
          </a:xfrm>
          <a:custGeom>
            <a:avLst/>
            <a:gdLst/>
            <a:ahLst/>
            <a:cxnLst/>
            <a:rect l="l" t="t" r="r" b="b"/>
            <a:pathLst>
              <a:path w="346472" h="271909">
                <a:moveTo>
                  <a:pt x="321916" y="0"/>
                </a:moveTo>
                <a:lnTo>
                  <a:pt x="346472" y="52238"/>
                </a:lnTo>
                <a:cubicBezTo>
                  <a:pt x="321171" y="60573"/>
                  <a:pt x="303163" y="72181"/>
                  <a:pt x="292448" y="87064"/>
                </a:cubicBezTo>
                <a:cubicBezTo>
                  <a:pt x="281732" y="101947"/>
                  <a:pt x="276077" y="121741"/>
                  <a:pt x="275481" y="146447"/>
                </a:cubicBezTo>
                <a:lnTo>
                  <a:pt x="336203" y="146447"/>
                </a:lnTo>
                <a:lnTo>
                  <a:pt x="336203" y="271909"/>
                </a:lnTo>
                <a:lnTo>
                  <a:pt x="210741" y="271909"/>
                </a:lnTo>
                <a:lnTo>
                  <a:pt x="210741" y="181719"/>
                </a:lnTo>
                <a:cubicBezTo>
                  <a:pt x="210741" y="145405"/>
                  <a:pt x="213866" y="116830"/>
                  <a:pt x="220117" y="95994"/>
                </a:cubicBezTo>
                <a:cubicBezTo>
                  <a:pt x="226368" y="75158"/>
                  <a:pt x="238200" y="56331"/>
                  <a:pt x="255613" y="39514"/>
                </a:cubicBezTo>
                <a:cubicBezTo>
                  <a:pt x="273026" y="22696"/>
                  <a:pt x="295126" y="9525"/>
                  <a:pt x="321916" y="0"/>
                </a:cubicBezTo>
                <a:close/>
                <a:moveTo>
                  <a:pt x="111175" y="0"/>
                </a:moveTo>
                <a:lnTo>
                  <a:pt x="135732" y="52238"/>
                </a:lnTo>
                <a:cubicBezTo>
                  <a:pt x="110728" y="60573"/>
                  <a:pt x="92795" y="72181"/>
                  <a:pt x="81930" y="87064"/>
                </a:cubicBezTo>
                <a:cubicBezTo>
                  <a:pt x="71066" y="101947"/>
                  <a:pt x="65485" y="121741"/>
                  <a:pt x="65187" y="146447"/>
                </a:cubicBezTo>
                <a:lnTo>
                  <a:pt x="125462" y="146447"/>
                </a:lnTo>
                <a:lnTo>
                  <a:pt x="125462" y="271909"/>
                </a:lnTo>
                <a:lnTo>
                  <a:pt x="0" y="271909"/>
                </a:lnTo>
                <a:lnTo>
                  <a:pt x="0" y="181719"/>
                </a:lnTo>
                <a:cubicBezTo>
                  <a:pt x="0" y="145405"/>
                  <a:pt x="3200" y="116830"/>
                  <a:pt x="9600" y="95994"/>
                </a:cubicBezTo>
                <a:cubicBezTo>
                  <a:pt x="15999" y="75158"/>
                  <a:pt x="27906" y="56331"/>
                  <a:pt x="45319" y="39514"/>
                </a:cubicBezTo>
                <a:cubicBezTo>
                  <a:pt x="62731" y="22696"/>
                  <a:pt x="84684" y="9525"/>
                  <a:pt x="111175" y="0"/>
                </a:cubicBezTo>
                <a:close/>
              </a:path>
            </a:pathLst>
          </a:custGeom>
          <a:solidFill>
            <a:srgbClr val="373F4C"/>
          </a:solidFill>
        </p:spPr>
        <p:style>
          <a:lnRef idx="1">
            <a:schemeClr val="dk1"/>
          </a:lnRef>
          <a:fillRef idx="2">
            <a:schemeClr val="dk1"/>
          </a:fillRef>
          <a:effectRef idx="1">
            <a:schemeClr val="dk1"/>
          </a:effectRef>
          <a:fontRef idx="minor">
            <a:schemeClr val="dk1"/>
          </a:fontRef>
        </p:style>
        <p:txBody>
          <a:bodyPr rtlCol="0" anchor="ctr"/>
          <a:p>
            <a:pPr algn="ctr"/>
            <a:endParaRPr lang="zh-CN" altLang="en-US" dirty="0">
              <a:solidFill>
                <a:srgbClr val="FFFFFF"/>
              </a:solidFill>
              <a:latin typeface="微软雅黑" panose="020B0503020204020204" charset="-122"/>
              <a:ea typeface="微软雅黑" panose="020B0503020204020204" charset="-122"/>
            </a:endParaRPr>
          </a:p>
        </p:txBody>
      </p:sp>
      <p:sp>
        <p:nvSpPr>
          <p:cNvPr id="6" name="任意多边形 31"/>
          <p:cNvSpPr>
            <a:spLocks noChangeAspect="1"/>
          </p:cNvSpPr>
          <p:nvPr>
            <p:custDataLst>
              <p:tags r:id="rId2"/>
            </p:custDataLst>
          </p:nvPr>
        </p:nvSpPr>
        <p:spPr>
          <a:xfrm rot="10800000">
            <a:off x="10049756" y="4396393"/>
            <a:ext cx="859084" cy="674203"/>
          </a:xfrm>
          <a:custGeom>
            <a:avLst/>
            <a:gdLst/>
            <a:ahLst/>
            <a:cxnLst/>
            <a:rect l="l" t="t" r="r" b="b"/>
            <a:pathLst>
              <a:path w="346472" h="271909">
                <a:moveTo>
                  <a:pt x="321916" y="0"/>
                </a:moveTo>
                <a:lnTo>
                  <a:pt x="346472" y="52238"/>
                </a:lnTo>
                <a:cubicBezTo>
                  <a:pt x="321171" y="60573"/>
                  <a:pt x="303163" y="72181"/>
                  <a:pt x="292448" y="87064"/>
                </a:cubicBezTo>
                <a:cubicBezTo>
                  <a:pt x="281732" y="101947"/>
                  <a:pt x="276077" y="121741"/>
                  <a:pt x="275481" y="146447"/>
                </a:cubicBezTo>
                <a:lnTo>
                  <a:pt x="336203" y="146447"/>
                </a:lnTo>
                <a:lnTo>
                  <a:pt x="336203" y="271909"/>
                </a:lnTo>
                <a:lnTo>
                  <a:pt x="210741" y="271909"/>
                </a:lnTo>
                <a:lnTo>
                  <a:pt x="210741" y="181719"/>
                </a:lnTo>
                <a:cubicBezTo>
                  <a:pt x="210741" y="145405"/>
                  <a:pt x="213866" y="116830"/>
                  <a:pt x="220117" y="95994"/>
                </a:cubicBezTo>
                <a:cubicBezTo>
                  <a:pt x="226368" y="75158"/>
                  <a:pt x="238200" y="56331"/>
                  <a:pt x="255613" y="39514"/>
                </a:cubicBezTo>
                <a:cubicBezTo>
                  <a:pt x="273026" y="22696"/>
                  <a:pt x="295126" y="9525"/>
                  <a:pt x="321916" y="0"/>
                </a:cubicBezTo>
                <a:close/>
                <a:moveTo>
                  <a:pt x="111175" y="0"/>
                </a:moveTo>
                <a:lnTo>
                  <a:pt x="135732" y="52238"/>
                </a:lnTo>
                <a:cubicBezTo>
                  <a:pt x="110728" y="60573"/>
                  <a:pt x="92795" y="72181"/>
                  <a:pt x="81930" y="87064"/>
                </a:cubicBezTo>
                <a:cubicBezTo>
                  <a:pt x="71066" y="101947"/>
                  <a:pt x="65485" y="121741"/>
                  <a:pt x="65187" y="146447"/>
                </a:cubicBezTo>
                <a:lnTo>
                  <a:pt x="125462" y="146447"/>
                </a:lnTo>
                <a:lnTo>
                  <a:pt x="125462" y="271909"/>
                </a:lnTo>
                <a:lnTo>
                  <a:pt x="0" y="271909"/>
                </a:lnTo>
                <a:lnTo>
                  <a:pt x="0" y="181719"/>
                </a:lnTo>
                <a:cubicBezTo>
                  <a:pt x="0" y="145405"/>
                  <a:pt x="3200" y="116830"/>
                  <a:pt x="9600" y="95994"/>
                </a:cubicBezTo>
                <a:cubicBezTo>
                  <a:pt x="15999" y="75158"/>
                  <a:pt x="27906" y="56331"/>
                  <a:pt x="45319" y="39514"/>
                </a:cubicBezTo>
                <a:cubicBezTo>
                  <a:pt x="62731" y="22696"/>
                  <a:pt x="84684" y="9525"/>
                  <a:pt x="111175" y="0"/>
                </a:cubicBezTo>
                <a:close/>
              </a:path>
            </a:pathLst>
          </a:custGeom>
          <a:solidFill>
            <a:srgbClr val="373F4C"/>
          </a:solidFill>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solidFill>
                <a:srgbClr val="FFFFFF"/>
              </a:solidFill>
              <a:latin typeface="微软雅黑" panose="020B0503020204020204" charset="-122"/>
              <a:ea typeface="微软雅黑" panose="020B0503020204020204" charset="-122"/>
            </a:endParaRPr>
          </a:p>
        </p:txBody>
      </p:sp>
      <p:sp>
        <p:nvSpPr>
          <p:cNvPr id="7" name="矩形 6"/>
          <p:cNvSpPr/>
          <p:nvPr>
            <p:custDataLst>
              <p:tags r:id="rId3"/>
            </p:custDataLst>
          </p:nvPr>
        </p:nvSpPr>
        <p:spPr>
          <a:xfrm>
            <a:off x="1357630" y="2656205"/>
            <a:ext cx="9547860" cy="1955165"/>
          </a:xfrm>
          <a:prstGeom prst="rect">
            <a:avLst/>
          </a:prstGeom>
        </p:spPr>
        <p:txBody>
          <a:bodyPr wrap="square" anchor="ctr" anchorCtr="0">
            <a:noAutofit/>
          </a:bodyPr>
          <a:p>
            <a:pPr marL="0" marR="0" lvl="0" indent="0" algn="l" defTabSz="914400" rtl="0" eaLnBrk="1" fontAlgn="auto" latinLnBrk="0" hangingPunct="1">
              <a:lnSpc>
                <a:spcPct val="140000"/>
              </a:lnSpc>
              <a:spcBef>
                <a:spcPts val="0"/>
              </a:spcBef>
              <a:spcAft>
                <a:spcPts val="0"/>
              </a:spcAft>
              <a:buSzPct val="100000"/>
              <a:buFontTx/>
              <a:buNone/>
              <a:defRPr/>
            </a:pPr>
            <a:r>
              <a:rPr lang="zh-CN" altLang="en-US" sz="2800" b="1" spc="200" noProof="0">
                <a:ln>
                  <a:noFill/>
                </a:ln>
                <a:solidFill>
                  <a:srgbClr val="262626"/>
                </a:solidFill>
                <a:effectLst/>
                <a:latin typeface="微软雅黑" panose="020B0503020204020204" charset="-122"/>
                <a:ea typeface="微软雅黑" panose="020B0503020204020204" charset="-122"/>
                <a:sym typeface="+mn-ea"/>
              </a:rPr>
              <a:t>思考：回顾我国互联网发展的这些节点，联系当下网络环境，你认为我国的网络发展应注重哪些问题？</a:t>
            </a:r>
            <a:br>
              <a:rPr lang="zh-CN" altLang="en-US" sz="2800" b="1" spc="200" noProof="0">
                <a:ln>
                  <a:noFill/>
                </a:ln>
                <a:solidFill>
                  <a:srgbClr val="262626"/>
                </a:solidFill>
                <a:effectLst/>
                <a:latin typeface="微软雅黑" panose="020B0503020204020204" charset="-122"/>
                <a:ea typeface="微软雅黑" panose="020B0503020204020204" charset="-122"/>
                <a:sym typeface="+mn-ea"/>
              </a:rPr>
            </a:br>
            <a:endParaRPr kumimoji="0" lang="zh-CN" altLang="en-US" sz="3600" b="1" i="0" kern="1200" cap="none" spc="200" normalizeH="0" noProof="0">
              <a:ln>
                <a:noFill/>
              </a:ln>
              <a:solidFill>
                <a:srgbClr val="262626"/>
              </a:solidFill>
              <a:effectLst/>
              <a:latin typeface="微软雅黑" panose="020B0503020204020204" charset="-122"/>
              <a:ea typeface="微软雅黑" panose="020B0503020204020204" charset="-122"/>
              <a:cs typeface="+mn-cs"/>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7310" y="2572385"/>
            <a:ext cx="2025650" cy="914400"/>
          </a:xfrm>
          <a:prstGeom prst="rect">
            <a:avLst/>
          </a:prstGeom>
          <a:solidFill>
            <a:srgbClr val="373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标题 9"/>
          <p:cNvSpPr>
            <a:spLocks noGrp="1"/>
          </p:cNvSpPr>
          <p:nvPr>
            <p:ph type="title"/>
            <p:custDataLst>
              <p:tags r:id="rId1"/>
            </p:custDataLst>
          </p:nvPr>
        </p:nvSpPr>
        <p:spPr>
          <a:xfrm>
            <a:off x="1014730" y="3233420"/>
            <a:ext cx="5795645" cy="778510"/>
          </a:xfrm>
        </p:spPr>
        <p:txBody>
          <a:bodyPr>
            <a:noAutofit/>
          </a:bodyPr>
          <a:lstStyle/>
          <a:p>
            <a:pPr>
              <a:lnSpc>
                <a:spcPct val="150000"/>
              </a:lnSpc>
              <a:spcBef>
                <a:spcPts val="0"/>
              </a:spcBef>
              <a:spcAft>
                <a:spcPts val="0"/>
              </a:spcAft>
            </a:pPr>
            <a:r>
              <a:rPr lang="zh-CN" altLang="en-US" sz="5400">
                <a:solidFill>
                  <a:srgbClr val="FFC000"/>
                </a:solidFill>
                <a:sym typeface="+mn-ea"/>
              </a:rPr>
              <a:t>网络新闻的流变</a:t>
            </a:r>
            <a:endParaRPr lang="zh-CN" altLang="en-US" sz="5400">
              <a:solidFill>
                <a:srgbClr val="FFC000"/>
              </a:solidFill>
              <a:sym typeface="+mn-ea"/>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4" name="任意多边形 31"/>
          <p:cNvSpPr>
            <a:spLocks noChangeAspect="1"/>
          </p:cNvSpPr>
          <p:nvPr>
            <p:custDataLst>
              <p:tags r:id="rId1"/>
            </p:custDataLst>
          </p:nvPr>
        </p:nvSpPr>
        <p:spPr>
          <a:xfrm>
            <a:off x="602440" y="1010800"/>
            <a:ext cx="815283" cy="639829"/>
          </a:xfrm>
          <a:custGeom>
            <a:avLst/>
            <a:gdLst/>
            <a:ahLst/>
            <a:cxnLst/>
            <a:rect l="l" t="t" r="r" b="b"/>
            <a:pathLst>
              <a:path w="346472" h="271909">
                <a:moveTo>
                  <a:pt x="321916" y="0"/>
                </a:moveTo>
                <a:lnTo>
                  <a:pt x="346472" y="52238"/>
                </a:lnTo>
                <a:cubicBezTo>
                  <a:pt x="321171" y="60573"/>
                  <a:pt x="303163" y="72181"/>
                  <a:pt x="292448" y="87064"/>
                </a:cubicBezTo>
                <a:cubicBezTo>
                  <a:pt x="281732" y="101947"/>
                  <a:pt x="276077" y="121741"/>
                  <a:pt x="275481" y="146447"/>
                </a:cubicBezTo>
                <a:lnTo>
                  <a:pt x="336203" y="146447"/>
                </a:lnTo>
                <a:lnTo>
                  <a:pt x="336203" y="271909"/>
                </a:lnTo>
                <a:lnTo>
                  <a:pt x="210741" y="271909"/>
                </a:lnTo>
                <a:lnTo>
                  <a:pt x="210741" y="181719"/>
                </a:lnTo>
                <a:cubicBezTo>
                  <a:pt x="210741" y="145405"/>
                  <a:pt x="213866" y="116830"/>
                  <a:pt x="220117" y="95994"/>
                </a:cubicBezTo>
                <a:cubicBezTo>
                  <a:pt x="226368" y="75158"/>
                  <a:pt x="238200" y="56331"/>
                  <a:pt x="255613" y="39514"/>
                </a:cubicBezTo>
                <a:cubicBezTo>
                  <a:pt x="273026" y="22696"/>
                  <a:pt x="295126" y="9525"/>
                  <a:pt x="321916" y="0"/>
                </a:cubicBezTo>
                <a:close/>
                <a:moveTo>
                  <a:pt x="111175" y="0"/>
                </a:moveTo>
                <a:lnTo>
                  <a:pt x="135732" y="52238"/>
                </a:lnTo>
                <a:cubicBezTo>
                  <a:pt x="110728" y="60573"/>
                  <a:pt x="92795" y="72181"/>
                  <a:pt x="81930" y="87064"/>
                </a:cubicBezTo>
                <a:cubicBezTo>
                  <a:pt x="71066" y="101947"/>
                  <a:pt x="65485" y="121741"/>
                  <a:pt x="65187" y="146447"/>
                </a:cubicBezTo>
                <a:lnTo>
                  <a:pt x="125462" y="146447"/>
                </a:lnTo>
                <a:lnTo>
                  <a:pt x="125462" y="271909"/>
                </a:lnTo>
                <a:lnTo>
                  <a:pt x="0" y="271909"/>
                </a:lnTo>
                <a:lnTo>
                  <a:pt x="0" y="181719"/>
                </a:lnTo>
                <a:cubicBezTo>
                  <a:pt x="0" y="145405"/>
                  <a:pt x="3200" y="116830"/>
                  <a:pt x="9600" y="95994"/>
                </a:cubicBezTo>
                <a:cubicBezTo>
                  <a:pt x="15999" y="75158"/>
                  <a:pt x="27906" y="56331"/>
                  <a:pt x="45319" y="39514"/>
                </a:cubicBezTo>
                <a:cubicBezTo>
                  <a:pt x="62731" y="22696"/>
                  <a:pt x="84684" y="9525"/>
                  <a:pt x="111175" y="0"/>
                </a:cubicBezTo>
                <a:close/>
              </a:path>
            </a:pathLst>
          </a:custGeom>
          <a:solidFill>
            <a:srgbClr val="373F4C"/>
          </a:solidFill>
        </p:spPr>
        <p:style>
          <a:lnRef idx="1">
            <a:schemeClr val="dk1"/>
          </a:lnRef>
          <a:fillRef idx="2">
            <a:schemeClr val="dk1"/>
          </a:fillRef>
          <a:effectRef idx="1">
            <a:schemeClr val="dk1"/>
          </a:effectRef>
          <a:fontRef idx="minor">
            <a:schemeClr val="dk1"/>
          </a:fontRef>
        </p:style>
        <p:txBody>
          <a:bodyPr rtlCol="0" anchor="ctr"/>
          <a:p>
            <a:pPr algn="ctr"/>
            <a:endParaRPr lang="zh-CN" altLang="en-US" dirty="0">
              <a:solidFill>
                <a:srgbClr val="FFFFFF"/>
              </a:solidFill>
              <a:latin typeface="微软雅黑" panose="020B0503020204020204" charset="-122"/>
              <a:ea typeface="微软雅黑" panose="020B0503020204020204" charset="-122"/>
            </a:endParaRPr>
          </a:p>
        </p:txBody>
      </p:sp>
      <p:sp>
        <p:nvSpPr>
          <p:cNvPr id="6" name="任意多边形 31"/>
          <p:cNvSpPr>
            <a:spLocks noChangeAspect="1"/>
          </p:cNvSpPr>
          <p:nvPr>
            <p:custDataLst>
              <p:tags r:id="rId2"/>
            </p:custDataLst>
          </p:nvPr>
        </p:nvSpPr>
        <p:spPr>
          <a:xfrm rot="10800000">
            <a:off x="10771116" y="5562888"/>
            <a:ext cx="859084" cy="674203"/>
          </a:xfrm>
          <a:custGeom>
            <a:avLst/>
            <a:gdLst/>
            <a:ahLst/>
            <a:cxnLst/>
            <a:rect l="l" t="t" r="r" b="b"/>
            <a:pathLst>
              <a:path w="346472" h="271909">
                <a:moveTo>
                  <a:pt x="321916" y="0"/>
                </a:moveTo>
                <a:lnTo>
                  <a:pt x="346472" y="52238"/>
                </a:lnTo>
                <a:cubicBezTo>
                  <a:pt x="321171" y="60573"/>
                  <a:pt x="303163" y="72181"/>
                  <a:pt x="292448" y="87064"/>
                </a:cubicBezTo>
                <a:cubicBezTo>
                  <a:pt x="281732" y="101947"/>
                  <a:pt x="276077" y="121741"/>
                  <a:pt x="275481" y="146447"/>
                </a:cubicBezTo>
                <a:lnTo>
                  <a:pt x="336203" y="146447"/>
                </a:lnTo>
                <a:lnTo>
                  <a:pt x="336203" y="271909"/>
                </a:lnTo>
                <a:lnTo>
                  <a:pt x="210741" y="271909"/>
                </a:lnTo>
                <a:lnTo>
                  <a:pt x="210741" y="181719"/>
                </a:lnTo>
                <a:cubicBezTo>
                  <a:pt x="210741" y="145405"/>
                  <a:pt x="213866" y="116830"/>
                  <a:pt x="220117" y="95994"/>
                </a:cubicBezTo>
                <a:cubicBezTo>
                  <a:pt x="226368" y="75158"/>
                  <a:pt x="238200" y="56331"/>
                  <a:pt x="255613" y="39514"/>
                </a:cubicBezTo>
                <a:cubicBezTo>
                  <a:pt x="273026" y="22696"/>
                  <a:pt x="295126" y="9525"/>
                  <a:pt x="321916" y="0"/>
                </a:cubicBezTo>
                <a:close/>
                <a:moveTo>
                  <a:pt x="111175" y="0"/>
                </a:moveTo>
                <a:lnTo>
                  <a:pt x="135732" y="52238"/>
                </a:lnTo>
                <a:cubicBezTo>
                  <a:pt x="110728" y="60573"/>
                  <a:pt x="92795" y="72181"/>
                  <a:pt x="81930" y="87064"/>
                </a:cubicBezTo>
                <a:cubicBezTo>
                  <a:pt x="71066" y="101947"/>
                  <a:pt x="65485" y="121741"/>
                  <a:pt x="65187" y="146447"/>
                </a:cubicBezTo>
                <a:lnTo>
                  <a:pt x="125462" y="146447"/>
                </a:lnTo>
                <a:lnTo>
                  <a:pt x="125462" y="271909"/>
                </a:lnTo>
                <a:lnTo>
                  <a:pt x="0" y="271909"/>
                </a:lnTo>
                <a:lnTo>
                  <a:pt x="0" y="181719"/>
                </a:lnTo>
                <a:cubicBezTo>
                  <a:pt x="0" y="145405"/>
                  <a:pt x="3200" y="116830"/>
                  <a:pt x="9600" y="95994"/>
                </a:cubicBezTo>
                <a:cubicBezTo>
                  <a:pt x="15999" y="75158"/>
                  <a:pt x="27906" y="56331"/>
                  <a:pt x="45319" y="39514"/>
                </a:cubicBezTo>
                <a:cubicBezTo>
                  <a:pt x="62731" y="22696"/>
                  <a:pt x="84684" y="9525"/>
                  <a:pt x="111175" y="0"/>
                </a:cubicBezTo>
                <a:close/>
              </a:path>
            </a:pathLst>
          </a:custGeom>
          <a:solidFill>
            <a:srgbClr val="373F4C"/>
          </a:solidFill>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zh-CN" altLang="en-US">
              <a:solidFill>
                <a:srgbClr val="FFFFFF"/>
              </a:solidFill>
              <a:latin typeface="微软雅黑" panose="020B0503020204020204" charset="-122"/>
              <a:ea typeface="微软雅黑" panose="020B0503020204020204" charset="-122"/>
            </a:endParaRPr>
          </a:p>
        </p:txBody>
      </p:sp>
      <p:sp>
        <p:nvSpPr>
          <p:cNvPr id="173" name="TextBox 2"/>
          <p:cNvSpPr txBox="1"/>
          <p:nvPr>
            <p:custDataLst>
              <p:tags r:id="rId3"/>
            </p:custDataLst>
          </p:nvPr>
        </p:nvSpPr>
        <p:spPr>
          <a:xfrm>
            <a:off x="1807904" y="332779"/>
            <a:ext cx="5832650" cy="2399665"/>
          </a:xfrm>
          <a:prstGeom prst="rect">
            <a:avLst/>
          </a:prstGeom>
          <a:ln w="12700">
            <a:miter lim="400000"/>
          </a:ln>
        </p:spPr>
        <p:txBody>
          <a:bodyPr lIns="45719" rIns="45719">
            <a:spAutoFit/>
          </a:bodyPr>
          <a:lstStyle/>
          <a:p>
            <a:pPr>
              <a:defRPr sz="2400">
                <a:latin typeface="微软雅黑" panose="020B0503020204020204" charset="-122"/>
                <a:ea typeface="微软雅黑" panose="020B0503020204020204" charset="-122"/>
                <a:cs typeface="微软雅黑" panose="020B0503020204020204" charset="-122"/>
                <a:sym typeface="微软雅黑" panose="020B0503020204020204" charset="-122"/>
              </a:defRPr>
            </a:pPr>
          </a:p>
          <a:p/>
          <a:p/>
          <a:p/>
          <a:p/>
          <a:p/>
          <a:p/>
          <a:p/>
        </p:txBody>
      </p:sp>
      <p:grpSp>
        <p:nvGrpSpPr>
          <p:cNvPr id="177" name="组合 9"/>
          <p:cNvGrpSpPr/>
          <p:nvPr/>
        </p:nvGrpSpPr>
        <p:grpSpPr>
          <a:xfrm>
            <a:off x="1627226" y="1772940"/>
            <a:ext cx="4357145" cy="3606383"/>
            <a:chOff x="0" y="0"/>
            <a:chExt cx="4357143" cy="3606382"/>
          </a:xfrm>
        </p:grpSpPr>
        <p:sp>
          <p:nvSpPr>
            <p:cNvPr id="174" name="矩形 3"/>
            <p:cNvSpPr txBox="1"/>
            <p:nvPr>
              <p:custDataLst>
                <p:tags r:id="rId4"/>
              </p:custDataLst>
            </p:nvPr>
          </p:nvSpPr>
          <p:spPr>
            <a:xfrm>
              <a:off x="0" y="0"/>
              <a:ext cx="4357143" cy="920750"/>
            </a:xfrm>
            <a:prstGeom prst="rect">
              <a:avLst/>
            </a:prstGeom>
            <a:noFill/>
            <a:ln w="12700" cap="flat">
              <a:noFill/>
              <a:miter lim="400000"/>
            </a:ln>
            <a:effectLst/>
          </p:spPr>
          <p:txBody>
            <a:bodyPr wrap="square" lIns="45719" tIns="45719" rIns="45719" bIns="45719" numCol="1" anchor="t">
              <a:spAutoFit/>
              <a:scene3d>
                <a:camera prst="orthographicFront"/>
                <a:lightRig rig="threePt" dir="t"/>
              </a:scene3d>
            </a:bodyPr>
            <a:lstStyle>
              <a:lvl1pPr algn="ctr">
                <a:defRPr sz="5400" b="1">
                  <a:ln w="31550">
                    <a:solidFill>
                      <a:srgbClr val="4574B5"/>
                    </a:solidFill>
                  </a:ln>
                  <a:solidFill>
                    <a:srgbClr val="FFFFFF"/>
                  </a:solidFill>
                  <a:effectLst>
                    <a:outerShdw blurRad="38100" dist="12700" dir="12000000" rotWithShape="0">
                      <a:srgbClr val="000000">
                        <a:alpha val="40000"/>
                      </a:srgbClr>
                    </a:outerShdw>
                  </a:effectLst>
                </a:defRPr>
              </a:lvl1pPr>
            </a:lstStyle>
            <a:p>
              <a:r>
                <a:rPr>
                  <a:ln w="11430">
                    <a:solidFill>
                      <a:srgbClr val="F4F6F9"/>
                    </a:solidFill>
                  </a:ln>
                  <a:solidFill>
                    <a:schemeClr val="tx1"/>
                  </a:solidFill>
                  <a:effectLst>
                    <a:outerShdw blurRad="38100" dist="19050" dir="2700000" algn="tl" rotWithShape="0">
                      <a:schemeClr val="dk1">
                        <a:alpha val="40000"/>
                      </a:schemeClr>
                    </a:outerShdw>
                  </a:effectLst>
                </a:rPr>
                <a:t>粗放传播模式</a:t>
              </a:r>
              <a:endParaRPr>
                <a:ln w="11430">
                  <a:solidFill>
                    <a:srgbClr val="F4F6F9"/>
                  </a:solidFill>
                </a:ln>
                <a:solidFill>
                  <a:schemeClr val="tx1"/>
                </a:solidFill>
                <a:effectLst>
                  <a:outerShdw blurRad="38100" dist="19050" dir="2700000" algn="tl" rotWithShape="0">
                    <a:schemeClr val="dk1">
                      <a:alpha val="40000"/>
                    </a:schemeClr>
                  </a:outerShdw>
                </a:effectLst>
              </a:endParaRPr>
            </a:p>
          </p:txBody>
        </p:sp>
        <p:sp>
          <p:nvSpPr>
            <p:cNvPr id="175" name="矩形 6"/>
            <p:cNvSpPr/>
            <p:nvPr>
              <p:custDataLst>
                <p:tags r:id="rId5"/>
              </p:custDataLst>
            </p:nvPr>
          </p:nvSpPr>
          <p:spPr>
            <a:xfrm>
              <a:off x="24077" y="2685632"/>
              <a:ext cx="4204968" cy="920750"/>
            </a:xfrm>
            <a:prstGeom prst="rect">
              <a:avLst/>
            </a:prstGeom>
            <a:noFill/>
            <a:ln w="25400" cap="flat">
              <a:solidFill>
                <a:srgbClr val="FFFFFF"/>
              </a:solidFill>
              <a:prstDash val="solid"/>
              <a:round/>
            </a:ln>
            <a:effectLst/>
            <a:extLst>
              <a:ext uri="{909E8E84-426E-40DD-AFC4-6F175D3DCCD1}">
                <a14:hiddenFill xmlns:a14="http://schemas.microsoft.com/office/drawing/2010/main">
                  <a:solidFill>
                    <a:srgbClr val="FFFFFF"/>
                  </a:solidFill>
                </a14:hiddenFill>
              </a:ext>
            </a:extLst>
          </p:spPr>
          <p:txBody>
            <a:bodyPr wrap="none" lIns="45719" tIns="45719" rIns="45719" bIns="45719" numCol="1" anchor="t">
              <a:spAutoFit/>
            </a:bodyPr>
            <a:lstStyle>
              <a:lvl1pPr algn="ctr">
                <a:defRPr sz="5400" b="1">
                  <a:solidFill>
                    <a:srgbClr val="00B0F0"/>
                  </a:solidFill>
                </a:defRPr>
              </a:lvl1pPr>
            </a:lstStyle>
            <a:p>
              <a:r>
                <a:rPr lang="zh-CN">
                  <a:gradFill>
                    <a:gsLst>
                      <a:gs pos="21000">
                        <a:srgbClr val="53575C"/>
                      </a:gs>
                      <a:gs pos="88000">
                        <a:srgbClr val="C5C7CA"/>
                      </a:gs>
                    </a:gsLst>
                    <a:lin ang="5400000"/>
                  </a:gradFill>
                  <a:effectLst/>
                </a:rPr>
                <a:t>精细传播模式</a:t>
              </a:r>
              <a:endParaRPr lang="zh-CN">
                <a:gradFill>
                  <a:gsLst>
                    <a:gs pos="21000">
                      <a:srgbClr val="53575C"/>
                    </a:gs>
                    <a:gs pos="88000">
                      <a:srgbClr val="C5C7CA"/>
                    </a:gs>
                  </a:gsLst>
                  <a:lin ang="5400000"/>
                </a:gradFill>
                <a:effectLst/>
              </a:endParaRPr>
            </a:p>
          </p:txBody>
        </p:sp>
        <p:sp>
          <p:nvSpPr>
            <p:cNvPr id="176" name="下箭头 7"/>
            <p:cNvSpPr/>
            <p:nvPr>
              <p:custDataLst>
                <p:tags r:id="rId6"/>
              </p:custDataLst>
            </p:nvPr>
          </p:nvSpPr>
          <p:spPr>
            <a:xfrm>
              <a:off x="1793459" y="1193605"/>
              <a:ext cx="799699" cy="1067059"/>
            </a:xfrm>
            <a:custGeom>
              <a:avLst/>
              <a:gdLst/>
              <a:ahLst/>
              <a:cxnLst>
                <a:cxn ang="0">
                  <a:pos x="wd2" y="hd2"/>
                </a:cxn>
                <a:cxn ang="5400000">
                  <a:pos x="wd2" y="hd2"/>
                </a:cxn>
                <a:cxn ang="10800000">
                  <a:pos x="wd2" y="hd2"/>
                </a:cxn>
                <a:cxn ang="16200000">
                  <a:pos x="wd2" y="hd2"/>
                </a:cxn>
              </a:cxnLst>
              <a:rect l="0" t="0" r="r" b="b"/>
              <a:pathLst>
                <a:path w="21600" h="21600" extrusionOk="0">
                  <a:moveTo>
                    <a:pt x="0" y="13506"/>
                  </a:moveTo>
                  <a:lnTo>
                    <a:pt x="5400" y="13506"/>
                  </a:lnTo>
                  <a:lnTo>
                    <a:pt x="5400" y="0"/>
                  </a:lnTo>
                  <a:lnTo>
                    <a:pt x="16200" y="0"/>
                  </a:lnTo>
                  <a:lnTo>
                    <a:pt x="16200" y="13506"/>
                  </a:lnTo>
                  <a:lnTo>
                    <a:pt x="21600" y="13506"/>
                  </a:lnTo>
                  <a:lnTo>
                    <a:pt x="10800" y="21600"/>
                  </a:lnTo>
                  <a:close/>
                </a:path>
              </a:pathLst>
            </a:custGeom>
          </p:spPr>
          <p:style>
            <a:lnRef idx="1">
              <a:schemeClr val="dk1"/>
            </a:lnRef>
            <a:fillRef idx="2">
              <a:schemeClr val="dk1"/>
            </a:fillRef>
            <a:effectRef idx="1">
              <a:schemeClr val="dk1"/>
            </a:effectRef>
            <a:fontRef idx="minor">
              <a:schemeClr val="dk1"/>
            </a:fontRef>
          </p:style>
          <p:txBody>
            <a:bodyPr wrap="square" lIns="45719" tIns="45719" rIns="45719" bIns="45719" numCol="1" anchor="ctr">
              <a:noAutofit/>
              <a:scene3d>
                <a:camera prst="orthographicFront"/>
                <a:lightRig rig="threePt" dir="t"/>
              </a:scene3d>
            </a:bodyPr>
            <a:lstStyle/>
            <a:p>
              <a:pPr algn="ctr">
                <a:defRPr>
                  <a:solidFill>
                    <a:srgbClr val="FFFFFF"/>
                  </a:solidFill>
                </a:defRPr>
              </a:pPr>
              <a:endParaRPr>
                <a:gradFill>
                  <a:gsLst>
                    <a:gs pos="21000">
                      <a:srgbClr val="53575C"/>
                    </a:gs>
                    <a:gs pos="88000">
                      <a:srgbClr val="C5C7CA"/>
                    </a:gs>
                  </a:gsLst>
                  <a:lin ang="5400000"/>
                </a:gradFill>
                <a:effectLst/>
              </a:endParaRPr>
            </a:p>
          </p:txBody>
        </p:sp>
      </p:grpSp>
      <p:sp>
        <p:nvSpPr>
          <p:cNvPr id="178" name="矩形 4"/>
          <p:cNvSpPr txBox="1"/>
          <p:nvPr>
            <p:custDataLst>
              <p:tags r:id="rId7"/>
            </p:custDataLst>
          </p:nvPr>
        </p:nvSpPr>
        <p:spPr>
          <a:xfrm>
            <a:off x="6199505" y="1772920"/>
            <a:ext cx="4433570" cy="920750"/>
          </a:xfrm>
          <a:prstGeom prst="rect">
            <a:avLst/>
          </a:prstGeom>
          <a:noFill/>
          <a:ln w="12700" cap="flat">
            <a:noFill/>
            <a:miter lim="400000"/>
          </a:ln>
          <a:effectLst/>
        </p:spPr>
        <p:txBody>
          <a:bodyPr wrap="none" lIns="45719" tIns="45719" rIns="45719" bIns="45719" numCol="1" anchor="t">
            <a:spAutoFit/>
          </a:bodyPr>
          <a:lstStyle>
            <a:lvl1pPr algn="ctr">
              <a:defRPr sz="5400" b="1" spc="300">
                <a:ln w="11430">
                  <a:solidFill>
                    <a:srgbClr val="F4F6F9"/>
                  </a:solidFill>
                </a:ln>
                <a:solidFill>
                  <a:srgbClr val="437AC6"/>
                </a:solidFill>
              </a:defRPr>
            </a:lvl1pPr>
          </a:lstStyle>
          <a:p>
            <a:r>
              <a:rPr spc="0">
                <a:solidFill>
                  <a:schemeClr val="tx1"/>
                </a:solidFill>
                <a:effectLst>
                  <a:outerShdw blurRad="38100" dist="19050" dir="2700000" algn="tl" rotWithShape="0">
                    <a:schemeClr val="dk1">
                      <a:alpha val="40000"/>
                    </a:schemeClr>
                  </a:outerShdw>
                </a:effectLst>
              </a:rPr>
              <a:t>集中传播模式</a:t>
            </a:r>
            <a:endParaRPr spc="0">
              <a:solidFill>
                <a:schemeClr val="tx1"/>
              </a:solidFill>
              <a:effectLst>
                <a:outerShdw blurRad="38100" dist="19050" dir="2700000" algn="tl" rotWithShape="0">
                  <a:schemeClr val="dk1">
                    <a:alpha val="40000"/>
                  </a:schemeClr>
                </a:outerShdw>
              </a:effectLst>
            </a:endParaRPr>
          </a:p>
        </p:txBody>
      </p:sp>
      <p:sp>
        <p:nvSpPr>
          <p:cNvPr id="3" name="下箭头 7"/>
          <p:cNvSpPr/>
          <p:nvPr>
            <p:custDataLst>
              <p:tags r:id="rId8"/>
            </p:custDataLst>
          </p:nvPr>
        </p:nvSpPr>
        <p:spPr>
          <a:xfrm>
            <a:off x="8131116" y="2966545"/>
            <a:ext cx="799699" cy="1067059"/>
          </a:xfrm>
          <a:custGeom>
            <a:avLst/>
            <a:gdLst/>
            <a:ahLst/>
            <a:cxnLst>
              <a:cxn ang="0">
                <a:pos x="wd2" y="hd2"/>
              </a:cxn>
              <a:cxn ang="5400000">
                <a:pos x="wd2" y="hd2"/>
              </a:cxn>
              <a:cxn ang="10800000">
                <a:pos x="wd2" y="hd2"/>
              </a:cxn>
              <a:cxn ang="16200000">
                <a:pos x="wd2" y="hd2"/>
              </a:cxn>
            </a:cxnLst>
            <a:rect l="0" t="0" r="r" b="b"/>
            <a:pathLst>
              <a:path w="21600" h="21600" extrusionOk="0">
                <a:moveTo>
                  <a:pt x="0" y="13506"/>
                </a:moveTo>
                <a:lnTo>
                  <a:pt x="5400" y="13506"/>
                </a:lnTo>
                <a:lnTo>
                  <a:pt x="5400" y="0"/>
                </a:lnTo>
                <a:lnTo>
                  <a:pt x="16200" y="0"/>
                </a:lnTo>
                <a:lnTo>
                  <a:pt x="16200" y="13506"/>
                </a:lnTo>
                <a:lnTo>
                  <a:pt x="21600" y="13506"/>
                </a:lnTo>
                <a:lnTo>
                  <a:pt x="10800" y="21600"/>
                </a:lnTo>
                <a:close/>
              </a:path>
            </a:pathLst>
          </a:custGeom>
        </p:spPr>
        <p:style>
          <a:lnRef idx="1">
            <a:schemeClr val="dk1"/>
          </a:lnRef>
          <a:fillRef idx="2">
            <a:schemeClr val="dk1"/>
          </a:fillRef>
          <a:effectRef idx="1">
            <a:schemeClr val="dk1"/>
          </a:effectRef>
          <a:fontRef idx="minor">
            <a:schemeClr val="dk1"/>
          </a:fontRef>
        </p:style>
        <p:txBody>
          <a:bodyPr wrap="square" lIns="45719" tIns="45719" rIns="45719" bIns="45719" numCol="1" anchor="ctr">
            <a:noAutofit/>
            <a:scene3d>
              <a:camera prst="orthographicFront"/>
              <a:lightRig rig="threePt" dir="t"/>
            </a:scene3d>
          </a:bodyPr>
          <a:p>
            <a:pPr algn="ctr">
              <a:defRPr>
                <a:solidFill>
                  <a:srgbClr val="FFFFFF"/>
                </a:solidFill>
              </a:defRPr>
            </a:pPr>
            <a:endParaRPr>
              <a:gradFill>
                <a:gsLst>
                  <a:gs pos="21000">
                    <a:srgbClr val="53575C"/>
                  </a:gs>
                  <a:gs pos="88000">
                    <a:srgbClr val="C5C7CA"/>
                  </a:gs>
                </a:gsLst>
                <a:lin ang="5400000"/>
              </a:gradFill>
              <a:effectLst/>
            </a:endParaRPr>
          </a:p>
        </p:txBody>
      </p:sp>
      <p:sp>
        <p:nvSpPr>
          <p:cNvPr id="5" name="矩形 6"/>
          <p:cNvSpPr/>
          <p:nvPr>
            <p:custDataLst>
              <p:tags r:id="rId9"/>
            </p:custDataLst>
          </p:nvPr>
        </p:nvSpPr>
        <p:spPr>
          <a:xfrm>
            <a:off x="6535723" y="4458573"/>
            <a:ext cx="4204970" cy="920750"/>
          </a:xfrm>
          <a:prstGeom prst="rect">
            <a:avLst/>
          </a:prstGeom>
          <a:noFill/>
          <a:ln w="25400" cap="flat">
            <a:solidFill>
              <a:srgbClr val="FFFFFF"/>
            </a:solidFill>
            <a:prstDash val="solid"/>
            <a:round/>
          </a:ln>
          <a:effectLst/>
          <a:extLst>
            <a:ext uri="{909E8E84-426E-40DD-AFC4-6F175D3DCCD1}">
              <a14:hiddenFill xmlns:a14="http://schemas.microsoft.com/office/drawing/2010/main">
                <a:solidFill>
                  <a:srgbClr val="FFFFFF"/>
                </a:solidFill>
              </a14:hiddenFill>
            </a:ext>
          </a:extLst>
        </p:spPr>
        <p:txBody>
          <a:bodyPr wrap="none" lIns="45719" tIns="45719" rIns="45719" bIns="45719" numCol="1" anchor="t">
            <a:spAutoFit/>
          </a:bodyPr>
          <a:lstStyle>
            <a:lvl1pPr algn="ctr">
              <a:defRPr sz="5400" b="1">
                <a:solidFill>
                  <a:srgbClr val="00B0F0"/>
                </a:solidFill>
              </a:defRPr>
            </a:lvl1pPr>
          </a:lstStyle>
          <a:p>
            <a:r>
              <a:rPr lang="zh-CN">
                <a:gradFill>
                  <a:gsLst>
                    <a:gs pos="21000">
                      <a:srgbClr val="53575C"/>
                    </a:gs>
                    <a:gs pos="88000">
                      <a:srgbClr val="C5C7CA"/>
                    </a:gs>
                  </a:gsLst>
                  <a:lin ang="5400000"/>
                </a:gradFill>
                <a:effectLst/>
              </a:rPr>
              <a:t>分散传播模式</a:t>
            </a:r>
            <a:endParaRPr lang="en-US" altLang="zh-CN">
              <a:gradFill>
                <a:gsLst>
                  <a:gs pos="21000">
                    <a:srgbClr val="53575C"/>
                  </a:gs>
                  <a:gs pos="88000">
                    <a:srgbClr val="C5C7CA"/>
                  </a:gs>
                </a:gsLst>
                <a:lin ang="5400000"/>
              </a:gradFill>
              <a:effectLst/>
            </a:endParaRPr>
          </a:p>
        </p:txBody>
      </p:sp>
    </p:spTree>
    <p:custDataLst>
      <p:tags r:id="rId1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42" name="图片 41" descr="9a72787965e3357a4f9689c7191ad486"/>
          <p:cNvPicPr>
            <a:picLocks noChangeAspect="1"/>
          </p:cNvPicPr>
          <p:nvPr/>
        </p:nvPicPr>
        <p:blipFill>
          <a:blip r:embed="rId1"/>
          <a:srcRect l="48725" t="8587" r="11702" b="42776"/>
          <a:stretch>
            <a:fillRect/>
          </a:stretch>
        </p:blipFill>
        <p:spPr>
          <a:xfrm rot="16200000">
            <a:off x="6698615" y="1468120"/>
            <a:ext cx="5067935" cy="6042025"/>
          </a:xfrm>
          <a:prstGeom prst="rect">
            <a:avLst/>
          </a:prstGeom>
        </p:spPr>
      </p:pic>
      <p:grpSp>
        <p:nvGrpSpPr>
          <p:cNvPr id="41" name="组合 40"/>
          <p:cNvGrpSpPr/>
          <p:nvPr/>
        </p:nvGrpSpPr>
        <p:grpSpPr>
          <a:xfrm>
            <a:off x="250190" y="1169670"/>
            <a:ext cx="11941810" cy="5687695"/>
            <a:chOff x="267" y="1782"/>
            <a:chExt cx="18933" cy="9017"/>
          </a:xfrm>
        </p:grpSpPr>
        <p:sp>
          <p:nvSpPr>
            <p:cNvPr id="39" name="TextBox 38"/>
            <p:cNvSpPr txBox="1"/>
            <p:nvPr>
              <p:custDataLst>
                <p:tags r:id="rId2"/>
              </p:custDataLst>
            </p:nvPr>
          </p:nvSpPr>
          <p:spPr>
            <a:xfrm>
              <a:off x="267" y="6864"/>
              <a:ext cx="4958" cy="566"/>
            </a:xfrm>
            <a:prstGeom prst="rect">
              <a:avLst/>
            </a:prstGeom>
            <a:noFill/>
          </p:spPr>
          <p:txBody>
            <a:bodyPr wrap="square" lIns="90000" tIns="46800" rIns="90000" bIns="0" rtlCol="0" anchor="b" anchorCtr="0">
              <a:noAutofit/>
            </a:bodyPr>
            <a:p>
              <a:pPr algn="r">
                <a:lnSpc>
                  <a:spcPct val="120000"/>
                </a:lnSpc>
              </a:pPr>
              <a:r>
                <a:rPr lang="zh-CN" altLang="en-US" sz="3600" b="1" spc="300">
                  <a:solidFill>
                    <a:srgbClr val="000000">
                      <a:lumMod val="50000"/>
                      <a:lumOff val="50000"/>
                    </a:srgbClr>
                  </a:solidFill>
                  <a:latin typeface="微软雅黑" panose="020B0503020204020204" charset="-122"/>
                  <a:ea typeface="微软雅黑" panose="020B0503020204020204" charset="-122"/>
                </a:rPr>
                <a:t>萌发期</a:t>
              </a:r>
              <a:endParaRPr lang="zh-CN" altLang="en-US" sz="3600" b="1" spc="300">
                <a:solidFill>
                  <a:srgbClr val="000000">
                    <a:lumMod val="50000"/>
                    <a:lumOff val="50000"/>
                  </a:srgbClr>
                </a:solidFill>
                <a:latin typeface="微软雅黑" panose="020B0503020204020204" charset="-122"/>
                <a:ea typeface="微软雅黑" panose="020B0503020204020204" charset="-122"/>
              </a:endParaRPr>
            </a:p>
          </p:txBody>
        </p:sp>
        <p:grpSp>
          <p:nvGrpSpPr>
            <p:cNvPr id="21" name="组合 20"/>
            <p:cNvGrpSpPr/>
            <p:nvPr/>
          </p:nvGrpSpPr>
          <p:grpSpPr>
            <a:xfrm>
              <a:off x="1103" y="1782"/>
              <a:ext cx="18098" cy="9017"/>
              <a:chOff x="3333" y="2893"/>
              <a:chExt cx="15867" cy="7906"/>
            </a:xfrm>
          </p:grpSpPr>
          <p:sp>
            <p:nvSpPr>
              <p:cNvPr id="40" name="Freeform 5"/>
              <p:cNvSpPr/>
              <p:nvPr>
                <p:custDataLst>
                  <p:tags r:id="rId3"/>
                </p:custDataLst>
              </p:nvPr>
            </p:nvSpPr>
            <p:spPr bwMode="auto">
              <a:xfrm>
                <a:off x="11939" y="4690"/>
                <a:ext cx="7261" cy="6109"/>
              </a:xfrm>
              <a:custGeom>
                <a:avLst/>
                <a:gdLst>
                  <a:gd name="T0" fmla="*/ 0 w 1908"/>
                  <a:gd name="T1" fmla="*/ 1632 h 1632"/>
                  <a:gd name="T2" fmla="*/ 1645 w 1908"/>
                  <a:gd name="T3" fmla="*/ 4 h 1632"/>
                  <a:gd name="T4" fmla="*/ 1908 w 1908"/>
                  <a:gd name="T5" fmla="*/ 26 h 1632"/>
                </a:gdLst>
                <a:ahLst/>
                <a:cxnLst>
                  <a:cxn ang="0">
                    <a:pos x="T0" y="T1"/>
                  </a:cxn>
                  <a:cxn ang="0">
                    <a:pos x="T2" y="T3"/>
                  </a:cxn>
                  <a:cxn ang="0">
                    <a:pos x="T4" y="T5"/>
                  </a:cxn>
                </a:cxnLst>
                <a:rect l="0" t="0" r="r" b="b"/>
                <a:pathLst>
                  <a:path w="1908" h="1632">
                    <a:moveTo>
                      <a:pt x="0" y="1632"/>
                    </a:moveTo>
                    <a:cubicBezTo>
                      <a:pt x="5" y="729"/>
                      <a:pt x="741" y="0"/>
                      <a:pt x="1645" y="4"/>
                    </a:cubicBezTo>
                    <a:cubicBezTo>
                      <a:pt x="1733" y="4"/>
                      <a:pt x="1821" y="12"/>
                      <a:pt x="1908" y="26"/>
                    </a:cubicBezTo>
                  </a:path>
                </a:pathLst>
              </a:custGeom>
              <a:noFill/>
              <a:ln w="57150" cap="flat">
                <a:solidFill>
                  <a:sysClr val="window" lastClr="FFFFFF">
                    <a:lumMod val="85000"/>
                  </a:sys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zh-CN" altLang="en-US"/>
              </a:p>
            </p:txBody>
          </p:sp>
          <p:sp>
            <p:nvSpPr>
              <p:cNvPr id="4" name="Oval 4"/>
              <p:cNvSpPr/>
              <p:nvPr>
                <p:custDataLst>
                  <p:tags r:id="rId4"/>
                </p:custDataLst>
              </p:nvPr>
            </p:nvSpPr>
            <p:spPr>
              <a:xfrm>
                <a:off x="12542" y="7740"/>
                <a:ext cx="348" cy="348"/>
              </a:xfrm>
              <a:prstGeom prst="ellipse">
                <a:avLst/>
              </a:prstGeom>
            </p:spPr>
            <p:style>
              <a:lnRef idx="1">
                <a:schemeClr val="dk1"/>
              </a:lnRef>
              <a:fillRef idx="2">
                <a:schemeClr val="dk1"/>
              </a:fillRef>
              <a:effectRef idx="1">
                <a:schemeClr val="dk1"/>
              </a:effectRef>
              <a:fontRef idx="minor">
                <a:schemeClr val="dk1"/>
              </a:fontRef>
            </p:style>
            <p:txBody>
              <a:bodyPr rtlCol="0" anchor="ctr"/>
              <a:p>
                <a:pPr algn="ctr"/>
                <a:endParaRPr lang="id-ID"/>
              </a:p>
            </p:txBody>
          </p:sp>
          <p:sp>
            <p:nvSpPr>
              <p:cNvPr id="13" name="Oval 5"/>
              <p:cNvSpPr/>
              <p:nvPr>
                <p:custDataLst>
                  <p:tags r:id="rId5"/>
                </p:custDataLst>
              </p:nvPr>
            </p:nvSpPr>
            <p:spPr>
              <a:xfrm>
                <a:off x="13754" y="6173"/>
                <a:ext cx="348" cy="348"/>
              </a:xfrm>
              <a:prstGeom prst="ellipse">
                <a:avLst/>
              </a:prstGeom>
            </p:spPr>
            <p:style>
              <a:lnRef idx="1">
                <a:schemeClr val="dk1"/>
              </a:lnRef>
              <a:fillRef idx="2">
                <a:schemeClr val="dk1"/>
              </a:fillRef>
              <a:effectRef idx="1">
                <a:schemeClr val="dk1"/>
              </a:effectRef>
              <a:fontRef idx="minor">
                <a:schemeClr val="dk1"/>
              </a:fontRef>
            </p:style>
            <p:txBody>
              <a:bodyPr rtlCol="0" anchor="ctr"/>
              <a:p>
                <a:pPr algn="ctr"/>
                <a:endParaRPr lang="id-ID"/>
              </a:p>
            </p:txBody>
          </p:sp>
          <p:sp>
            <p:nvSpPr>
              <p:cNvPr id="14" name="Oval 6"/>
              <p:cNvSpPr/>
              <p:nvPr>
                <p:custDataLst>
                  <p:tags r:id="rId6"/>
                </p:custDataLst>
              </p:nvPr>
            </p:nvSpPr>
            <p:spPr>
              <a:xfrm>
                <a:off x="15767" y="4929"/>
                <a:ext cx="348" cy="348"/>
              </a:xfrm>
              <a:prstGeom prst="ellipse">
                <a:avLst/>
              </a:prstGeom>
            </p:spPr>
            <p:style>
              <a:lnRef idx="1">
                <a:schemeClr val="dk1"/>
              </a:lnRef>
              <a:fillRef idx="2">
                <a:schemeClr val="dk1"/>
              </a:fillRef>
              <a:effectRef idx="1">
                <a:schemeClr val="dk1"/>
              </a:effectRef>
              <a:fontRef idx="minor">
                <a:schemeClr val="dk1"/>
              </a:fontRef>
            </p:style>
            <p:txBody>
              <a:bodyPr rtlCol="0" anchor="ctr"/>
              <a:p>
                <a:pPr algn="ctr"/>
                <a:endParaRPr lang="id-ID"/>
              </a:p>
            </p:txBody>
          </p:sp>
          <p:sp>
            <p:nvSpPr>
              <p:cNvPr id="24" name="TextBox 23"/>
              <p:cNvSpPr txBox="1"/>
              <p:nvPr>
                <p:custDataLst>
                  <p:tags r:id="rId7"/>
                </p:custDataLst>
              </p:nvPr>
            </p:nvSpPr>
            <p:spPr>
              <a:xfrm>
                <a:off x="13034" y="7645"/>
                <a:ext cx="1373" cy="554"/>
              </a:xfrm>
              <a:prstGeom prst="rect">
                <a:avLst/>
              </a:prstGeom>
              <a:noFill/>
            </p:spPr>
            <p:txBody>
              <a:bodyPr wrap="square" rtlCol="0">
                <a:spAutoFit/>
              </a:bodyPr>
              <a:p>
                <a:r>
                  <a:rPr lang="en-US" altLang="id-ID" sz="2000" b="1" dirty="0">
                    <a:solidFill>
                      <a:srgbClr val="000000">
                        <a:lumMod val="65000"/>
                        <a:lumOff val="35000"/>
                      </a:srgbClr>
                    </a:solidFill>
                    <a:latin typeface="微软雅黑" panose="020B0503020204020204" charset="-122"/>
                    <a:ea typeface="微软雅黑" panose="020B0503020204020204" charset="-122"/>
                  </a:rPr>
                  <a:t>1993</a:t>
                </a:r>
                <a:endParaRPr lang="en-US" altLang="id-ID" sz="2000" b="1" dirty="0">
                  <a:solidFill>
                    <a:srgbClr val="000000">
                      <a:lumMod val="65000"/>
                      <a:lumOff val="35000"/>
                    </a:srgbClr>
                  </a:solidFill>
                  <a:latin typeface="微软雅黑" panose="020B0503020204020204" charset="-122"/>
                  <a:ea typeface="微软雅黑" panose="020B0503020204020204" charset="-122"/>
                </a:endParaRPr>
              </a:p>
            </p:txBody>
          </p:sp>
          <p:sp>
            <p:nvSpPr>
              <p:cNvPr id="16" name="TextBox 24"/>
              <p:cNvSpPr txBox="1"/>
              <p:nvPr>
                <p:custDataLst>
                  <p:tags r:id="rId8"/>
                </p:custDataLst>
              </p:nvPr>
            </p:nvSpPr>
            <p:spPr>
              <a:xfrm>
                <a:off x="14272" y="6129"/>
                <a:ext cx="3032" cy="554"/>
              </a:xfrm>
              <a:prstGeom prst="rect">
                <a:avLst/>
              </a:prstGeom>
              <a:noFill/>
            </p:spPr>
            <p:txBody>
              <a:bodyPr wrap="square" rtlCol="0">
                <a:spAutoFit/>
              </a:bodyPr>
              <a:p>
                <a:pPr algn="l">
                  <a:buClrTx/>
                  <a:buSzTx/>
                  <a:buFontTx/>
                </a:pPr>
                <a:r>
                  <a:rPr lang="en-US" altLang="id-ID" sz="2000" b="1" dirty="0">
                    <a:solidFill>
                      <a:srgbClr val="000000">
                        <a:lumMod val="65000"/>
                        <a:lumOff val="35000"/>
                      </a:srgbClr>
                    </a:solidFill>
                    <a:latin typeface="微软雅黑" panose="020B0503020204020204" charset="-122"/>
                    <a:ea typeface="微软雅黑" panose="020B0503020204020204" charset="-122"/>
                    <a:sym typeface="+mn-ea"/>
                  </a:rPr>
                  <a:t>1996-2000</a:t>
                </a:r>
                <a:endParaRPr lang="en-US" altLang="id-ID" sz="2000" b="1" dirty="0">
                  <a:solidFill>
                    <a:srgbClr val="000000">
                      <a:lumMod val="65000"/>
                      <a:lumOff val="35000"/>
                    </a:srgbClr>
                  </a:solidFill>
                  <a:latin typeface="微软雅黑" panose="020B0503020204020204" charset="-122"/>
                  <a:ea typeface="微软雅黑" panose="020B0503020204020204" charset="-122"/>
                </a:endParaRPr>
              </a:p>
            </p:txBody>
          </p:sp>
          <p:sp>
            <p:nvSpPr>
              <p:cNvPr id="26" name="TextBox 25"/>
              <p:cNvSpPr txBox="1"/>
              <p:nvPr>
                <p:custDataLst>
                  <p:tags r:id="rId9"/>
                </p:custDataLst>
              </p:nvPr>
            </p:nvSpPr>
            <p:spPr>
              <a:xfrm>
                <a:off x="15827" y="5023"/>
                <a:ext cx="2423" cy="554"/>
              </a:xfrm>
              <a:prstGeom prst="rect">
                <a:avLst/>
              </a:prstGeom>
              <a:noFill/>
            </p:spPr>
            <p:txBody>
              <a:bodyPr wrap="square" rtlCol="0">
                <a:spAutoFit/>
              </a:bodyPr>
              <a:p>
                <a:pPr algn="ctr"/>
                <a:r>
                  <a:rPr lang="en-US" altLang="id-ID" sz="2000" b="1" dirty="0">
                    <a:solidFill>
                      <a:srgbClr val="000000">
                        <a:lumMod val="65000"/>
                        <a:lumOff val="35000"/>
                      </a:srgbClr>
                    </a:solidFill>
                    <a:latin typeface="微软雅黑" panose="020B0503020204020204" charset="-122"/>
                    <a:ea typeface="微软雅黑" panose="020B0503020204020204" charset="-122"/>
                    <a:sym typeface="+mn-ea"/>
                  </a:rPr>
                  <a:t>2000-今</a:t>
                </a:r>
                <a:endParaRPr lang="en-US" altLang="id-ID" sz="2000" b="1" dirty="0">
                  <a:solidFill>
                    <a:srgbClr val="000000">
                      <a:lumMod val="65000"/>
                      <a:lumOff val="35000"/>
                    </a:srgbClr>
                  </a:solidFill>
                  <a:latin typeface="微软雅黑" panose="020B0503020204020204" charset="-122"/>
                  <a:ea typeface="微软雅黑" panose="020B0503020204020204" charset="-122"/>
                </a:endParaRPr>
              </a:p>
            </p:txBody>
          </p:sp>
          <p:grpSp>
            <p:nvGrpSpPr>
              <p:cNvPr id="17" name="Group 28"/>
              <p:cNvGrpSpPr/>
              <p:nvPr>
                <p:custDataLst>
                  <p:tags r:id="rId10"/>
                </p:custDataLst>
              </p:nvPr>
            </p:nvGrpSpPr>
            <p:grpSpPr>
              <a:xfrm flipH="1">
                <a:off x="8621" y="7404"/>
                <a:ext cx="3728" cy="398"/>
                <a:chOff x="2092860" y="2757465"/>
                <a:chExt cx="2439003" cy="240523"/>
              </a:xfrm>
            </p:grpSpPr>
            <p:cxnSp>
              <p:nvCxnSpPr>
                <p:cNvPr id="31" name="Straight Connector 30"/>
                <p:cNvCxnSpPr/>
                <p:nvPr>
                  <p:custDataLst>
                    <p:tags r:id="rId11"/>
                  </p:custDataLst>
                </p:nvPr>
              </p:nvCxnSpPr>
              <p:spPr>
                <a:xfrm flipH="1">
                  <a:off x="2092860" y="2757465"/>
                  <a:ext cx="1880237" cy="240523"/>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cxnSp>
              <p:nvCxnSpPr>
                <p:cNvPr id="32" name="Straight Connector 31"/>
                <p:cNvCxnSpPr/>
                <p:nvPr>
                  <p:custDataLst>
                    <p:tags r:id="rId12"/>
                  </p:custDataLst>
                </p:nvPr>
              </p:nvCxnSpPr>
              <p:spPr>
                <a:xfrm flipH="1" flipV="1">
                  <a:off x="3973098" y="2757465"/>
                  <a:ext cx="558765" cy="907"/>
                </a:xfrm>
                <a:prstGeom prst="line">
                  <a:avLst/>
                </a:prstGeom>
                <a:ln w="12700">
                  <a:solidFill>
                    <a:sysClr val="window" lastClr="FFFFFF">
                      <a:lumMod val="65000"/>
                    </a:sysClr>
                  </a:solidFill>
                </a:ln>
              </p:spPr>
              <p:style>
                <a:lnRef idx="1">
                  <a:srgbClr val="1F74AD"/>
                </a:lnRef>
                <a:fillRef idx="0">
                  <a:srgbClr val="1F74AD"/>
                </a:fillRef>
                <a:effectRef idx="0">
                  <a:srgbClr val="1F74AD"/>
                </a:effectRef>
                <a:fontRef idx="minor">
                  <a:srgbClr val="000000"/>
                </a:fontRef>
              </p:style>
            </p:cxnSp>
          </p:grpSp>
          <p:sp>
            <p:nvSpPr>
              <p:cNvPr id="30" name="Oval 29"/>
              <p:cNvSpPr/>
              <p:nvPr>
                <p:custDataLst>
                  <p:tags r:id="rId13"/>
                </p:custDataLst>
              </p:nvPr>
            </p:nvSpPr>
            <p:spPr>
              <a:xfrm flipH="1">
                <a:off x="8349" y="7247"/>
                <a:ext cx="291" cy="315"/>
              </a:xfrm>
              <a:prstGeom prst="ellipse">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id-ID"/>
              </a:p>
            </p:txBody>
          </p:sp>
          <p:sp>
            <p:nvSpPr>
              <p:cNvPr id="37" name="Oval 36"/>
              <p:cNvSpPr/>
              <p:nvPr>
                <p:custDataLst>
                  <p:tags r:id="rId14"/>
                </p:custDataLst>
              </p:nvPr>
            </p:nvSpPr>
            <p:spPr>
              <a:xfrm>
                <a:off x="7067" y="6929"/>
                <a:ext cx="1159" cy="115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p>
                <a:pPr algn="ctr"/>
                <a:endParaRPr lang="id-ID"/>
              </a:p>
            </p:txBody>
          </p:sp>
          <p:grpSp>
            <p:nvGrpSpPr>
              <p:cNvPr id="34" name="Group 33"/>
              <p:cNvGrpSpPr/>
              <p:nvPr>
                <p:custDataLst>
                  <p:tags r:id="rId15"/>
                </p:custDataLst>
              </p:nvPr>
            </p:nvGrpSpPr>
            <p:grpSpPr>
              <a:xfrm>
                <a:off x="7318" y="7215"/>
                <a:ext cx="587" cy="587"/>
                <a:chOff x="2005013" y="1077913"/>
                <a:chExt cx="688975" cy="688975"/>
              </a:xfrm>
              <a:solidFill>
                <a:sysClr val="window" lastClr="FFFFFF"/>
              </a:solidFill>
            </p:grpSpPr>
            <p:sp>
              <p:nvSpPr>
                <p:cNvPr id="35" name="Freeform 5"/>
                <p:cNvSpPr>
                  <a:spLocks noEditPoints="1"/>
                </p:cNvSpPr>
                <p:nvPr>
                  <p:custDataLst>
                    <p:tags r:id="rId16"/>
                  </p:custDataLst>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sp>
              <p:nvSpPr>
                <p:cNvPr id="36" name="Freeform 6"/>
                <p:cNvSpPr/>
                <p:nvPr>
                  <p:custDataLst>
                    <p:tags r:id="rId17"/>
                  </p:custDataLst>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id-ID"/>
                </a:p>
              </p:txBody>
            </p:sp>
          </p:grpSp>
          <p:sp>
            <p:nvSpPr>
              <p:cNvPr id="68" name="TextBox 67"/>
              <p:cNvSpPr txBox="1"/>
              <p:nvPr>
                <p:custDataLst>
                  <p:tags r:id="rId18"/>
                </p:custDataLst>
              </p:nvPr>
            </p:nvSpPr>
            <p:spPr>
              <a:xfrm>
                <a:off x="3333" y="5039"/>
                <a:ext cx="5522" cy="630"/>
              </a:xfrm>
              <a:prstGeom prst="rect">
                <a:avLst/>
              </a:prstGeom>
              <a:noFill/>
            </p:spPr>
            <p:txBody>
              <a:bodyPr wrap="square" lIns="90000" tIns="46800" rIns="90000" bIns="0" rtlCol="0" anchor="b" anchorCtr="0"/>
              <a:p>
                <a:pPr algn="r">
                  <a:lnSpc>
                    <a:spcPct val="120000"/>
                  </a:lnSpc>
                </a:pPr>
                <a:r>
                  <a:rPr lang="zh-CN" altLang="en-US" sz="3600" b="1" spc="300">
                    <a:solidFill>
                      <a:srgbClr val="000000">
                        <a:lumMod val="50000"/>
                        <a:lumOff val="50000"/>
                      </a:srgbClr>
                    </a:solidFill>
                    <a:latin typeface="微软雅黑" panose="020B0503020204020204" charset="-122"/>
                    <a:ea typeface="微软雅黑" panose="020B0503020204020204" charset="-122"/>
                  </a:rPr>
                  <a:t>膨胀期</a:t>
                </a:r>
                <a:endParaRPr lang="zh-CN" altLang="en-US" sz="3600" b="1" spc="300">
                  <a:solidFill>
                    <a:srgbClr val="000000">
                      <a:lumMod val="50000"/>
                      <a:lumOff val="50000"/>
                    </a:srgbClr>
                  </a:solidFill>
                  <a:latin typeface="微软雅黑" panose="020B0503020204020204" charset="-122"/>
                  <a:ea typeface="微软雅黑" panose="020B0503020204020204" charset="-122"/>
                </a:endParaRPr>
              </a:p>
            </p:txBody>
          </p:sp>
          <p:sp>
            <p:nvSpPr>
              <p:cNvPr id="74" name="TextBox 73"/>
              <p:cNvSpPr txBox="1"/>
              <p:nvPr>
                <p:custDataLst>
                  <p:tags r:id="rId19"/>
                </p:custDataLst>
              </p:nvPr>
            </p:nvSpPr>
            <p:spPr>
              <a:xfrm>
                <a:off x="5994" y="2893"/>
                <a:ext cx="5522" cy="630"/>
              </a:xfrm>
              <a:prstGeom prst="rect">
                <a:avLst/>
              </a:prstGeom>
              <a:noFill/>
            </p:spPr>
            <p:txBody>
              <a:bodyPr wrap="square" lIns="90000" tIns="46800" rIns="90000" bIns="0" rtlCol="0" anchor="b" anchorCtr="0">
                <a:noAutofit/>
              </a:bodyPr>
              <a:p>
                <a:pPr algn="r">
                  <a:lnSpc>
                    <a:spcPct val="120000"/>
                  </a:lnSpc>
                </a:pPr>
                <a:r>
                  <a:rPr lang="zh-CN" altLang="en-US" sz="3600" b="1" spc="300">
                    <a:solidFill>
                      <a:srgbClr val="000000">
                        <a:lumMod val="50000"/>
                        <a:lumOff val="50000"/>
                      </a:srgbClr>
                    </a:solidFill>
                    <a:latin typeface="微软雅黑" panose="020B0503020204020204" charset="-122"/>
                    <a:ea typeface="微软雅黑" panose="020B0503020204020204" charset="-122"/>
                  </a:rPr>
                  <a:t>发展期</a:t>
                </a:r>
                <a:endParaRPr lang="zh-CN" altLang="en-US" sz="3600" b="1" spc="300">
                  <a:solidFill>
                    <a:srgbClr val="000000">
                      <a:lumMod val="50000"/>
                      <a:lumOff val="50000"/>
                    </a:srgbClr>
                  </a:solidFill>
                  <a:latin typeface="微软雅黑" panose="020B0503020204020204" charset="-122"/>
                  <a:ea typeface="微软雅黑" panose="020B0503020204020204" charset="-122"/>
                </a:endParaRPr>
              </a:p>
            </p:txBody>
          </p:sp>
          <p:grpSp>
            <p:nvGrpSpPr>
              <p:cNvPr id="82" name="Group 81"/>
              <p:cNvGrpSpPr/>
              <p:nvPr>
                <p:custDataLst>
                  <p:tags r:id="rId20"/>
                </p:custDataLst>
              </p:nvPr>
            </p:nvGrpSpPr>
            <p:grpSpPr>
              <a:xfrm flipH="1">
                <a:off x="10509" y="5398"/>
                <a:ext cx="3091" cy="782"/>
                <a:chOff x="2568804" y="2757465"/>
                <a:chExt cx="1963059" cy="496858"/>
              </a:xfrm>
            </p:grpSpPr>
            <p:cxnSp>
              <p:nvCxnSpPr>
                <p:cNvPr id="84" name="Straight Connector 83"/>
                <p:cNvCxnSpPr/>
                <p:nvPr>
                  <p:custDataLst>
                    <p:tags r:id="rId21"/>
                  </p:custDataLst>
                </p:nvPr>
              </p:nvCxnSpPr>
              <p:spPr>
                <a:xfrm flipH="1">
                  <a:off x="2568804" y="2757465"/>
                  <a:ext cx="1404294" cy="496858"/>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cxnSp>
              <p:nvCxnSpPr>
                <p:cNvPr id="85" name="Straight Connector 84"/>
                <p:cNvCxnSpPr/>
                <p:nvPr>
                  <p:custDataLst>
                    <p:tags r:id="rId22"/>
                  </p:custDataLst>
                </p:nvPr>
              </p:nvCxnSpPr>
              <p:spPr>
                <a:xfrm flipH="1" flipV="1">
                  <a:off x="3973098" y="2757465"/>
                  <a:ext cx="558765" cy="907"/>
                </a:xfrm>
                <a:prstGeom prst="line">
                  <a:avLst/>
                </a:prstGeom>
                <a:ln w="12700">
                  <a:solidFill>
                    <a:sysClr val="window" lastClr="FFFFFF">
                      <a:lumMod val="65000"/>
                    </a:sysClr>
                  </a:solidFill>
                </a:ln>
              </p:spPr>
              <p:style>
                <a:lnRef idx="1">
                  <a:srgbClr val="1F74AD"/>
                </a:lnRef>
                <a:fillRef idx="0">
                  <a:srgbClr val="1F74AD"/>
                </a:fillRef>
                <a:effectRef idx="0">
                  <a:srgbClr val="1F74AD"/>
                </a:effectRef>
                <a:fontRef idx="minor">
                  <a:srgbClr val="000000"/>
                </a:fontRef>
              </p:style>
            </p:cxnSp>
          </p:grpSp>
          <p:sp>
            <p:nvSpPr>
              <p:cNvPr id="83" name="Oval 82"/>
              <p:cNvSpPr/>
              <p:nvPr>
                <p:custDataLst>
                  <p:tags r:id="rId23"/>
                </p:custDataLst>
              </p:nvPr>
            </p:nvSpPr>
            <p:spPr>
              <a:xfrm flipH="1">
                <a:off x="10288" y="5248"/>
                <a:ext cx="300" cy="300"/>
              </a:xfrm>
              <a:prstGeom prst="ellipse">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id-ID"/>
              </a:p>
            </p:txBody>
          </p:sp>
          <p:cxnSp>
            <p:nvCxnSpPr>
              <p:cNvPr id="90" name="Straight Connector 89"/>
              <p:cNvCxnSpPr>
                <a:stCxn id="89" idx="2"/>
              </p:cNvCxnSpPr>
              <p:nvPr>
                <p:custDataLst>
                  <p:tags r:id="rId24"/>
                </p:custDataLst>
              </p:nvPr>
            </p:nvCxnSpPr>
            <p:spPr>
              <a:xfrm>
                <a:off x="13111" y="3567"/>
                <a:ext cx="2602" cy="1299"/>
              </a:xfrm>
              <a:prstGeom prst="line">
                <a:avLst/>
              </a:prstGeom>
              <a:ln w="12700">
                <a:solidFill>
                  <a:sysClr val="window" lastClr="FFFFFF">
                    <a:lumMod val="65000"/>
                  </a:sysClr>
                </a:solidFill>
                <a:headEnd type="none"/>
                <a:tailEnd type="oval"/>
              </a:ln>
            </p:spPr>
            <p:style>
              <a:lnRef idx="1">
                <a:srgbClr val="1F74AD"/>
              </a:lnRef>
              <a:fillRef idx="0">
                <a:srgbClr val="1F74AD"/>
              </a:fillRef>
              <a:effectRef idx="0">
                <a:srgbClr val="1F74AD"/>
              </a:effectRef>
              <a:fontRef idx="minor">
                <a:srgbClr val="000000"/>
              </a:fontRef>
            </p:style>
          </p:cxnSp>
          <p:sp>
            <p:nvSpPr>
              <p:cNvPr id="89" name="Oval 88"/>
              <p:cNvSpPr/>
              <p:nvPr>
                <p:custDataLst>
                  <p:tags r:id="rId25"/>
                </p:custDataLst>
              </p:nvPr>
            </p:nvSpPr>
            <p:spPr>
              <a:xfrm flipH="1">
                <a:off x="12811" y="3417"/>
                <a:ext cx="300" cy="300"/>
              </a:xfrm>
              <a:prstGeom prst="ellipse">
                <a:avLst/>
              </a:prstGeom>
              <a:solidFill>
                <a:sysClr val="window" lastClr="FFFFFF">
                  <a:lumMod val="8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algn="ctr"/>
                <a:endParaRPr lang="id-ID"/>
              </a:p>
            </p:txBody>
          </p:sp>
          <p:sp>
            <p:nvSpPr>
              <p:cNvPr id="69" name="Oval 68"/>
              <p:cNvSpPr/>
              <p:nvPr>
                <p:custDataLst>
                  <p:tags r:id="rId26"/>
                </p:custDataLst>
              </p:nvPr>
            </p:nvSpPr>
            <p:spPr>
              <a:xfrm>
                <a:off x="11546" y="2914"/>
                <a:ext cx="1159" cy="115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p>
                <a:pPr algn="ctr"/>
                <a:endParaRPr lang="id-ID"/>
              </a:p>
            </p:txBody>
          </p:sp>
          <p:sp>
            <p:nvSpPr>
              <p:cNvPr id="63" name="Oval 62"/>
              <p:cNvSpPr/>
              <p:nvPr>
                <p:custDataLst>
                  <p:tags r:id="rId27"/>
                </p:custDataLst>
              </p:nvPr>
            </p:nvSpPr>
            <p:spPr>
              <a:xfrm>
                <a:off x="9009" y="4931"/>
                <a:ext cx="1159" cy="115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p>
                <a:pPr algn="ctr"/>
                <a:endParaRPr lang="id-ID"/>
              </a:p>
            </p:txBody>
          </p:sp>
          <p:pic>
            <p:nvPicPr>
              <p:cNvPr id="19" name="图片 18" descr="4590390"/>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130" y="5084"/>
                <a:ext cx="879" cy="879"/>
              </a:xfrm>
              <a:prstGeom prst="rect">
                <a:avLst/>
              </a:prstGeom>
            </p:spPr>
          </p:pic>
          <p:pic>
            <p:nvPicPr>
              <p:cNvPr id="20" name="图片 19" descr="4590393"/>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1636" y="3019"/>
                <a:ext cx="979" cy="979"/>
              </a:xfrm>
              <a:prstGeom prst="rect">
                <a:avLst/>
              </a:prstGeom>
            </p:spPr>
          </p:pic>
        </p:grpSp>
        <p:sp>
          <p:nvSpPr>
            <p:cNvPr id="23" name="文本框 22"/>
            <p:cNvSpPr txBox="1"/>
            <p:nvPr/>
          </p:nvSpPr>
          <p:spPr>
            <a:xfrm>
              <a:off x="800" y="7532"/>
              <a:ext cx="4344" cy="584"/>
            </a:xfrm>
            <a:prstGeom prst="rect">
              <a:avLst/>
            </a:prstGeom>
            <a:noFill/>
          </p:spPr>
          <p:txBody>
            <a:bodyPr wrap="square" rtlCol="0" anchor="t">
              <a:spAutoFit/>
            </a:bodyPr>
            <a:p>
              <a:r>
                <a:rPr>
                  <a:sym typeface="+mn-ea"/>
                </a:rPr>
                <a:t>传统媒体的电子化翻版</a:t>
              </a:r>
              <a:endParaRPr lang="zh-CN" altLang="en-US"/>
            </a:p>
          </p:txBody>
        </p:sp>
        <p:sp>
          <p:nvSpPr>
            <p:cNvPr id="28" name="文本框 27"/>
            <p:cNvSpPr txBox="1"/>
            <p:nvPr/>
          </p:nvSpPr>
          <p:spPr>
            <a:xfrm>
              <a:off x="3234" y="5008"/>
              <a:ext cx="4363" cy="584"/>
            </a:xfrm>
            <a:prstGeom prst="rect">
              <a:avLst/>
            </a:prstGeom>
            <a:noFill/>
          </p:spPr>
          <p:txBody>
            <a:bodyPr wrap="square" rtlCol="0" anchor="t">
              <a:spAutoFit/>
            </a:bodyPr>
            <a:p>
              <a:r>
                <a:rPr>
                  <a:sym typeface="+mn-ea"/>
                </a:rPr>
                <a:t>网络新闻的多元化失范</a:t>
              </a:r>
              <a:endParaRPr lang="zh-CN" altLang="en-US"/>
            </a:p>
          </p:txBody>
        </p:sp>
        <p:sp>
          <p:nvSpPr>
            <p:cNvPr id="33" name="文本框 32"/>
            <p:cNvSpPr txBox="1"/>
            <p:nvPr/>
          </p:nvSpPr>
          <p:spPr>
            <a:xfrm>
              <a:off x="4891" y="2551"/>
              <a:ext cx="5460" cy="584"/>
            </a:xfrm>
            <a:prstGeom prst="rect">
              <a:avLst/>
            </a:prstGeom>
            <a:noFill/>
          </p:spPr>
          <p:txBody>
            <a:bodyPr wrap="square" rtlCol="0" anchor="t">
              <a:spAutoFit/>
            </a:bodyPr>
            <a:p>
              <a:r>
                <a:rPr>
                  <a:sym typeface="+mn-ea"/>
                </a:rPr>
                <a:t>主流新闻网转型与自媒体兴起</a:t>
              </a:r>
              <a:endParaRPr lang="zh-CN" altLang="en-US"/>
            </a:p>
          </p:txBody>
        </p:sp>
      </p:grpSp>
      <p:sp>
        <p:nvSpPr>
          <p:cNvPr id="194" name="TextBox 7"/>
          <p:cNvSpPr txBox="1"/>
          <p:nvPr>
            <p:custDataLst>
              <p:tags r:id="rId32"/>
            </p:custDataLst>
          </p:nvPr>
        </p:nvSpPr>
        <p:spPr>
          <a:xfrm>
            <a:off x="969010" y="6111875"/>
            <a:ext cx="5516245" cy="368300"/>
          </a:xfrm>
          <a:prstGeom prst="rect">
            <a:avLst/>
          </a:prstGeom>
          <a:ln w="12700">
            <a:miter lim="400000"/>
          </a:ln>
        </p:spPr>
        <p:txBody>
          <a:bodyPr wrap="square" lIns="45719" rIns="45719">
            <a:spAutoFit/>
          </a:bodyPr>
          <a:p>
            <a:r>
              <a:t>例子：中国贸易报   中国黄页   163    搜狐    两微一抖     </a:t>
            </a:r>
          </a:p>
        </p:txBody>
      </p:sp>
    </p:spTree>
    <p:custDataLst>
      <p:tags r:id="rId3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sp>
        <p:nvSpPr>
          <p:cNvPr id="13" name="流程图: 数据 12"/>
          <p:cNvSpPr/>
          <p:nvPr>
            <p:custDataLst>
              <p:tags r:id="rId4"/>
            </p:custDataLst>
          </p:nvPr>
        </p:nvSpPr>
        <p:spPr>
          <a:xfrm flipH="1">
            <a:off x="0" y="0"/>
            <a:ext cx="12192000" cy="6858254"/>
          </a:xfrm>
          <a:prstGeom prst="flowChartInputOutput">
            <a:avLst/>
          </a:prstGeom>
          <a:solidFill>
            <a:srgbClr val="373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dirty="0">
              <a:solidFill>
                <a:srgbClr val="FFFFFF"/>
              </a:solidFill>
              <a:latin typeface="微软雅黑" panose="020B0503020204020204" charset="-122"/>
              <a:ea typeface="微软雅黑" panose="020B0503020204020204" charset="-122"/>
            </a:endParaRPr>
          </a:p>
        </p:txBody>
      </p:sp>
      <p:sp>
        <p:nvSpPr>
          <p:cNvPr id="14" name="矩形 13"/>
          <p:cNvSpPr/>
          <p:nvPr>
            <p:custDataLst>
              <p:tags r:id="rId5"/>
            </p:custDataLst>
          </p:nvPr>
        </p:nvSpPr>
        <p:spPr>
          <a:xfrm>
            <a:off x="0" y="1237800"/>
            <a:ext cx="12192000" cy="4913635"/>
          </a:xfrm>
          <a:prstGeom prst="rect">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a:solidFill>
                <a:srgbClr val="FFFFFF"/>
              </a:solidFill>
              <a:latin typeface="微软雅黑" panose="020B0503020204020204" charset="-122"/>
              <a:ea typeface="微软雅黑" panose="020B0503020204020204" charset="-122"/>
            </a:endParaRPr>
          </a:p>
        </p:txBody>
      </p:sp>
      <p:sp>
        <p:nvSpPr>
          <p:cNvPr id="18" name="文本框 17"/>
          <p:cNvSpPr txBox="1"/>
          <p:nvPr>
            <p:custDataLst>
              <p:tags r:id="rId6"/>
            </p:custDataLst>
          </p:nvPr>
        </p:nvSpPr>
        <p:spPr>
          <a:xfrm>
            <a:off x="669882" y="300355"/>
            <a:ext cx="7099300" cy="624840"/>
          </a:xfrm>
          <a:prstGeom prst="rect">
            <a:avLst/>
          </a:prstGeom>
          <a:noFill/>
          <a:ln>
            <a:noFill/>
          </a:ln>
        </p:spPr>
        <p:txBody>
          <a:bodyPr wrap="square" lIns="91440" tIns="45720" rIns="91440" bIns="45720" rtlCol="0">
            <a:normAutofit/>
          </a:bodyPr>
          <a:p>
            <a:pPr marL="0" indent="0" algn="l">
              <a:lnSpc>
                <a:spcPct val="100000"/>
              </a:lnSpc>
              <a:spcBef>
                <a:spcPts val="0"/>
              </a:spcBef>
              <a:spcAft>
                <a:spcPts val="0"/>
              </a:spcAft>
              <a:buSzPct val="100000"/>
              <a:buNone/>
            </a:pPr>
            <a:r>
              <a:rPr lang="zh-CN" altLang="en-US" sz="3200" b="1" spc="300">
                <a:solidFill>
                  <a:srgbClr val="FFFFFF"/>
                </a:solidFill>
                <a:latin typeface="微软雅黑" panose="020B0503020204020204" charset="-122"/>
                <a:ea typeface="微软雅黑" panose="020B0503020204020204" charset="-122"/>
              </a:rPr>
              <a:t>萌发期：</a:t>
            </a:r>
            <a:endParaRPr lang="zh-CN" altLang="en-US" sz="3200" b="1" spc="300">
              <a:solidFill>
                <a:srgbClr val="FFFFFF"/>
              </a:solidFill>
              <a:latin typeface="微软雅黑" panose="020B0503020204020204" charset="-122"/>
              <a:ea typeface="微软雅黑" panose="020B0503020204020204" charset="-122"/>
            </a:endParaRPr>
          </a:p>
        </p:txBody>
      </p:sp>
      <p:sp>
        <p:nvSpPr>
          <p:cNvPr id="4" name="矩形 3"/>
          <p:cNvSpPr/>
          <p:nvPr>
            <p:custDataLst>
              <p:tags r:id="rId7"/>
            </p:custDataLst>
          </p:nvPr>
        </p:nvSpPr>
        <p:spPr>
          <a:xfrm>
            <a:off x="689610" y="2488565"/>
            <a:ext cx="10877550" cy="2164715"/>
          </a:xfrm>
          <a:prstGeom prst="rect">
            <a:avLst/>
          </a:prstGeom>
        </p:spPr>
        <p:txBody>
          <a:bodyPr wrap="square" lIns="91440" tIns="45720" rIns="91440" bIns="45720">
            <a:noAutofit/>
          </a:bodyPr>
          <a:p>
            <a:pPr marL="0" marR="0" lvl="0" indent="0" algn="l" defTabSz="914400" rtl="0" eaLnBrk="1" fontAlgn="auto" latinLnBrk="0" hangingPunct="1">
              <a:lnSpc>
                <a:spcPct val="150000"/>
              </a:lnSpc>
              <a:spcBef>
                <a:spcPts val="0"/>
              </a:spcBef>
              <a:spcAft>
                <a:spcPts val="2000"/>
              </a:spcAft>
              <a:buSzPct val="100000"/>
              <a:buFontTx/>
              <a:buNone/>
              <a:defRPr/>
            </a:pPr>
            <a:r>
              <a:rPr lang="en-US" altLang="zh-CN" sz="2400" spc="150" noProof="0">
                <a:ln>
                  <a:noFill/>
                </a:ln>
                <a:solidFill>
                  <a:srgbClr val="262626"/>
                </a:solidFill>
                <a:effectLst/>
                <a:latin typeface="微软雅黑" panose="020B0503020204020204" charset="-122"/>
                <a:ea typeface="微软雅黑" panose="020B0503020204020204" charset="-122"/>
                <a:cs typeface="微软雅黑" panose="020B0503020204020204" charset="-122"/>
                <a:sym typeface="+mn-ea"/>
              </a:rPr>
              <a:t>1993年以来，中国加快了信息化建设的步伐。1995年10月，《中国贸易报》率先将自己的新闻信息搬上国际互联网，成为我国登陆互联网的首家新闻媒体。</a:t>
            </a:r>
            <a:endParaRPr lang="zh-CN" altLang="en-US" sz="2400"/>
          </a:p>
        </p:txBody>
      </p:sp>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矩形 9"/>
          <p:cNvSpPr/>
          <p:nvPr userDrawn="1">
            <p:custDataLst>
              <p:tags r:id="rId1"/>
            </p:custDataLst>
          </p:nvPr>
        </p:nvSpPr>
        <p:spPr>
          <a:xfrm>
            <a:off x="0" y="0"/>
            <a:ext cx="4072128" cy="6858000"/>
          </a:xfrm>
          <a:prstGeom prst="rect">
            <a:avLst/>
          </a:prstGeom>
          <a:solidFill>
            <a:srgbClr val="373F4C"/>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rgbClr val="FFFFFF"/>
              </a:solidFill>
              <a:latin typeface="微软雅黑" panose="020B0503020204020204" charset="-122"/>
              <a:ea typeface="微软雅黑" panose="020B0503020204020204" charset="-122"/>
            </a:endParaRPr>
          </a:p>
        </p:txBody>
      </p:sp>
      <p:sp>
        <p:nvSpPr>
          <p:cNvPr id="11" name="文本框 10"/>
          <p:cNvSpPr txBox="1"/>
          <p:nvPr>
            <p:custDataLst>
              <p:tags r:id="rId2"/>
            </p:custDataLst>
          </p:nvPr>
        </p:nvSpPr>
        <p:spPr>
          <a:xfrm>
            <a:off x="301625" y="2455545"/>
            <a:ext cx="3468370" cy="1129030"/>
          </a:xfrm>
          <a:prstGeom prst="rect">
            <a:avLst/>
          </a:prstGeom>
          <a:noFill/>
        </p:spPr>
        <p:txBody>
          <a:bodyPr wrap="square" lIns="90000" tIns="46800" rIns="90000" bIns="46800" rtlCol="0" anchor="t" anchorCtr="0">
            <a:noAutofit/>
          </a:bodyPr>
          <a:lstStyle/>
          <a:p>
            <a:pPr marL="0" marR="0" lvl="0" indent="0" algn="ctr" defTabSz="914400" rtl="0" eaLnBrk="1" fontAlgn="auto" latinLnBrk="0" hangingPunct="1">
              <a:lnSpc>
                <a:spcPct val="110000"/>
              </a:lnSpc>
              <a:spcBef>
                <a:spcPts val="0"/>
              </a:spcBef>
              <a:spcAft>
                <a:spcPts val="0"/>
              </a:spcAft>
              <a:buSzPct val="100000"/>
              <a:buFontTx/>
              <a:buNone/>
              <a:defRPr/>
            </a:pPr>
            <a:r>
              <a:rPr lang="zh-CN" altLang="zh-CN" sz="5400" b="1" spc="600">
                <a:solidFill>
                  <a:srgbClr val="FFC000"/>
                </a:solidFill>
                <a:uFillTx/>
                <a:latin typeface="Arial" panose="020B0604020202090204" pitchFamily="34" charset="0"/>
                <a:ea typeface="汉仪旗黑-85S" panose="00020600040101010101" pitchFamily="18" charset="-122"/>
                <a:cs typeface="+mj-cs"/>
                <a:sym typeface="+mn-ea"/>
              </a:rPr>
              <a:t>萌发期</a:t>
            </a:r>
            <a:endParaRPr lang="zh-CN" altLang="zh-CN" sz="5400" b="1" spc="600">
              <a:solidFill>
                <a:srgbClr val="FFC000"/>
              </a:solidFill>
              <a:uFillTx/>
              <a:latin typeface="Arial" panose="020B0604020202090204" pitchFamily="34" charset="0"/>
              <a:ea typeface="汉仪旗黑-85S" panose="00020600040101010101" pitchFamily="18" charset="-122"/>
              <a:cs typeface="+mj-cs"/>
              <a:sym typeface="+mn-ea"/>
            </a:endParaRPr>
          </a:p>
          <a:p>
            <a:pPr marL="0" marR="0" lvl="0" indent="0" algn="ctr" defTabSz="914400" rtl="0" eaLnBrk="1" fontAlgn="auto" latinLnBrk="0" hangingPunct="1">
              <a:lnSpc>
                <a:spcPct val="110000"/>
              </a:lnSpc>
              <a:spcBef>
                <a:spcPts val="0"/>
              </a:spcBef>
              <a:spcAft>
                <a:spcPts val="0"/>
              </a:spcAft>
              <a:buSzPct val="100000"/>
              <a:buFontTx/>
              <a:buNone/>
              <a:defRPr/>
            </a:pPr>
            <a:r>
              <a:rPr lang="zh-CN" altLang="zh-CN" sz="5400" b="1" spc="600">
                <a:solidFill>
                  <a:srgbClr val="FFC000"/>
                </a:solidFill>
                <a:uFillTx/>
                <a:latin typeface="Arial" panose="020B0604020202090204" pitchFamily="34" charset="0"/>
                <a:ea typeface="汉仪旗黑-85S" panose="00020600040101010101" pitchFamily="18" charset="-122"/>
                <a:cs typeface="+mj-cs"/>
                <a:sym typeface="+mn-ea"/>
              </a:rPr>
              <a:t>特点</a:t>
            </a:r>
            <a:endParaRPr kumimoji="0" lang="zh-CN" altLang="zh-CN" sz="5400" b="1" i="0" kern="1200" cap="none" spc="600" normalizeH="0">
              <a:solidFill>
                <a:srgbClr val="FFC000"/>
              </a:solidFill>
              <a:uFillTx/>
              <a:latin typeface="Arial" panose="020B0604020202090204" pitchFamily="34" charset="0"/>
              <a:ea typeface="汉仪旗黑-85S" panose="00020600040101010101" pitchFamily="18" charset="-122"/>
              <a:cs typeface="+mj-cs"/>
            </a:endParaRPr>
          </a:p>
          <a:p>
            <a:pPr marL="0" marR="0" lvl="0" indent="0" algn="ctr" defTabSz="914400" rtl="0" eaLnBrk="1" fontAlgn="auto" latinLnBrk="0" hangingPunct="1">
              <a:lnSpc>
                <a:spcPct val="110000"/>
              </a:lnSpc>
              <a:spcBef>
                <a:spcPts val="0"/>
              </a:spcBef>
              <a:spcAft>
                <a:spcPts val="0"/>
              </a:spcAft>
              <a:buSzPct val="100000"/>
              <a:buFontTx/>
              <a:buNone/>
              <a:defRPr/>
            </a:pPr>
            <a:endParaRPr kumimoji="0" lang="zh-CN" altLang="zh-CN" sz="5400" b="1" i="0" kern="1200" cap="none" spc="600" normalizeH="0">
              <a:solidFill>
                <a:srgbClr val="FFC000"/>
              </a:solidFill>
              <a:uFillTx/>
              <a:latin typeface="Arial" panose="020B0604020202090204" pitchFamily="34" charset="0"/>
              <a:ea typeface="汉仪旗黑-85S" panose="00020600040101010101" pitchFamily="18" charset="-122"/>
              <a:cs typeface="+mj-cs"/>
            </a:endParaRPr>
          </a:p>
        </p:txBody>
      </p:sp>
      <p:grpSp>
        <p:nvGrpSpPr>
          <p:cNvPr id="3" name="组合 2"/>
          <p:cNvGrpSpPr/>
          <p:nvPr/>
        </p:nvGrpSpPr>
        <p:grpSpPr>
          <a:xfrm>
            <a:off x="5071110" y="655320"/>
            <a:ext cx="2552700" cy="2767965"/>
            <a:chOff x="758" y="2319"/>
            <a:chExt cx="4020" cy="4359"/>
          </a:xfrm>
        </p:grpSpPr>
        <p:sp>
          <p:nvSpPr>
            <p:cNvPr id="4" name="下箭头标注 3"/>
            <p:cNvSpPr/>
            <p:nvPr>
              <p:custDataLst>
                <p:tags r:id="rId3"/>
              </p:custDataLst>
            </p:nvPr>
          </p:nvSpPr>
          <p:spPr>
            <a:xfrm>
              <a:off x="861" y="4544"/>
              <a:ext cx="3813" cy="507"/>
            </a:xfrm>
            <a:prstGeom prst="downArrowCallout">
              <a:avLst>
                <a:gd name="adj1" fmla="val 67218"/>
                <a:gd name="adj2" fmla="val 33609"/>
                <a:gd name="adj3" fmla="val 52728"/>
                <a:gd name="adj4" fmla="val 55380"/>
              </a:avLst>
            </a:prstGeom>
            <a:solidFill>
              <a:srgbClr val="5B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olidFill>
                  <a:srgbClr val="FFFFFF"/>
                </a:solidFill>
                <a:latin typeface="微软雅黑" panose="020B0503020204020204" charset="-122"/>
                <a:ea typeface="微软雅黑" panose="020B0503020204020204" charset="-122"/>
                <a:sym typeface="Arial" panose="020B0604020202090204" pitchFamily="34" charset="0"/>
              </a:endParaRPr>
            </a:p>
          </p:txBody>
        </p:sp>
        <p:sp>
          <p:nvSpPr>
            <p:cNvPr id="8" name="矩形 7"/>
            <p:cNvSpPr/>
            <p:nvPr>
              <p:custDataLst>
                <p:tags r:id="rId4"/>
              </p:custDataLst>
            </p:nvPr>
          </p:nvSpPr>
          <p:spPr>
            <a:xfrm>
              <a:off x="861" y="4434"/>
              <a:ext cx="3813" cy="129"/>
            </a:xfrm>
            <a:prstGeom prst="rect">
              <a:avLst/>
            </a:prstGeom>
            <a:solidFill>
              <a:srgbClr val="5B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olidFill>
                  <a:srgbClr val="FFFFFF"/>
                </a:solidFill>
                <a:latin typeface="微软雅黑" panose="020B0503020204020204" charset="-122"/>
                <a:ea typeface="微软雅黑" panose="020B0503020204020204" charset="-122"/>
                <a:sym typeface="Arial" panose="020B0604020202090204" pitchFamily="34" charset="0"/>
              </a:endParaRPr>
            </a:p>
          </p:txBody>
        </p:sp>
        <p:sp>
          <p:nvSpPr>
            <p:cNvPr id="12" name="矩形 11"/>
            <p:cNvSpPr/>
            <p:nvPr>
              <p:custDataLst>
                <p:tags r:id="rId5"/>
              </p:custDataLst>
            </p:nvPr>
          </p:nvSpPr>
          <p:spPr>
            <a:xfrm>
              <a:off x="895" y="2319"/>
              <a:ext cx="3746" cy="1776"/>
            </a:xfrm>
            <a:prstGeom prst="rect">
              <a:avLst/>
            </a:prstGeom>
            <a:noFill/>
            <a:ln w="19050">
              <a:solidFill>
                <a:srgbClr val="5B9BD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lvl="0" algn="ctr"/>
              <a:endParaRPr lang="zh-CN" altLang="en-US" dirty="0">
                <a:solidFill>
                  <a:srgbClr val="000000"/>
                </a:solidFill>
                <a:latin typeface="微软雅黑" panose="020B0503020204020204" charset="-122"/>
                <a:ea typeface="微软雅黑" panose="020B0503020204020204" charset="-122"/>
                <a:sym typeface="Arial" panose="020B0604020202090204" pitchFamily="34" charset="0"/>
              </a:endParaRPr>
            </a:p>
          </p:txBody>
        </p:sp>
        <p:sp>
          <p:nvSpPr>
            <p:cNvPr id="13" name="文本框 12"/>
            <p:cNvSpPr txBox="1"/>
            <p:nvPr>
              <p:custDataLst>
                <p:tags r:id="rId6"/>
              </p:custDataLst>
            </p:nvPr>
          </p:nvSpPr>
          <p:spPr>
            <a:xfrm>
              <a:off x="758" y="6096"/>
              <a:ext cx="4020" cy="582"/>
            </a:xfrm>
            <a:prstGeom prst="rect">
              <a:avLst/>
            </a:prstGeom>
            <a:noFill/>
          </p:spPr>
          <p:txBody>
            <a:bodyPr wrap="square" rtlCol="0">
              <a:normAutofit/>
            </a:bodyPr>
            <a:p>
              <a:pPr marL="0" indent="0" algn="ctr">
                <a:lnSpc>
                  <a:spcPct val="100000"/>
                </a:lnSpc>
                <a:spcBef>
                  <a:spcPts val="0"/>
                </a:spcBef>
                <a:spcAft>
                  <a:spcPts val="0"/>
                </a:spcAft>
                <a:buSzPct val="100000"/>
              </a:pPr>
              <a:r>
                <a:rPr lang="zh-CN" altLang="en-US" sz="1600" b="0" i="0" spc="300">
                  <a:solidFill>
                    <a:srgbClr val="2F75B4"/>
                  </a:solidFill>
                  <a:latin typeface="微软雅黑" panose="020B0503020204020204" charset="-122"/>
                  <a:ea typeface="微软雅黑" panose="020B0503020204020204" charset="-122"/>
                  <a:cs typeface="+mn-cs"/>
                </a:rPr>
                <a:t>用户</a:t>
              </a:r>
              <a:endParaRPr lang="zh-CN" altLang="en-US" sz="1600" b="0" i="0" spc="300">
                <a:solidFill>
                  <a:srgbClr val="2F75B4"/>
                </a:solidFill>
                <a:latin typeface="微软雅黑" panose="020B0503020204020204" charset="-122"/>
                <a:ea typeface="微软雅黑" panose="020B0503020204020204" charset="-122"/>
                <a:cs typeface="+mn-cs"/>
                <a:sym typeface="Arial" panose="020B0604020202090204" pitchFamily="34" charset="0"/>
              </a:endParaRPr>
            </a:p>
          </p:txBody>
        </p:sp>
        <p:sp>
          <p:nvSpPr>
            <p:cNvPr id="16" name="文本框 15"/>
            <p:cNvSpPr txBox="1"/>
            <p:nvPr>
              <p:custDataLst>
                <p:tags r:id="rId7"/>
              </p:custDataLst>
            </p:nvPr>
          </p:nvSpPr>
          <p:spPr>
            <a:xfrm>
              <a:off x="970" y="2413"/>
              <a:ext cx="3596" cy="1588"/>
            </a:xfrm>
            <a:prstGeom prst="rect">
              <a:avLst/>
            </a:prstGeom>
            <a:noFill/>
          </p:spPr>
          <p:txBody>
            <a:bodyPr wrap="square" rtlCol="0" anchor="ctr">
              <a:normAutofit/>
            </a:bodyPr>
            <a:p>
              <a:pPr marL="0" lvl="0" indent="0" algn="l">
                <a:lnSpc>
                  <a:spcPct val="120000"/>
                </a:lnSpc>
                <a:spcBef>
                  <a:spcPts val="0"/>
                </a:spcBef>
                <a:spcAft>
                  <a:spcPts val="0"/>
                </a:spcAft>
                <a:buSzPct val="100000"/>
              </a:pPr>
              <a:r>
                <a:rPr lang="zh-CN" altLang="en-US" sz="1600" b="0" i="0" spc="150">
                  <a:solidFill>
                    <a:srgbClr val="000000"/>
                  </a:solidFill>
                  <a:latin typeface="微软雅黑" panose="020B0503020204020204" charset="-122"/>
                  <a:ea typeface="微软雅黑" panose="020B0503020204020204" charset="-122"/>
                  <a:cs typeface="+mn-cs"/>
                </a:rPr>
                <a:t>数量不多、对互联网的认知甚少</a:t>
              </a:r>
              <a:endParaRPr lang="zh-CN" altLang="en-US" sz="1600" b="0" i="0" spc="150">
                <a:solidFill>
                  <a:srgbClr val="000000"/>
                </a:solidFill>
                <a:latin typeface="微软雅黑" panose="020B0503020204020204" charset="-122"/>
                <a:ea typeface="微软雅黑" panose="020B0503020204020204" charset="-122"/>
                <a:cs typeface="+mn-cs"/>
              </a:endParaRPr>
            </a:p>
          </p:txBody>
        </p:sp>
        <p:sp>
          <p:nvSpPr>
            <p:cNvPr id="17" name="icon"/>
            <p:cNvSpPr/>
            <p:nvPr>
              <p:custDataLst>
                <p:tags r:id="rId8"/>
              </p:custDataLst>
            </p:nvPr>
          </p:nvSpPr>
          <p:spPr bwMode="auto">
            <a:xfrm>
              <a:off x="2433" y="5335"/>
              <a:ext cx="668" cy="668"/>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p:spPr>
          <p:style>
            <a:lnRef idx="1">
              <a:schemeClr val="accent1"/>
            </a:lnRef>
            <a:fillRef idx="2">
              <a:schemeClr val="accent1"/>
            </a:fillRef>
            <a:effectRef idx="1">
              <a:schemeClr val="accent1"/>
            </a:effectRef>
            <a:fontRef idx="minor">
              <a:schemeClr val="dk1"/>
            </a:fontRef>
          </p:style>
        </p:sp>
      </p:grpSp>
      <p:grpSp>
        <p:nvGrpSpPr>
          <p:cNvPr id="18" name="组合 17"/>
          <p:cNvGrpSpPr/>
          <p:nvPr/>
        </p:nvGrpSpPr>
        <p:grpSpPr>
          <a:xfrm>
            <a:off x="8383270" y="644525"/>
            <a:ext cx="2609850" cy="2757170"/>
            <a:chOff x="5217" y="2336"/>
            <a:chExt cx="4110" cy="4342"/>
          </a:xfrm>
        </p:grpSpPr>
        <p:sp>
          <p:nvSpPr>
            <p:cNvPr id="22" name="下箭头标注 21"/>
            <p:cNvSpPr/>
            <p:nvPr>
              <p:custDataLst>
                <p:tags r:id="rId9"/>
              </p:custDataLst>
            </p:nvPr>
          </p:nvSpPr>
          <p:spPr>
            <a:xfrm>
              <a:off x="5366" y="4544"/>
              <a:ext cx="3813" cy="507"/>
            </a:xfrm>
            <a:prstGeom prst="downArrowCallout">
              <a:avLst>
                <a:gd name="adj1" fmla="val 67218"/>
                <a:gd name="adj2" fmla="val 33609"/>
                <a:gd name="adj3" fmla="val 52728"/>
                <a:gd name="adj4" fmla="val 55380"/>
              </a:avLst>
            </a:prstGeom>
            <a:solidFill>
              <a:srgbClr val="3F9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olidFill>
                  <a:srgbClr val="FFFFFF"/>
                </a:solidFill>
                <a:latin typeface="微软雅黑" panose="020B0503020204020204" charset="-122"/>
                <a:ea typeface="微软雅黑" panose="020B0503020204020204" charset="-122"/>
                <a:sym typeface="Arial" panose="020B0604020202090204" pitchFamily="34" charset="0"/>
              </a:endParaRPr>
            </a:p>
          </p:txBody>
        </p:sp>
        <p:sp>
          <p:nvSpPr>
            <p:cNvPr id="24" name="矩形 23"/>
            <p:cNvSpPr/>
            <p:nvPr>
              <p:custDataLst>
                <p:tags r:id="rId10"/>
              </p:custDataLst>
            </p:nvPr>
          </p:nvSpPr>
          <p:spPr>
            <a:xfrm>
              <a:off x="5366" y="4434"/>
              <a:ext cx="3813" cy="129"/>
            </a:xfrm>
            <a:prstGeom prst="rect">
              <a:avLst/>
            </a:prstGeom>
            <a:solidFill>
              <a:srgbClr val="3F9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olidFill>
                  <a:srgbClr val="FFFFFF"/>
                </a:solidFill>
                <a:latin typeface="微软雅黑" panose="020B0503020204020204" charset="-122"/>
                <a:ea typeface="微软雅黑" panose="020B0503020204020204" charset="-122"/>
                <a:sym typeface="Arial" panose="020B0604020202090204" pitchFamily="34" charset="0"/>
              </a:endParaRPr>
            </a:p>
          </p:txBody>
        </p:sp>
        <p:sp>
          <p:nvSpPr>
            <p:cNvPr id="25" name="矩形 24"/>
            <p:cNvSpPr/>
            <p:nvPr>
              <p:custDataLst>
                <p:tags r:id="rId11"/>
              </p:custDataLst>
            </p:nvPr>
          </p:nvSpPr>
          <p:spPr>
            <a:xfrm>
              <a:off x="5400" y="2336"/>
              <a:ext cx="3746" cy="1776"/>
            </a:xfrm>
            <a:prstGeom prst="rect">
              <a:avLst/>
            </a:prstGeom>
            <a:noFill/>
            <a:ln w="19050">
              <a:solidFill>
                <a:srgbClr val="3F9FA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lvl="0" algn="ctr"/>
              <a:endParaRPr lang="zh-CN" altLang="en-US" dirty="0">
                <a:solidFill>
                  <a:srgbClr val="000000"/>
                </a:solidFill>
                <a:latin typeface="微软雅黑" panose="020B0503020204020204" charset="-122"/>
                <a:ea typeface="微软雅黑" panose="020B0503020204020204" charset="-122"/>
                <a:sym typeface="Arial" panose="020B0604020202090204" pitchFamily="34" charset="0"/>
              </a:endParaRPr>
            </a:p>
          </p:txBody>
        </p:sp>
        <p:sp>
          <p:nvSpPr>
            <p:cNvPr id="28" name="文本框 27"/>
            <p:cNvSpPr txBox="1"/>
            <p:nvPr>
              <p:custDataLst>
                <p:tags r:id="rId12"/>
              </p:custDataLst>
            </p:nvPr>
          </p:nvSpPr>
          <p:spPr>
            <a:xfrm>
              <a:off x="5217" y="6096"/>
              <a:ext cx="4111" cy="582"/>
            </a:xfrm>
            <a:prstGeom prst="rect">
              <a:avLst/>
            </a:prstGeom>
            <a:noFill/>
          </p:spPr>
          <p:txBody>
            <a:bodyPr wrap="square" rtlCol="0">
              <a:normAutofit/>
            </a:bodyPr>
            <a:p>
              <a:pPr marL="0" indent="0" algn="ctr">
                <a:lnSpc>
                  <a:spcPct val="100000"/>
                </a:lnSpc>
                <a:spcBef>
                  <a:spcPts val="0"/>
                </a:spcBef>
                <a:spcAft>
                  <a:spcPts val="0"/>
                </a:spcAft>
                <a:buSzPct val="100000"/>
              </a:pPr>
              <a:r>
                <a:rPr lang="zh-CN" altLang="en-US" sz="1600" b="0" i="0" spc="300">
                  <a:solidFill>
                    <a:srgbClr val="3F9FA7"/>
                  </a:solidFill>
                  <a:latin typeface="微软雅黑" panose="020B0503020204020204" charset="-122"/>
                  <a:ea typeface="微软雅黑" panose="020B0503020204020204" charset="-122"/>
                  <a:cs typeface="+mn-cs"/>
                </a:rPr>
                <a:t>内容</a:t>
              </a:r>
              <a:endParaRPr lang="zh-CN" altLang="en-US" sz="1600" b="0" i="0" spc="300">
                <a:solidFill>
                  <a:srgbClr val="3F9FA7"/>
                </a:solidFill>
                <a:latin typeface="微软雅黑" panose="020B0503020204020204" charset="-122"/>
                <a:ea typeface="微软雅黑" panose="020B0503020204020204" charset="-122"/>
                <a:cs typeface="+mn-cs"/>
                <a:sym typeface="Arial" panose="020B0604020202090204" pitchFamily="34" charset="0"/>
              </a:endParaRPr>
            </a:p>
          </p:txBody>
        </p:sp>
        <p:sp>
          <p:nvSpPr>
            <p:cNvPr id="29" name="文本框 28"/>
            <p:cNvSpPr txBox="1"/>
            <p:nvPr>
              <p:custDataLst>
                <p:tags r:id="rId13"/>
              </p:custDataLst>
            </p:nvPr>
          </p:nvSpPr>
          <p:spPr>
            <a:xfrm>
              <a:off x="5475" y="2362"/>
              <a:ext cx="3596" cy="1588"/>
            </a:xfrm>
            <a:prstGeom prst="rect">
              <a:avLst/>
            </a:prstGeom>
            <a:noFill/>
          </p:spPr>
          <p:txBody>
            <a:bodyPr wrap="square" rtlCol="0" anchor="ctr">
              <a:normAutofit/>
            </a:bodyPr>
            <a:p>
              <a:pPr marL="0" lvl="0" indent="0" algn="l">
                <a:lnSpc>
                  <a:spcPct val="120000"/>
                </a:lnSpc>
                <a:spcBef>
                  <a:spcPts val="0"/>
                </a:spcBef>
                <a:spcAft>
                  <a:spcPts val="0"/>
                </a:spcAft>
                <a:buSzPct val="100000"/>
              </a:pPr>
              <a:r>
                <a:rPr lang="zh-CN" altLang="en-US" sz="1600" b="0" i="0" spc="150">
                  <a:solidFill>
                    <a:srgbClr val="000000"/>
                  </a:solidFill>
                  <a:latin typeface="微软雅黑" panose="020B0503020204020204" charset="-122"/>
                  <a:ea typeface="微软雅黑" panose="020B0503020204020204" charset="-122"/>
                  <a:cs typeface="+mn-cs"/>
                </a:rPr>
                <a:t>信息量少、重复性高、网站内容更新频率低</a:t>
              </a:r>
              <a:endParaRPr lang="zh-CN" altLang="en-US" sz="1600" b="0" i="0" spc="150">
                <a:solidFill>
                  <a:srgbClr val="000000"/>
                </a:solidFill>
                <a:latin typeface="微软雅黑" panose="020B0503020204020204" charset="-122"/>
                <a:ea typeface="微软雅黑" panose="020B0503020204020204" charset="-122"/>
                <a:cs typeface="+mn-cs"/>
              </a:endParaRPr>
            </a:p>
          </p:txBody>
        </p:sp>
        <p:grpSp>
          <p:nvGrpSpPr>
            <p:cNvPr id="31" name="icon"/>
            <p:cNvGrpSpPr/>
            <p:nvPr>
              <p:custDataLst>
                <p:tags r:id="rId14"/>
              </p:custDataLst>
            </p:nvPr>
          </p:nvGrpSpPr>
          <p:grpSpPr>
            <a:xfrm rot="0">
              <a:off x="7040" y="5515"/>
              <a:ext cx="466" cy="466"/>
              <a:chOff x="15224951" y="15507891"/>
              <a:chExt cx="1547813" cy="1547813"/>
            </a:xfrm>
            <a:solidFill>
              <a:schemeClr val="accent1"/>
            </a:solidFill>
          </p:grpSpPr>
          <p:sp>
            <p:nvSpPr>
              <p:cNvPr id="32" name="PA-任意多边形: 形状 2350"/>
              <p:cNvSpPr/>
              <p:nvPr>
                <p:custDataLst>
                  <p:tags r:id="rId15"/>
                </p:custDataLst>
              </p:nvPr>
            </p:nvSpPr>
            <p:spPr bwMode="auto">
              <a:xfrm>
                <a:off x="15224951" y="15555516"/>
                <a:ext cx="1047750" cy="1452563"/>
              </a:xfrm>
              <a:custGeom>
                <a:avLst/>
                <a:gdLst>
                  <a:gd name="connsiteX0" fmla="*/ 1041797 w 1047750"/>
                  <a:gd name="connsiteY0" fmla="*/ 317564 h 1452562"/>
                  <a:gd name="connsiteX1" fmla="*/ 742093 w 1047750"/>
                  <a:gd name="connsiteY1" fmla="*/ 17859 h 1452562"/>
                  <a:gd name="connsiteX2" fmla="*/ 17859 w 1047750"/>
                  <a:gd name="connsiteY2" fmla="*/ 17859 h 1452562"/>
                  <a:gd name="connsiteX3" fmla="*/ 17859 w 1047750"/>
                  <a:gd name="connsiteY3" fmla="*/ 1446609 h 1452562"/>
                  <a:gd name="connsiteX4" fmla="*/ 1041797 w 1047750"/>
                  <a:gd name="connsiteY4" fmla="*/ 1446609 h 1452562"/>
                  <a:gd name="connsiteX5" fmla="*/ 1041797 w 1047750"/>
                  <a:gd name="connsiteY5" fmla="*/ 317564 h 1452562"/>
                  <a:gd name="connsiteX6" fmla="*/ 756047 w 1047750"/>
                  <a:gd name="connsiteY6" fmla="*/ 99155 h 1452562"/>
                  <a:gd name="connsiteX7" fmla="*/ 960501 w 1047750"/>
                  <a:gd name="connsiteY7" fmla="*/ 303609 h 1452562"/>
                  <a:gd name="connsiteX8" fmla="*/ 756047 w 1047750"/>
                  <a:gd name="connsiteY8" fmla="*/ 303609 h 1452562"/>
                  <a:gd name="connsiteX9" fmla="*/ 756047 w 1047750"/>
                  <a:gd name="connsiteY9" fmla="*/ 99155 h 1452562"/>
                  <a:gd name="connsiteX10" fmla="*/ 65484 w 1047750"/>
                  <a:gd name="connsiteY10" fmla="*/ 1398984 h 1452562"/>
                  <a:gd name="connsiteX11" fmla="*/ 65484 w 1047750"/>
                  <a:gd name="connsiteY11" fmla="*/ 65484 h 1452562"/>
                  <a:gd name="connsiteX12" fmla="*/ 708422 w 1047750"/>
                  <a:gd name="connsiteY12" fmla="*/ 65484 h 1452562"/>
                  <a:gd name="connsiteX13" fmla="*/ 708422 w 1047750"/>
                  <a:gd name="connsiteY13" fmla="*/ 351234 h 1452562"/>
                  <a:gd name="connsiteX14" fmla="*/ 994172 w 1047750"/>
                  <a:gd name="connsiteY14" fmla="*/ 351234 h 1452562"/>
                  <a:gd name="connsiteX15" fmla="*/ 994172 w 1047750"/>
                  <a:gd name="connsiteY15" fmla="*/ 1398984 h 1452562"/>
                  <a:gd name="connsiteX16" fmla="*/ 65484 w 1047750"/>
                  <a:gd name="connsiteY16" fmla="*/ 1398984 h 145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7750" h="1452562">
                    <a:moveTo>
                      <a:pt x="1041797" y="317564"/>
                    </a:moveTo>
                    <a:lnTo>
                      <a:pt x="742093" y="17859"/>
                    </a:lnTo>
                    <a:lnTo>
                      <a:pt x="17859" y="17859"/>
                    </a:lnTo>
                    <a:lnTo>
                      <a:pt x="17859" y="1446609"/>
                    </a:lnTo>
                    <a:lnTo>
                      <a:pt x="1041797" y="1446609"/>
                    </a:lnTo>
                    <a:lnTo>
                      <a:pt x="1041797" y="317564"/>
                    </a:lnTo>
                    <a:close/>
                    <a:moveTo>
                      <a:pt x="756047" y="99155"/>
                    </a:moveTo>
                    <a:lnTo>
                      <a:pt x="960501" y="303609"/>
                    </a:lnTo>
                    <a:lnTo>
                      <a:pt x="756047" y="303609"/>
                    </a:lnTo>
                    <a:lnTo>
                      <a:pt x="756047" y="99155"/>
                    </a:lnTo>
                    <a:close/>
                    <a:moveTo>
                      <a:pt x="65484" y="1398984"/>
                    </a:moveTo>
                    <a:lnTo>
                      <a:pt x="65484" y="65484"/>
                    </a:lnTo>
                    <a:lnTo>
                      <a:pt x="708422" y="65484"/>
                    </a:lnTo>
                    <a:lnTo>
                      <a:pt x="708422" y="351234"/>
                    </a:lnTo>
                    <a:lnTo>
                      <a:pt x="994172" y="351234"/>
                    </a:lnTo>
                    <a:lnTo>
                      <a:pt x="994172" y="1398984"/>
                    </a:lnTo>
                    <a:lnTo>
                      <a:pt x="65484" y="1398984"/>
                    </a:lnTo>
                    <a:close/>
                  </a:path>
                </a:pathLst>
              </a:custGeom>
              <a:solidFill>
                <a:srgbClr val="3F9FA7"/>
              </a:solidFill>
              <a:ln>
                <a:noFill/>
              </a:ln>
            </p:spPr>
            <p:txBody>
              <a:bodyPr rtlCol="0" anchor="ctr" anchorCtr="1">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rgbClr val="000000"/>
                  </a:solidFill>
                  <a:latin typeface="微软雅黑" panose="020B0503020204020204" charset="-122"/>
                  <a:ea typeface="微软雅黑" panose="020B0503020204020204" charset="-122"/>
                  <a:sym typeface="+mn-ea"/>
                </a:endParaRPr>
              </a:p>
            </p:txBody>
          </p:sp>
          <p:sp>
            <p:nvSpPr>
              <p:cNvPr id="35" name="PA-任意多边形: 形状 2351"/>
              <p:cNvSpPr/>
              <p:nvPr>
                <p:custDataLst>
                  <p:tags r:id="rId16"/>
                </p:custDataLst>
              </p:nvPr>
            </p:nvSpPr>
            <p:spPr bwMode="auto">
              <a:xfrm>
                <a:off x="16510826" y="15507891"/>
                <a:ext cx="261938" cy="1547813"/>
              </a:xfrm>
              <a:custGeom>
                <a:avLst/>
                <a:gdLst>
                  <a:gd name="connsiteX0" fmla="*/ 255984 w 261937"/>
                  <a:gd name="connsiteY0" fmla="*/ 17859 h 1547812"/>
                  <a:gd name="connsiteX1" fmla="*/ 17859 w 261937"/>
                  <a:gd name="connsiteY1" fmla="*/ 17859 h 1547812"/>
                  <a:gd name="connsiteX2" fmla="*/ 17859 w 261937"/>
                  <a:gd name="connsiteY2" fmla="*/ 1309354 h 1547812"/>
                  <a:gd name="connsiteX3" fmla="*/ 136922 w 261937"/>
                  <a:gd name="connsiteY3" fmla="*/ 1547479 h 1547812"/>
                  <a:gd name="connsiteX4" fmla="*/ 255984 w 261937"/>
                  <a:gd name="connsiteY4" fmla="*/ 1309354 h 1547812"/>
                  <a:gd name="connsiteX5" fmla="*/ 255984 w 261937"/>
                  <a:gd name="connsiteY5" fmla="*/ 17859 h 1547812"/>
                  <a:gd name="connsiteX6" fmla="*/ 208359 w 261937"/>
                  <a:gd name="connsiteY6" fmla="*/ 65484 h 1547812"/>
                  <a:gd name="connsiteX7" fmla="*/ 208359 w 261937"/>
                  <a:gd name="connsiteY7" fmla="*/ 255984 h 1547812"/>
                  <a:gd name="connsiteX8" fmla="*/ 65484 w 261937"/>
                  <a:gd name="connsiteY8" fmla="*/ 255984 h 1547812"/>
                  <a:gd name="connsiteX9" fmla="*/ 65484 w 261937"/>
                  <a:gd name="connsiteY9" fmla="*/ 65484 h 1547812"/>
                  <a:gd name="connsiteX10" fmla="*/ 208359 w 261937"/>
                  <a:gd name="connsiteY10" fmla="*/ 65484 h 1547812"/>
                  <a:gd name="connsiteX11" fmla="*/ 136922 w 261937"/>
                  <a:gd name="connsiteY11" fmla="*/ 1440990 h 1547812"/>
                  <a:gd name="connsiteX12" fmla="*/ 65484 w 261937"/>
                  <a:gd name="connsiteY12" fmla="*/ 1298115 h 1547812"/>
                  <a:gd name="connsiteX13" fmla="*/ 65484 w 261937"/>
                  <a:gd name="connsiteY13" fmla="*/ 303609 h 1547812"/>
                  <a:gd name="connsiteX14" fmla="*/ 208359 w 261937"/>
                  <a:gd name="connsiteY14" fmla="*/ 303609 h 1547812"/>
                  <a:gd name="connsiteX15" fmla="*/ 208359 w 261937"/>
                  <a:gd name="connsiteY15" fmla="*/ 1298115 h 1547812"/>
                  <a:gd name="connsiteX16" fmla="*/ 136922 w 261937"/>
                  <a:gd name="connsiteY16" fmla="*/ 1440990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1937" h="1547812">
                    <a:moveTo>
                      <a:pt x="255984" y="17859"/>
                    </a:moveTo>
                    <a:lnTo>
                      <a:pt x="17859" y="17859"/>
                    </a:lnTo>
                    <a:lnTo>
                      <a:pt x="17859" y="1309354"/>
                    </a:lnTo>
                    <a:lnTo>
                      <a:pt x="136922" y="1547479"/>
                    </a:lnTo>
                    <a:lnTo>
                      <a:pt x="255984" y="1309354"/>
                    </a:lnTo>
                    <a:lnTo>
                      <a:pt x="255984" y="17859"/>
                    </a:lnTo>
                    <a:close/>
                    <a:moveTo>
                      <a:pt x="208359" y="65484"/>
                    </a:moveTo>
                    <a:lnTo>
                      <a:pt x="208359" y="255984"/>
                    </a:lnTo>
                    <a:lnTo>
                      <a:pt x="65484" y="255984"/>
                    </a:lnTo>
                    <a:lnTo>
                      <a:pt x="65484" y="65484"/>
                    </a:lnTo>
                    <a:lnTo>
                      <a:pt x="208359" y="65484"/>
                    </a:lnTo>
                    <a:close/>
                    <a:moveTo>
                      <a:pt x="136922" y="1440990"/>
                    </a:moveTo>
                    <a:lnTo>
                      <a:pt x="65484" y="1298115"/>
                    </a:lnTo>
                    <a:lnTo>
                      <a:pt x="65484" y="303609"/>
                    </a:lnTo>
                    <a:lnTo>
                      <a:pt x="208359" y="303609"/>
                    </a:lnTo>
                    <a:lnTo>
                      <a:pt x="208359" y="1298115"/>
                    </a:lnTo>
                    <a:lnTo>
                      <a:pt x="136922" y="1440990"/>
                    </a:lnTo>
                    <a:close/>
                  </a:path>
                </a:pathLst>
              </a:custGeom>
              <a:solidFill>
                <a:srgbClr val="3F9FA7"/>
              </a:solidFill>
              <a:ln>
                <a:noFill/>
              </a:ln>
            </p:spPr>
            <p:txBody>
              <a:bodyPr rtlCol="0" anchor="ctr" anchorCtr="1">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rgbClr val="000000"/>
                  </a:solidFill>
                  <a:latin typeface="微软雅黑" panose="020B0503020204020204" charset="-122"/>
                  <a:ea typeface="微软雅黑" panose="020B0503020204020204" charset="-122"/>
                  <a:sym typeface="+mn-ea"/>
                </a:endParaRPr>
              </a:p>
            </p:txBody>
          </p:sp>
          <p:sp>
            <p:nvSpPr>
              <p:cNvPr id="36" name="PA-任意多边形: 形状 2352"/>
              <p:cNvSpPr/>
              <p:nvPr>
                <p:custDataLst>
                  <p:tags r:id="rId17"/>
                </p:custDataLst>
              </p:nvPr>
            </p:nvSpPr>
            <p:spPr bwMode="auto">
              <a:xfrm>
                <a:off x="15415451" y="15793641"/>
                <a:ext cx="309563" cy="71438"/>
              </a:xfrm>
              <a:custGeom>
                <a:avLst/>
                <a:gdLst>
                  <a:gd name="connsiteX0" fmla="*/ 17859 w 309562"/>
                  <a:gd name="connsiteY0" fmla="*/ 17859 h 71437"/>
                  <a:gd name="connsiteX1" fmla="*/ 303609 w 309562"/>
                  <a:gd name="connsiteY1" fmla="*/ 17859 h 71437"/>
                  <a:gd name="connsiteX2" fmla="*/ 303609 w 309562"/>
                  <a:gd name="connsiteY2" fmla="*/ 65484 h 71437"/>
                  <a:gd name="connsiteX3" fmla="*/ 17859 w 309562"/>
                  <a:gd name="connsiteY3" fmla="*/ 65484 h 71437"/>
                </a:gdLst>
                <a:ahLst/>
                <a:cxnLst>
                  <a:cxn ang="0">
                    <a:pos x="connsiteX0" y="connsiteY0"/>
                  </a:cxn>
                  <a:cxn ang="0">
                    <a:pos x="connsiteX1" y="connsiteY1"/>
                  </a:cxn>
                  <a:cxn ang="0">
                    <a:pos x="connsiteX2" y="connsiteY2"/>
                  </a:cxn>
                  <a:cxn ang="0">
                    <a:pos x="connsiteX3" y="connsiteY3"/>
                  </a:cxn>
                </a:cxnLst>
                <a:rect l="l" t="t" r="r" b="b"/>
                <a:pathLst>
                  <a:path w="309562" h="71437">
                    <a:moveTo>
                      <a:pt x="17859" y="17859"/>
                    </a:moveTo>
                    <a:lnTo>
                      <a:pt x="303609" y="17859"/>
                    </a:lnTo>
                    <a:lnTo>
                      <a:pt x="303609" y="65484"/>
                    </a:lnTo>
                    <a:lnTo>
                      <a:pt x="17859" y="65484"/>
                    </a:lnTo>
                    <a:close/>
                  </a:path>
                </a:pathLst>
              </a:custGeom>
              <a:solidFill>
                <a:srgbClr val="34838A"/>
              </a:solidFill>
              <a:ln>
                <a:noFill/>
              </a:ln>
            </p:spPr>
            <p:txBody>
              <a:bodyPr rtlCol="0" anchor="ctr" anchorCtr="1">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rgbClr val="000000"/>
                  </a:solidFill>
                  <a:latin typeface="微软雅黑" panose="020B0503020204020204" charset="-122"/>
                  <a:ea typeface="微软雅黑" panose="020B0503020204020204" charset="-122"/>
                  <a:sym typeface="+mn-ea"/>
                </a:endParaRPr>
              </a:p>
            </p:txBody>
          </p:sp>
          <p:sp>
            <p:nvSpPr>
              <p:cNvPr id="37" name="PA-任意多边形: 形状 2353"/>
              <p:cNvSpPr/>
              <p:nvPr>
                <p:custDataLst>
                  <p:tags r:id="rId18"/>
                </p:custDataLst>
              </p:nvPr>
            </p:nvSpPr>
            <p:spPr bwMode="auto">
              <a:xfrm>
                <a:off x="15415451" y="16031766"/>
                <a:ext cx="666750" cy="71438"/>
              </a:xfrm>
              <a:custGeom>
                <a:avLst/>
                <a:gdLst>
                  <a:gd name="connsiteX0" fmla="*/ 17859 w 666750"/>
                  <a:gd name="connsiteY0" fmla="*/ 17859 h 71437"/>
                  <a:gd name="connsiteX1" fmla="*/ 660797 w 666750"/>
                  <a:gd name="connsiteY1" fmla="*/ 17859 h 71437"/>
                  <a:gd name="connsiteX2" fmla="*/ 660797 w 666750"/>
                  <a:gd name="connsiteY2" fmla="*/ 65484 h 71437"/>
                  <a:gd name="connsiteX3" fmla="*/ 17859 w 666750"/>
                  <a:gd name="connsiteY3" fmla="*/ 65484 h 71437"/>
                </a:gdLst>
                <a:ahLst/>
                <a:cxnLst>
                  <a:cxn ang="0">
                    <a:pos x="connsiteX0" y="connsiteY0"/>
                  </a:cxn>
                  <a:cxn ang="0">
                    <a:pos x="connsiteX1" y="connsiteY1"/>
                  </a:cxn>
                  <a:cxn ang="0">
                    <a:pos x="connsiteX2" y="connsiteY2"/>
                  </a:cxn>
                  <a:cxn ang="0">
                    <a:pos x="connsiteX3" y="connsiteY3"/>
                  </a:cxn>
                </a:cxnLst>
                <a:rect l="l" t="t" r="r" b="b"/>
                <a:pathLst>
                  <a:path w="666750" h="71437">
                    <a:moveTo>
                      <a:pt x="17859" y="17859"/>
                    </a:moveTo>
                    <a:lnTo>
                      <a:pt x="660797" y="17859"/>
                    </a:lnTo>
                    <a:lnTo>
                      <a:pt x="660797" y="65484"/>
                    </a:lnTo>
                    <a:lnTo>
                      <a:pt x="17859" y="65484"/>
                    </a:lnTo>
                    <a:close/>
                  </a:path>
                </a:pathLst>
              </a:custGeom>
              <a:solidFill>
                <a:srgbClr val="34838A"/>
              </a:solidFill>
              <a:ln>
                <a:noFill/>
              </a:ln>
            </p:spPr>
            <p:txBody>
              <a:bodyPr rtlCol="0" anchor="ctr" anchorCtr="1">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rgbClr val="000000"/>
                  </a:solidFill>
                  <a:latin typeface="微软雅黑" panose="020B0503020204020204" charset="-122"/>
                  <a:ea typeface="微软雅黑" panose="020B0503020204020204" charset="-122"/>
                  <a:sym typeface="+mn-ea"/>
                </a:endParaRPr>
              </a:p>
            </p:txBody>
          </p:sp>
          <p:sp>
            <p:nvSpPr>
              <p:cNvPr id="39" name="PA-任意多边形: 形状 2354"/>
              <p:cNvSpPr/>
              <p:nvPr>
                <p:custDataLst>
                  <p:tags r:id="rId19"/>
                </p:custDataLst>
              </p:nvPr>
            </p:nvSpPr>
            <p:spPr bwMode="auto">
              <a:xfrm>
                <a:off x="15415451" y="16222266"/>
                <a:ext cx="666750" cy="71438"/>
              </a:xfrm>
              <a:custGeom>
                <a:avLst/>
                <a:gdLst>
                  <a:gd name="connsiteX0" fmla="*/ 17859 w 666750"/>
                  <a:gd name="connsiteY0" fmla="*/ 17859 h 71437"/>
                  <a:gd name="connsiteX1" fmla="*/ 660797 w 666750"/>
                  <a:gd name="connsiteY1" fmla="*/ 17859 h 71437"/>
                  <a:gd name="connsiteX2" fmla="*/ 660797 w 666750"/>
                  <a:gd name="connsiteY2" fmla="*/ 65484 h 71437"/>
                  <a:gd name="connsiteX3" fmla="*/ 17859 w 666750"/>
                  <a:gd name="connsiteY3" fmla="*/ 65484 h 71437"/>
                </a:gdLst>
                <a:ahLst/>
                <a:cxnLst>
                  <a:cxn ang="0">
                    <a:pos x="connsiteX0" y="connsiteY0"/>
                  </a:cxn>
                  <a:cxn ang="0">
                    <a:pos x="connsiteX1" y="connsiteY1"/>
                  </a:cxn>
                  <a:cxn ang="0">
                    <a:pos x="connsiteX2" y="connsiteY2"/>
                  </a:cxn>
                  <a:cxn ang="0">
                    <a:pos x="connsiteX3" y="connsiteY3"/>
                  </a:cxn>
                </a:cxnLst>
                <a:rect l="l" t="t" r="r" b="b"/>
                <a:pathLst>
                  <a:path w="666750" h="71437">
                    <a:moveTo>
                      <a:pt x="17859" y="17859"/>
                    </a:moveTo>
                    <a:lnTo>
                      <a:pt x="660797" y="17859"/>
                    </a:lnTo>
                    <a:lnTo>
                      <a:pt x="660797" y="65484"/>
                    </a:lnTo>
                    <a:lnTo>
                      <a:pt x="17859" y="65484"/>
                    </a:lnTo>
                    <a:close/>
                  </a:path>
                </a:pathLst>
              </a:custGeom>
              <a:solidFill>
                <a:srgbClr val="34838A"/>
              </a:solidFill>
              <a:ln>
                <a:noFill/>
              </a:ln>
            </p:spPr>
            <p:txBody>
              <a:bodyPr rtlCol="0" anchor="ctr" anchorCtr="1">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rgbClr val="000000"/>
                  </a:solidFill>
                  <a:latin typeface="微软雅黑" panose="020B0503020204020204" charset="-122"/>
                  <a:ea typeface="微软雅黑" panose="020B0503020204020204" charset="-122"/>
                  <a:sym typeface="+mn-ea"/>
                </a:endParaRPr>
              </a:p>
            </p:txBody>
          </p:sp>
          <p:sp>
            <p:nvSpPr>
              <p:cNvPr id="40" name="PA-任意多边形: 形状 2355"/>
              <p:cNvSpPr/>
              <p:nvPr>
                <p:custDataLst>
                  <p:tags r:id="rId20"/>
                </p:custDataLst>
              </p:nvPr>
            </p:nvSpPr>
            <p:spPr bwMode="auto">
              <a:xfrm>
                <a:off x="15415451" y="16412766"/>
                <a:ext cx="666750" cy="71438"/>
              </a:xfrm>
              <a:custGeom>
                <a:avLst/>
                <a:gdLst>
                  <a:gd name="connsiteX0" fmla="*/ 17859 w 666750"/>
                  <a:gd name="connsiteY0" fmla="*/ 17859 h 71437"/>
                  <a:gd name="connsiteX1" fmla="*/ 660797 w 666750"/>
                  <a:gd name="connsiteY1" fmla="*/ 17859 h 71437"/>
                  <a:gd name="connsiteX2" fmla="*/ 660797 w 666750"/>
                  <a:gd name="connsiteY2" fmla="*/ 65484 h 71437"/>
                  <a:gd name="connsiteX3" fmla="*/ 17859 w 666750"/>
                  <a:gd name="connsiteY3" fmla="*/ 65484 h 71437"/>
                </a:gdLst>
                <a:ahLst/>
                <a:cxnLst>
                  <a:cxn ang="0">
                    <a:pos x="connsiteX0" y="connsiteY0"/>
                  </a:cxn>
                  <a:cxn ang="0">
                    <a:pos x="connsiteX1" y="connsiteY1"/>
                  </a:cxn>
                  <a:cxn ang="0">
                    <a:pos x="connsiteX2" y="connsiteY2"/>
                  </a:cxn>
                  <a:cxn ang="0">
                    <a:pos x="connsiteX3" y="connsiteY3"/>
                  </a:cxn>
                </a:cxnLst>
                <a:rect l="l" t="t" r="r" b="b"/>
                <a:pathLst>
                  <a:path w="666750" h="71437">
                    <a:moveTo>
                      <a:pt x="17859" y="17859"/>
                    </a:moveTo>
                    <a:lnTo>
                      <a:pt x="660797" y="17859"/>
                    </a:lnTo>
                    <a:lnTo>
                      <a:pt x="660797" y="65484"/>
                    </a:lnTo>
                    <a:lnTo>
                      <a:pt x="17859" y="65484"/>
                    </a:lnTo>
                    <a:close/>
                  </a:path>
                </a:pathLst>
              </a:custGeom>
              <a:solidFill>
                <a:srgbClr val="34838A"/>
              </a:solidFill>
              <a:ln>
                <a:noFill/>
              </a:ln>
            </p:spPr>
            <p:txBody>
              <a:bodyPr rtlCol="0" anchor="ctr" anchorCtr="1">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rgbClr val="000000"/>
                  </a:solidFill>
                  <a:latin typeface="微软雅黑" panose="020B0503020204020204" charset="-122"/>
                  <a:ea typeface="微软雅黑" panose="020B0503020204020204" charset="-122"/>
                  <a:sym typeface="+mn-ea"/>
                </a:endParaRPr>
              </a:p>
            </p:txBody>
          </p:sp>
          <p:sp>
            <p:nvSpPr>
              <p:cNvPr id="41" name="PA-任意多边形: 形状 2356"/>
              <p:cNvSpPr/>
              <p:nvPr>
                <p:custDataLst>
                  <p:tags r:id="rId21"/>
                </p:custDataLst>
              </p:nvPr>
            </p:nvSpPr>
            <p:spPr bwMode="auto">
              <a:xfrm>
                <a:off x="15415451" y="16603266"/>
                <a:ext cx="666750" cy="71438"/>
              </a:xfrm>
              <a:custGeom>
                <a:avLst/>
                <a:gdLst>
                  <a:gd name="connsiteX0" fmla="*/ 17859 w 666750"/>
                  <a:gd name="connsiteY0" fmla="*/ 17859 h 71437"/>
                  <a:gd name="connsiteX1" fmla="*/ 660797 w 666750"/>
                  <a:gd name="connsiteY1" fmla="*/ 17859 h 71437"/>
                  <a:gd name="connsiteX2" fmla="*/ 660797 w 666750"/>
                  <a:gd name="connsiteY2" fmla="*/ 65484 h 71437"/>
                  <a:gd name="connsiteX3" fmla="*/ 17859 w 666750"/>
                  <a:gd name="connsiteY3" fmla="*/ 65484 h 71437"/>
                </a:gdLst>
                <a:ahLst/>
                <a:cxnLst>
                  <a:cxn ang="0">
                    <a:pos x="connsiteX0" y="connsiteY0"/>
                  </a:cxn>
                  <a:cxn ang="0">
                    <a:pos x="connsiteX1" y="connsiteY1"/>
                  </a:cxn>
                  <a:cxn ang="0">
                    <a:pos x="connsiteX2" y="connsiteY2"/>
                  </a:cxn>
                  <a:cxn ang="0">
                    <a:pos x="connsiteX3" y="connsiteY3"/>
                  </a:cxn>
                </a:cxnLst>
                <a:rect l="l" t="t" r="r" b="b"/>
                <a:pathLst>
                  <a:path w="666750" h="71437">
                    <a:moveTo>
                      <a:pt x="17859" y="17859"/>
                    </a:moveTo>
                    <a:lnTo>
                      <a:pt x="660797" y="17859"/>
                    </a:lnTo>
                    <a:lnTo>
                      <a:pt x="660797" y="65484"/>
                    </a:lnTo>
                    <a:lnTo>
                      <a:pt x="17859" y="65484"/>
                    </a:lnTo>
                    <a:close/>
                  </a:path>
                </a:pathLst>
              </a:custGeom>
              <a:solidFill>
                <a:srgbClr val="34838A"/>
              </a:solidFill>
              <a:ln>
                <a:noFill/>
              </a:ln>
            </p:spPr>
            <p:txBody>
              <a:bodyPr rtlCol="0" anchor="ctr" anchorCtr="1">
                <a:normAutofit fontScale="550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olidFill>
                    <a:srgbClr val="000000"/>
                  </a:solidFill>
                  <a:latin typeface="微软雅黑" panose="020B0503020204020204" charset="-122"/>
                  <a:ea typeface="微软雅黑" panose="020B0503020204020204" charset="-122"/>
                  <a:sym typeface="+mn-ea"/>
                </a:endParaRPr>
              </a:p>
            </p:txBody>
          </p:sp>
        </p:grpSp>
      </p:grpSp>
      <p:sp>
        <p:nvSpPr>
          <p:cNvPr id="38" name="下箭头标注 8"/>
          <p:cNvSpPr/>
          <p:nvPr>
            <p:custDataLst>
              <p:tags r:id="rId22"/>
            </p:custDataLst>
          </p:nvPr>
        </p:nvSpPr>
        <p:spPr>
          <a:xfrm>
            <a:off x="5118735" y="5078730"/>
            <a:ext cx="2421255" cy="321945"/>
          </a:xfrm>
          <a:prstGeom prst="downArrowCallout">
            <a:avLst>
              <a:gd name="adj1" fmla="val 67218"/>
              <a:gd name="adj2" fmla="val 33609"/>
              <a:gd name="adj3" fmla="val 52728"/>
              <a:gd name="adj4" fmla="val 55380"/>
            </a:avLst>
          </a:prstGeom>
          <a:solidFill>
            <a:srgbClr val="509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olidFill>
                <a:srgbClr val="FFFFFF"/>
              </a:solidFill>
              <a:latin typeface="微软雅黑" panose="020B0503020204020204" charset="-122"/>
              <a:ea typeface="微软雅黑" panose="020B0503020204020204" charset="-122"/>
              <a:sym typeface="Arial" panose="020B0604020202090204" pitchFamily="34" charset="0"/>
            </a:endParaRPr>
          </a:p>
        </p:txBody>
      </p:sp>
      <p:sp>
        <p:nvSpPr>
          <p:cNvPr id="42" name="矩形 41"/>
          <p:cNvSpPr/>
          <p:nvPr>
            <p:custDataLst>
              <p:tags r:id="rId23"/>
            </p:custDataLst>
          </p:nvPr>
        </p:nvSpPr>
        <p:spPr>
          <a:xfrm>
            <a:off x="5118735" y="5008880"/>
            <a:ext cx="2421255" cy="81915"/>
          </a:xfrm>
          <a:prstGeom prst="rect">
            <a:avLst/>
          </a:prstGeom>
          <a:solidFill>
            <a:srgbClr val="509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olidFill>
                <a:srgbClr val="FFFFFF"/>
              </a:solidFill>
              <a:latin typeface="微软雅黑" panose="020B0503020204020204" charset="-122"/>
              <a:ea typeface="微软雅黑" panose="020B0503020204020204" charset="-122"/>
              <a:sym typeface="Arial" panose="020B0604020202090204" pitchFamily="34" charset="0"/>
            </a:endParaRPr>
          </a:p>
        </p:txBody>
      </p:sp>
      <p:sp>
        <p:nvSpPr>
          <p:cNvPr id="43" name="矩形 42"/>
          <p:cNvSpPr/>
          <p:nvPr>
            <p:custDataLst>
              <p:tags r:id="rId24"/>
            </p:custDataLst>
          </p:nvPr>
        </p:nvSpPr>
        <p:spPr>
          <a:xfrm>
            <a:off x="5140325" y="3655060"/>
            <a:ext cx="2378710" cy="1127760"/>
          </a:xfrm>
          <a:prstGeom prst="rect">
            <a:avLst/>
          </a:prstGeom>
          <a:noFill/>
          <a:ln w="19050">
            <a:solidFill>
              <a:srgbClr val="50986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lvl="0" algn="ctr"/>
            <a:endParaRPr lang="zh-CN" altLang="en-US" dirty="0">
              <a:solidFill>
                <a:srgbClr val="000000"/>
              </a:solidFill>
              <a:latin typeface="微软雅黑" panose="020B0503020204020204" charset="-122"/>
              <a:ea typeface="微软雅黑" panose="020B0503020204020204" charset="-122"/>
              <a:sym typeface="Arial" panose="020B0604020202090204" pitchFamily="34" charset="0"/>
            </a:endParaRPr>
          </a:p>
        </p:txBody>
      </p:sp>
      <p:sp>
        <p:nvSpPr>
          <p:cNvPr id="44" name="文本框 43"/>
          <p:cNvSpPr txBox="1"/>
          <p:nvPr>
            <p:custDataLst>
              <p:tags r:id="rId25"/>
            </p:custDataLst>
          </p:nvPr>
        </p:nvSpPr>
        <p:spPr>
          <a:xfrm>
            <a:off x="5024120" y="6064250"/>
            <a:ext cx="2610485" cy="369570"/>
          </a:xfrm>
          <a:prstGeom prst="rect">
            <a:avLst/>
          </a:prstGeom>
          <a:noFill/>
        </p:spPr>
        <p:txBody>
          <a:bodyPr wrap="square" rtlCol="0">
            <a:normAutofit/>
          </a:bodyPr>
          <a:p>
            <a:pPr marL="0" indent="0" algn="ctr">
              <a:lnSpc>
                <a:spcPct val="100000"/>
              </a:lnSpc>
              <a:spcBef>
                <a:spcPts val="0"/>
              </a:spcBef>
              <a:spcAft>
                <a:spcPts val="0"/>
              </a:spcAft>
              <a:buSzPct val="100000"/>
            </a:pPr>
            <a:r>
              <a:rPr lang="zh-CN" altLang="en-US" sz="1600" b="0" i="0" spc="300">
                <a:solidFill>
                  <a:srgbClr val="50986B"/>
                </a:solidFill>
                <a:latin typeface="微软雅黑" panose="020B0503020204020204" charset="-122"/>
                <a:ea typeface="微软雅黑" panose="020B0503020204020204" charset="-122"/>
                <a:cs typeface="+mn-cs"/>
              </a:rPr>
              <a:t>从业者</a:t>
            </a:r>
            <a:endParaRPr lang="zh-CN" altLang="en-US" sz="1600" b="0" i="0" spc="300">
              <a:solidFill>
                <a:srgbClr val="50986B"/>
              </a:solidFill>
              <a:latin typeface="微软雅黑" panose="020B0503020204020204" charset="-122"/>
              <a:ea typeface="微软雅黑" panose="020B0503020204020204" charset="-122"/>
              <a:cs typeface="+mn-cs"/>
              <a:sym typeface="Arial" panose="020B0604020202090204" pitchFamily="34" charset="0"/>
            </a:endParaRPr>
          </a:p>
        </p:txBody>
      </p:sp>
      <p:sp>
        <p:nvSpPr>
          <p:cNvPr id="45" name="文本框 44"/>
          <p:cNvSpPr txBox="1"/>
          <p:nvPr>
            <p:custDataLst>
              <p:tags r:id="rId26"/>
            </p:custDataLst>
          </p:nvPr>
        </p:nvSpPr>
        <p:spPr>
          <a:xfrm>
            <a:off x="5187950" y="3703955"/>
            <a:ext cx="2283460" cy="1008380"/>
          </a:xfrm>
          <a:prstGeom prst="rect">
            <a:avLst/>
          </a:prstGeom>
          <a:noFill/>
        </p:spPr>
        <p:txBody>
          <a:bodyPr wrap="square" rtlCol="0" anchor="ctr">
            <a:normAutofit/>
          </a:bodyPr>
          <a:p>
            <a:pPr marL="0" lvl="0" indent="0" algn="l">
              <a:lnSpc>
                <a:spcPct val="120000"/>
              </a:lnSpc>
              <a:spcBef>
                <a:spcPts val="0"/>
              </a:spcBef>
              <a:spcAft>
                <a:spcPts val="0"/>
              </a:spcAft>
              <a:buSzPct val="100000"/>
            </a:pPr>
            <a:r>
              <a:rPr lang="zh-CN" altLang="en-US" sz="1600" b="0" i="0" spc="150">
                <a:solidFill>
                  <a:srgbClr val="000000"/>
                </a:solidFill>
                <a:latin typeface="微软雅黑" panose="020B0503020204020204" charset="-122"/>
                <a:ea typeface="微软雅黑" panose="020B0503020204020204" charset="-122"/>
                <a:cs typeface="+mn-cs"/>
              </a:rPr>
              <a:t>网络素质不足，缺乏新闻修养和编辑素养</a:t>
            </a:r>
            <a:endParaRPr lang="zh-CN" altLang="en-US" sz="1600" b="0" i="0" spc="150">
              <a:solidFill>
                <a:srgbClr val="000000"/>
              </a:solidFill>
              <a:latin typeface="微软雅黑" panose="020B0503020204020204" charset="-122"/>
              <a:ea typeface="微软雅黑" panose="020B0503020204020204" charset="-122"/>
              <a:cs typeface="+mn-cs"/>
            </a:endParaRPr>
          </a:p>
        </p:txBody>
      </p:sp>
      <p:sp>
        <p:nvSpPr>
          <p:cNvPr id="46" name="icon"/>
          <p:cNvSpPr/>
          <p:nvPr>
            <p:custDataLst>
              <p:tags r:id="rId27"/>
            </p:custDataLst>
          </p:nvPr>
        </p:nvSpPr>
        <p:spPr bwMode="auto">
          <a:xfrm>
            <a:off x="6125845" y="5664518"/>
            <a:ext cx="407670" cy="407670"/>
          </a:xfrm>
          <a:custGeom>
            <a:avLst/>
            <a:gdLst>
              <a:gd name="connsiteX0" fmla="*/ 451981 w 581053"/>
              <a:gd name="connsiteY0" fmla="*/ 211174 h 580276"/>
              <a:gd name="connsiteX1" fmla="*/ 484276 w 581053"/>
              <a:gd name="connsiteY1" fmla="*/ 215202 h 580276"/>
              <a:gd name="connsiteX2" fmla="*/ 476202 w 581053"/>
              <a:gd name="connsiteY2" fmla="*/ 244201 h 580276"/>
              <a:gd name="connsiteX3" fmla="*/ 445522 w 581053"/>
              <a:gd name="connsiteY3" fmla="*/ 239368 h 580276"/>
              <a:gd name="connsiteX4" fmla="*/ 416457 w 581053"/>
              <a:gd name="connsiteY4" fmla="*/ 247423 h 580276"/>
              <a:gd name="connsiteX5" fmla="*/ 403539 w 581053"/>
              <a:gd name="connsiteY5" fmla="*/ 269978 h 580276"/>
              <a:gd name="connsiteX6" fmla="*/ 403539 w 581053"/>
              <a:gd name="connsiteY6" fmla="*/ 429474 h 580276"/>
              <a:gd name="connsiteX7" fmla="*/ 372859 w 581053"/>
              <a:gd name="connsiteY7" fmla="*/ 429474 h 580276"/>
              <a:gd name="connsiteX8" fmla="*/ 372859 w 581053"/>
              <a:gd name="connsiteY8" fmla="*/ 214396 h 580276"/>
              <a:gd name="connsiteX9" fmla="*/ 402732 w 581053"/>
              <a:gd name="connsiteY9" fmla="*/ 214396 h 580276"/>
              <a:gd name="connsiteX10" fmla="*/ 402732 w 581053"/>
              <a:gd name="connsiteY10" fmla="*/ 225674 h 580276"/>
              <a:gd name="connsiteX11" fmla="*/ 451981 w 581053"/>
              <a:gd name="connsiteY11" fmla="*/ 211174 h 580276"/>
              <a:gd name="connsiteX12" fmla="*/ 175924 w 581053"/>
              <a:gd name="connsiteY12" fmla="*/ 158722 h 580276"/>
              <a:gd name="connsiteX13" fmla="*/ 175924 w 581053"/>
              <a:gd name="connsiteY13" fmla="*/ 300544 h 580276"/>
              <a:gd name="connsiteX14" fmla="*/ 247741 w 581053"/>
              <a:gd name="connsiteY14" fmla="*/ 300544 h 580276"/>
              <a:gd name="connsiteX15" fmla="*/ 273562 w 581053"/>
              <a:gd name="connsiteY15" fmla="*/ 294904 h 580276"/>
              <a:gd name="connsiteX16" fmla="*/ 289701 w 581053"/>
              <a:gd name="connsiteY16" fmla="*/ 282011 h 580276"/>
              <a:gd name="connsiteX17" fmla="*/ 296963 w 581053"/>
              <a:gd name="connsiteY17" fmla="*/ 261866 h 580276"/>
              <a:gd name="connsiteX18" fmla="*/ 300191 w 581053"/>
              <a:gd name="connsiteY18" fmla="*/ 242526 h 580276"/>
              <a:gd name="connsiteX19" fmla="*/ 300191 w 581053"/>
              <a:gd name="connsiteY19" fmla="*/ 223993 h 580276"/>
              <a:gd name="connsiteX20" fmla="*/ 246127 w 581053"/>
              <a:gd name="connsiteY20" fmla="*/ 158722 h 580276"/>
              <a:gd name="connsiteX21" fmla="*/ 144454 w 581053"/>
              <a:gd name="connsiteY21" fmla="*/ 128907 h 580276"/>
              <a:gd name="connsiteX22" fmla="*/ 248548 w 581053"/>
              <a:gd name="connsiteY22" fmla="*/ 128907 h 580276"/>
              <a:gd name="connsiteX23" fmla="*/ 310681 w 581053"/>
              <a:gd name="connsiteY23" fmla="*/ 155499 h 580276"/>
              <a:gd name="connsiteX24" fmla="*/ 331661 w 581053"/>
              <a:gd name="connsiteY24" fmla="*/ 223993 h 580276"/>
              <a:gd name="connsiteX25" fmla="*/ 330854 w 581053"/>
              <a:gd name="connsiteY25" fmla="*/ 249778 h 580276"/>
              <a:gd name="connsiteX26" fmla="*/ 325206 w 581053"/>
              <a:gd name="connsiteY26" fmla="*/ 277176 h 580276"/>
              <a:gd name="connsiteX27" fmla="*/ 313102 w 581053"/>
              <a:gd name="connsiteY27" fmla="*/ 304573 h 580276"/>
              <a:gd name="connsiteX28" fmla="*/ 288894 w 581053"/>
              <a:gd name="connsiteY28" fmla="*/ 323107 h 580276"/>
              <a:gd name="connsiteX29" fmla="*/ 250968 w 581053"/>
              <a:gd name="connsiteY29" fmla="*/ 331165 h 580276"/>
              <a:gd name="connsiteX30" fmla="*/ 175924 w 581053"/>
              <a:gd name="connsiteY30" fmla="*/ 331165 h 580276"/>
              <a:gd name="connsiteX31" fmla="*/ 175924 w 581053"/>
              <a:gd name="connsiteY31" fmla="*/ 429474 h 580276"/>
              <a:gd name="connsiteX32" fmla="*/ 144454 w 581053"/>
              <a:gd name="connsiteY32" fmla="*/ 429474 h 580276"/>
              <a:gd name="connsiteX33" fmla="*/ 130737 w 581053"/>
              <a:gd name="connsiteY33" fmla="*/ 21760 h 580276"/>
              <a:gd name="connsiteX34" fmla="*/ 21789 w 581053"/>
              <a:gd name="connsiteY34" fmla="*/ 130562 h 580276"/>
              <a:gd name="connsiteX35" fmla="*/ 21789 w 581053"/>
              <a:gd name="connsiteY35" fmla="*/ 449714 h 580276"/>
              <a:gd name="connsiteX36" fmla="*/ 130737 w 581053"/>
              <a:gd name="connsiteY36" fmla="*/ 558516 h 580276"/>
              <a:gd name="connsiteX37" fmla="*/ 450316 w 581053"/>
              <a:gd name="connsiteY37" fmla="*/ 558516 h 580276"/>
              <a:gd name="connsiteX38" fmla="*/ 559263 w 581053"/>
              <a:gd name="connsiteY38" fmla="*/ 449714 h 580276"/>
              <a:gd name="connsiteX39" fmla="*/ 559263 w 581053"/>
              <a:gd name="connsiteY39" fmla="*/ 130562 h 580276"/>
              <a:gd name="connsiteX40" fmla="*/ 450316 w 581053"/>
              <a:gd name="connsiteY40" fmla="*/ 21760 h 580276"/>
              <a:gd name="connsiteX41" fmla="*/ 130737 w 581053"/>
              <a:gd name="connsiteY41" fmla="*/ 0 h 580276"/>
              <a:gd name="connsiteX42" fmla="*/ 450316 w 581053"/>
              <a:gd name="connsiteY42" fmla="*/ 0 h 580276"/>
              <a:gd name="connsiteX43" fmla="*/ 581053 w 581053"/>
              <a:gd name="connsiteY43" fmla="*/ 130562 h 580276"/>
              <a:gd name="connsiteX44" fmla="*/ 581053 w 581053"/>
              <a:gd name="connsiteY44" fmla="*/ 449714 h 580276"/>
              <a:gd name="connsiteX45" fmla="*/ 450316 w 581053"/>
              <a:gd name="connsiteY45" fmla="*/ 580276 h 580276"/>
              <a:gd name="connsiteX46" fmla="*/ 130737 w 581053"/>
              <a:gd name="connsiteY46" fmla="*/ 580276 h 580276"/>
              <a:gd name="connsiteX47" fmla="*/ 0 w 581053"/>
              <a:gd name="connsiteY47" fmla="*/ 449714 h 580276"/>
              <a:gd name="connsiteX48" fmla="*/ 0 w 581053"/>
              <a:gd name="connsiteY48" fmla="*/ 130562 h 580276"/>
              <a:gd name="connsiteX49" fmla="*/ 130737 w 581053"/>
              <a:gd name="connsiteY49"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81053" h="580276">
                <a:moveTo>
                  <a:pt x="451981" y="211174"/>
                </a:moveTo>
                <a:cubicBezTo>
                  <a:pt x="461670" y="211174"/>
                  <a:pt x="472165" y="212785"/>
                  <a:pt x="484276" y="215202"/>
                </a:cubicBezTo>
                <a:lnTo>
                  <a:pt x="476202" y="244201"/>
                </a:lnTo>
                <a:cubicBezTo>
                  <a:pt x="466514" y="240979"/>
                  <a:pt x="456018" y="239368"/>
                  <a:pt x="445522" y="239368"/>
                </a:cubicBezTo>
                <a:cubicBezTo>
                  <a:pt x="434219" y="239368"/>
                  <a:pt x="424531" y="242590"/>
                  <a:pt x="416457" y="247423"/>
                </a:cubicBezTo>
                <a:cubicBezTo>
                  <a:pt x="408383" y="253062"/>
                  <a:pt x="403539" y="261117"/>
                  <a:pt x="403539" y="269978"/>
                </a:cubicBezTo>
                <a:lnTo>
                  <a:pt x="403539" y="429474"/>
                </a:lnTo>
                <a:lnTo>
                  <a:pt x="372859" y="429474"/>
                </a:lnTo>
                <a:lnTo>
                  <a:pt x="372859" y="214396"/>
                </a:lnTo>
                <a:lnTo>
                  <a:pt x="402732" y="214396"/>
                </a:lnTo>
                <a:lnTo>
                  <a:pt x="402732" y="225674"/>
                </a:lnTo>
                <a:cubicBezTo>
                  <a:pt x="415650" y="216007"/>
                  <a:pt x="431797" y="211174"/>
                  <a:pt x="451981" y="211174"/>
                </a:cubicBezTo>
                <a:close/>
                <a:moveTo>
                  <a:pt x="175924" y="158722"/>
                </a:moveTo>
                <a:lnTo>
                  <a:pt x="175924" y="300544"/>
                </a:lnTo>
                <a:lnTo>
                  <a:pt x="247741" y="300544"/>
                </a:lnTo>
                <a:cubicBezTo>
                  <a:pt x="257424" y="300544"/>
                  <a:pt x="266300" y="298933"/>
                  <a:pt x="273562" y="294904"/>
                </a:cubicBezTo>
                <a:cubicBezTo>
                  <a:pt x="280825" y="290875"/>
                  <a:pt x="286473" y="286846"/>
                  <a:pt x="289701" y="282011"/>
                </a:cubicBezTo>
                <a:cubicBezTo>
                  <a:pt x="292929" y="277176"/>
                  <a:pt x="295349" y="270729"/>
                  <a:pt x="296963" y="261866"/>
                </a:cubicBezTo>
                <a:cubicBezTo>
                  <a:pt x="299384" y="253807"/>
                  <a:pt x="300191" y="247361"/>
                  <a:pt x="300191" y="242526"/>
                </a:cubicBezTo>
                <a:cubicBezTo>
                  <a:pt x="300191" y="238497"/>
                  <a:pt x="300191" y="232051"/>
                  <a:pt x="300191" y="223993"/>
                </a:cubicBezTo>
                <a:cubicBezTo>
                  <a:pt x="300191" y="180479"/>
                  <a:pt x="282438" y="158722"/>
                  <a:pt x="246127" y="158722"/>
                </a:cubicBezTo>
                <a:close/>
                <a:moveTo>
                  <a:pt x="144454" y="128907"/>
                </a:moveTo>
                <a:lnTo>
                  <a:pt x="248548" y="128907"/>
                </a:lnTo>
                <a:cubicBezTo>
                  <a:pt x="276790" y="128907"/>
                  <a:pt x="296963" y="137771"/>
                  <a:pt x="310681" y="155499"/>
                </a:cubicBezTo>
                <a:cubicBezTo>
                  <a:pt x="324399" y="172421"/>
                  <a:pt x="331661" y="195789"/>
                  <a:pt x="331661" y="223993"/>
                </a:cubicBezTo>
                <a:cubicBezTo>
                  <a:pt x="331661" y="233662"/>
                  <a:pt x="330854" y="242526"/>
                  <a:pt x="330854" y="249778"/>
                </a:cubicBezTo>
                <a:cubicBezTo>
                  <a:pt x="330047" y="257031"/>
                  <a:pt x="328433" y="266700"/>
                  <a:pt x="325206" y="277176"/>
                </a:cubicBezTo>
                <a:cubicBezTo>
                  <a:pt x="321978" y="288457"/>
                  <a:pt x="317943" y="297321"/>
                  <a:pt x="313102" y="304573"/>
                </a:cubicBezTo>
                <a:cubicBezTo>
                  <a:pt x="307453" y="311826"/>
                  <a:pt x="300191" y="317466"/>
                  <a:pt x="288894" y="323107"/>
                </a:cubicBezTo>
                <a:cubicBezTo>
                  <a:pt x="278404" y="327942"/>
                  <a:pt x="266300" y="331165"/>
                  <a:pt x="250968" y="331165"/>
                </a:cubicBezTo>
                <a:lnTo>
                  <a:pt x="175924" y="331165"/>
                </a:lnTo>
                <a:lnTo>
                  <a:pt x="175924" y="429474"/>
                </a:lnTo>
                <a:lnTo>
                  <a:pt x="144454" y="429474"/>
                </a:lnTo>
                <a:close/>
                <a:moveTo>
                  <a:pt x="130737" y="21760"/>
                </a:moveTo>
                <a:cubicBezTo>
                  <a:pt x="71018" y="21760"/>
                  <a:pt x="21789" y="70923"/>
                  <a:pt x="21789" y="130562"/>
                </a:cubicBezTo>
                <a:lnTo>
                  <a:pt x="21789" y="449714"/>
                </a:lnTo>
                <a:cubicBezTo>
                  <a:pt x="21789" y="509353"/>
                  <a:pt x="71018" y="558516"/>
                  <a:pt x="130737" y="558516"/>
                </a:cubicBezTo>
                <a:lnTo>
                  <a:pt x="450316" y="558516"/>
                </a:lnTo>
                <a:cubicBezTo>
                  <a:pt x="510035" y="558516"/>
                  <a:pt x="559263" y="509353"/>
                  <a:pt x="559263" y="449714"/>
                </a:cubicBezTo>
                <a:lnTo>
                  <a:pt x="559263" y="130562"/>
                </a:lnTo>
                <a:cubicBezTo>
                  <a:pt x="559263" y="70923"/>
                  <a:pt x="510035" y="21760"/>
                  <a:pt x="450316" y="21760"/>
                </a:cubicBezTo>
                <a:close/>
                <a:moveTo>
                  <a:pt x="130737" y="0"/>
                </a:moveTo>
                <a:lnTo>
                  <a:pt x="450316" y="0"/>
                </a:lnTo>
                <a:cubicBezTo>
                  <a:pt x="522141" y="0"/>
                  <a:pt x="581053" y="58834"/>
                  <a:pt x="581053" y="130562"/>
                </a:cubicBezTo>
                <a:lnTo>
                  <a:pt x="581053" y="449714"/>
                </a:lnTo>
                <a:cubicBezTo>
                  <a:pt x="581053" y="521442"/>
                  <a:pt x="522141" y="580276"/>
                  <a:pt x="450316" y="580276"/>
                </a:cubicBezTo>
                <a:lnTo>
                  <a:pt x="130737" y="580276"/>
                </a:lnTo>
                <a:cubicBezTo>
                  <a:pt x="58912" y="580276"/>
                  <a:pt x="0" y="521442"/>
                  <a:pt x="0" y="449714"/>
                </a:cubicBezTo>
                <a:lnTo>
                  <a:pt x="0" y="130562"/>
                </a:lnTo>
                <a:cubicBezTo>
                  <a:pt x="0" y="58834"/>
                  <a:pt x="58912" y="0"/>
                  <a:pt x="130737" y="0"/>
                </a:cubicBezTo>
                <a:close/>
              </a:path>
            </a:pathLst>
          </a:custGeom>
          <a:solidFill>
            <a:srgbClr val="50986B"/>
          </a:solidFill>
          <a:ln>
            <a:noFill/>
          </a:ln>
        </p:spPr>
      </p:sp>
      <p:sp>
        <p:nvSpPr>
          <p:cNvPr id="47" name="下箭头标注 8"/>
          <p:cNvSpPr/>
          <p:nvPr>
            <p:custDataLst>
              <p:tags r:id="rId28"/>
            </p:custDataLst>
          </p:nvPr>
        </p:nvSpPr>
        <p:spPr>
          <a:xfrm>
            <a:off x="8499475" y="5068570"/>
            <a:ext cx="2421255" cy="321945"/>
          </a:xfrm>
          <a:prstGeom prst="downArrowCallout">
            <a:avLst>
              <a:gd name="adj1" fmla="val 67218"/>
              <a:gd name="adj2" fmla="val 33609"/>
              <a:gd name="adj3" fmla="val 52728"/>
              <a:gd name="adj4" fmla="val 55380"/>
            </a:avLst>
          </a:prstGeom>
          <a:solidFill>
            <a:srgbClr val="808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olidFill>
                <a:srgbClr val="FFFFFF"/>
              </a:solidFill>
              <a:latin typeface="微软雅黑" panose="020B0503020204020204" charset="-122"/>
              <a:ea typeface="微软雅黑" panose="020B0503020204020204" charset="-122"/>
              <a:sym typeface="Arial" panose="020B0604020202090204" pitchFamily="34" charset="0"/>
            </a:endParaRPr>
          </a:p>
        </p:txBody>
      </p:sp>
      <p:sp>
        <p:nvSpPr>
          <p:cNvPr id="48" name="矩形 47"/>
          <p:cNvSpPr/>
          <p:nvPr>
            <p:custDataLst>
              <p:tags r:id="rId29"/>
            </p:custDataLst>
          </p:nvPr>
        </p:nvSpPr>
        <p:spPr>
          <a:xfrm>
            <a:off x="8499475" y="4998720"/>
            <a:ext cx="2421255" cy="81915"/>
          </a:xfrm>
          <a:prstGeom prst="rect">
            <a:avLst/>
          </a:prstGeom>
          <a:solidFill>
            <a:srgbClr val="808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a:solidFill>
                <a:srgbClr val="FFFFFF"/>
              </a:solidFill>
              <a:latin typeface="微软雅黑" panose="020B0503020204020204" charset="-122"/>
              <a:ea typeface="微软雅黑" panose="020B0503020204020204" charset="-122"/>
              <a:sym typeface="Arial" panose="020B0604020202090204" pitchFamily="34" charset="0"/>
            </a:endParaRPr>
          </a:p>
        </p:txBody>
      </p:sp>
      <p:sp>
        <p:nvSpPr>
          <p:cNvPr id="49" name="矩形 48"/>
          <p:cNvSpPr/>
          <p:nvPr>
            <p:custDataLst>
              <p:tags r:id="rId30"/>
            </p:custDataLst>
          </p:nvPr>
        </p:nvSpPr>
        <p:spPr>
          <a:xfrm>
            <a:off x="8228965" y="3601720"/>
            <a:ext cx="2983865" cy="1330325"/>
          </a:xfrm>
          <a:prstGeom prst="rect">
            <a:avLst/>
          </a:prstGeom>
          <a:noFill/>
          <a:ln w="19050">
            <a:solidFill>
              <a:srgbClr val="80854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lvl="0" algn="ctr"/>
            <a:endParaRPr lang="zh-CN" altLang="en-US" dirty="0">
              <a:solidFill>
                <a:srgbClr val="000000"/>
              </a:solidFill>
              <a:latin typeface="微软雅黑" panose="020B0503020204020204" charset="-122"/>
              <a:ea typeface="微软雅黑" panose="020B0503020204020204" charset="-122"/>
              <a:sym typeface="Arial" panose="020B0604020202090204" pitchFamily="34" charset="0"/>
            </a:endParaRPr>
          </a:p>
        </p:txBody>
      </p:sp>
      <p:sp>
        <p:nvSpPr>
          <p:cNvPr id="50" name="文本框 49"/>
          <p:cNvSpPr txBox="1"/>
          <p:nvPr>
            <p:custDataLst>
              <p:tags r:id="rId31"/>
            </p:custDataLst>
          </p:nvPr>
        </p:nvSpPr>
        <p:spPr>
          <a:xfrm>
            <a:off x="8404860" y="6054090"/>
            <a:ext cx="2610485" cy="369570"/>
          </a:xfrm>
          <a:prstGeom prst="rect">
            <a:avLst/>
          </a:prstGeom>
          <a:noFill/>
        </p:spPr>
        <p:txBody>
          <a:bodyPr wrap="square" rtlCol="0">
            <a:normAutofit/>
          </a:bodyPr>
          <a:p>
            <a:pPr marL="0" indent="0" algn="ctr">
              <a:lnSpc>
                <a:spcPct val="100000"/>
              </a:lnSpc>
              <a:spcBef>
                <a:spcPts val="0"/>
              </a:spcBef>
              <a:spcAft>
                <a:spcPts val="0"/>
              </a:spcAft>
              <a:buSzPct val="100000"/>
            </a:pPr>
            <a:r>
              <a:rPr lang="zh-CN" altLang="en-US" sz="1600" b="0" i="0" spc="300">
                <a:solidFill>
                  <a:srgbClr val="808545"/>
                </a:solidFill>
                <a:latin typeface="微软雅黑" panose="020B0503020204020204" charset="-122"/>
                <a:ea typeface="微软雅黑" panose="020B0503020204020204" charset="-122"/>
                <a:cs typeface="+mn-cs"/>
              </a:rPr>
              <a:t>网站功能</a:t>
            </a:r>
            <a:endParaRPr lang="zh-CN" altLang="en-US" sz="1600" b="0" i="0" spc="300">
              <a:solidFill>
                <a:srgbClr val="808545"/>
              </a:solidFill>
              <a:latin typeface="微软雅黑" panose="020B0503020204020204" charset="-122"/>
              <a:ea typeface="微软雅黑" panose="020B0503020204020204" charset="-122"/>
              <a:cs typeface="+mn-cs"/>
              <a:sym typeface="Arial" panose="020B0604020202090204" pitchFamily="34" charset="0"/>
            </a:endParaRPr>
          </a:p>
        </p:txBody>
      </p:sp>
      <p:sp>
        <p:nvSpPr>
          <p:cNvPr id="51" name="文本框 50"/>
          <p:cNvSpPr txBox="1"/>
          <p:nvPr>
            <p:custDataLst>
              <p:tags r:id="rId32"/>
            </p:custDataLst>
          </p:nvPr>
        </p:nvSpPr>
        <p:spPr>
          <a:xfrm>
            <a:off x="8314690" y="3747770"/>
            <a:ext cx="2978785" cy="1008380"/>
          </a:xfrm>
          <a:prstGeom prst="rect">
            <a:avLst/>
          </a:prstGeom>
          <a:noFill/>
        </p:spPr>
        <p:txBody>
          <a:bodyPr wrap="square" rtlCol="0" anchor="ctr">
            <a:noAutofit/>
          </a:bodyPr>
          <a:p>
            <a:pPr marL="0" lvl="0" indent="0" algn="l">
              <a:lnSpc>
                <a:spcPct val="120000"/>
              </a:lnSpc>
              <a:spcBef>
                <a:spcPts val="0"/>
              </a:spcBef>
              <a:spcAft>
                <a:spcPts val="0"/>
              </a:spcAft>
              <a:buSzPct val="100000"/>
            </a:pPr>
            <a:r>
              <a:rPr lang="zh-CN" altLang="en-US" sz="1600" b="0" i="0" spc="150">
                <a:solidFill>
                  <a:srgbClr val="000000"/>
                </a:solidFill>
                <a:latin typeface="微软雅黑" panose="020B0503020204020204" charset="-122"/>
                <a:ea typeface="微软雅黑" panose="020B0503020204020204" charset="-122"/>
                <a:cs typeface="+mn-cs"/>
              </a:rPr>
              <a:t>服务功能单一，网络新闻媒体主要集中于新闻信息的传播，很少针对特定读者群体提供其他信息的服务。</a:t>
            </a:r>
            <a:endParaRPr lang="zh-CN" altLang="en-US" sz="1600" b="0" i="0" spc="150">
              <a:solidFill>
                <a:srgbClr val="000000"/>
              </a:solidFill>
              <a:latin typeface="微软雅黑" panose="020B0503020204020204" charset="-122"/>
              <a:ea typeface="微软雅黑" panose="020B0503020204020204" charset="-122"/>
              <a:cs typeface="+mn-cs"/>
            </a:endParaRPr>
          </a:p>
        </p:txBody>
      </p:sp>
      <p:grpSp>
        <p:nvGrpSpPr>
          <p:cNvPr id="140" name="icon"/>
          <p:cNvGrpSpPr/>
          <p:nvPr>
            <p:custDataLst>
              <p:tags r:id="rId33"/>
            </p:custDataLst>
          </p:nvPr>
        </p:nvGrpSpPr>
        <p:grpSpPr>
          <a:xfrm rot="0">
            <a:off x="9518650" y="5639753"/>
            <a:ext cx="382270" cy="382270"/>
            <a:chOff x="12189767" y="5299761"/>
            <a:chExt cx="1526977" cy="1401961"/>
          </a:xfrm>
          <a:solidFill>
            <a:schemeClr val="accent1"/>
          </a:solidFill>
        </p:grpSpPr>
        <p:sp>
          <p:nvSpPr>
            <p:cNvPr id="141" name="PA-任意多边形: 形状 802"/>
            <p:cNvSpPr/>
            <p:nvPr>
              <p:custDataLst>
                <p:tags r:id="rId34"/>
              </p:custDataLst>
            </p:nvPr>
          </p:nvSpPr>
          <p:spPr bwMode="auto">
            <a:xfrm>
              <a:off x="13141161" y="5658285"/>
              <a:ext cx="422672" cy="422672"/>
            </a:xfrm>
            <a:custGeom>
              <a:avLst/>
              <a:gdLst>
                <a:gd name="connsiteX0" fmla="*/ 354743 w 422671"/>
                <a:gd name="connsiteY0" fmla="*/ 2232 h 422671"/>
                <a:gd name="connsiteX1" fmla="*/ 307106 w 422671"/>
                <a:gd name="connsiteY1" fmla="*/ 21964 h 422671"/>
                <a:gd name="connsiteX2" fmla="*/ 21934 w 422671"/>
                <a:gd name="connsiteY2" fmla="*/ 307137 h 422671"/>
                <a:gd name="connsiteX3" fmla="*/ 21934 w 422671"/>
                <a:gd name="connsiteY3" fmla="*/ 402413 h 422671"/>
                <a:gd name="connsiteX4" fmla="*/ 69570 w 422671"/>
                <a:gd name="connsiteY4" fmla="*/ 422145 h 422671"/>
                <a:gd name="connsiteX5" fmla="*/ 117207 w 422671"/>
                <a:gd name="connsiteY5" fmla="*/ 402413 h 422671"/>
                <a:gd name="connsiteX6" fmla="*/ 308716 w 422671"/>
                <a:gd name="connsiteY6" fmla="*/ 210904 h 422671"/>
                <a:gd name="connsiteX7" fmla="*/ 308716 w 422671"/>
                <a:gd name="connsiteY7" fmla="*/ 179332 h 422671"/>
                <a:gd name="connsiteX8" fmla="*/ 277147 w 422671"/>
                <a:gd name="connsiteY8" fmla="*/ 179332 h 422671"/>
                <a:gd name="connsiteX9" fmla="*/ 85638 w 422671"/>
                <a:gd name="connsiteY9" fmla="*/ 370841 h 422671"/>
                <a:gd name="connsiteX10" fmla="*/ 69573 w 422671"/>
                <a:gd name="connsiteY10" fmla="*/ 377497 h 422671"/>
                <a:gd name="connsiteX11" fmla="*/ 53506 w 422671"/>
                <a:gd name="connsiteY11" fmla="*/ 370841 h 422671"/>
                <a:gd name="connsiteX12" fmla="*/ 46850 w 422671"/>
                <a:gd name="connsiteY12" fmla="*/ 354779 h 422671"/>
                <a:gd name="connsiteX13" fmla="*/ 53506 w 422671"/>
                <a:gd name="connsiteY13" fmla="*/ 338715 h 422671"/>
                <a:gd name="connsiteX14" fmla="*/ 338679 w 422671"/>
                <a:gd name="connsiteY14" fmla="*/ 53539 h 422671"/>
                <a:gd name="connsiteX15" fmla="*/ 354743 w 422671"/>
                <a:gd name="connsiteY15" fmla="*/ 46887 h 422671"/>
                <a:gd name="connsiteX16" fmla="*/ 370808 w 422671"/>
                <a:gd name="connsiteY16" fmla="*/ 53539 h 422671"/>
                <a:gd name="connsiteX17" fmla="*/ 377463 w 422671"/>
                <a:gd name="connsiteY17" fmla="*/ 69607 h 422671"/>
                <a:gd name="connsiteX18" fmla="*/ 370810 w 422671"/>
                <a:gd name="connsiteY18" fmla="*/ 85668 h 422671"/>
                <a:gd name="connsiteX19" fmla="*/ 350674 w 422671"/>
                <a:gd name="connsiteY19" fmla="*/ 105805 h 422671"/>
                <a:gd name="connsiteX20" fmla="*/ 350674 w 422671"/>
                <a:gd name="connsiteY20" fmla="*/ 137377 h 422671"/>
                <a:gd name="connsiteX21" fmla="*/ 382246 w 422671"/>
                <a:gd name="connsiteY21" fmla="*/ 137377 h 422671"/>
                <a:gd name="connsiteX22" fmla="*/ 402383 w 422671"/>
                <a:gd name="connsiteY22" fmla="*/ 117241 h 422671"/>
                <a:gd name="connsiteX23" fmla="*/ 422115 w 422671"/>
                <a:gd name="connsiteY23" fmla="*/ 69604 h 422671"/>
                <a:gd name="connsiteX24" fmla="*/ 402383 w 422671"/>
                <a:gd name="connsiteY24" fmla="*/ 21964 h 422671"/>
                <a:gd name="connsiteX25" fmla="*/ 354743 w 422671"/>
                <a:gd name="connsiteY25" fmla="*/ 2232 h 42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2671" h="422671">
                  <a:moveTo>
                    <a:pt x="354743" y="2232"/>
                  </a:moveTo>
                  <a:cubicBezTo>
                    <a:pt x="336747" y="2232"/>
                    <a:pt x="319831" y="9242"/>
                    <a:pt x="307106" y="21964"/>
                  </a:cubicBezTo>
                  <a:lnTo>
                    <a:pt x="21934" y="307137"/>
                  </a:lnTo>
                  <a:cubicBezTo>
                    <a:pt x="-4335" y="333405"/>
                    <a:pt x="-4335" y="376145"/>
                    <a:pt x="21934" y="402413"/>
                  </a:cubicBezTo>
                  <a:cubicBezTo>
                    <a:pt x="34658" y="415135"/>
                    <a:pt x="51577" y="422145"/>
                    <a:pt x="69570" y="422145"/>
                  </a:cubicBezTo>
                  <a:cubicBezTo>
                    <a:pt x="87564" y="422145"/>
                    <a:pt x="104483" y="415138"/>
                    <a:pt x="117207" y="402413"/>
                  </a:cubicBezTo>
                  <a:lnTo>
                    <a:pt x="308716" y="210904"/>
                  </a:lnTo>
                  <a:cubicBezTo>
                    <a:pt x="317435" y="202183"/>
                    <a:pt x="317435" y="188050"/>
                    <a:pt x="308716" y="179332"/>
                  </a:cubicBezTo>
                  <a:cubicBezTo>
                    <a:pt x="299998" y="170617"/>
                    <a:pt x="285862" y="170617"/>
                    <a:pt x="277147" y="179332"/>
                  </a:cubicBezTo>
                  <a:lnTo>
                    <a:pt x="85638" y="370841"/>
                  </a:lnTo>
                  <a:cubicBezTo>
                    <a:pt x="81346" y="375133"/>
                    <a:pt x="75640" y="377497"/>
                    <a:pt x="69573" y="377497"/>
                  </a:cubicBezTo>
                  <a:cubicBezTo>
                    <a:pt x="63504" y="377497"/>
                    <a:pt x="57798" y="375133"/>
                    <a:pt x="53506" y="370841"/>
                  </a:cubicBezTo>
                  <a:cubicBezTo>
                    <a:pt x="49214" y="366552"/>
                    <a:pt x="46850" y="360846"/>
                    <a:pt x="46850" y="354779"/>
                  </a:cubicBezTo>
                  <a:cubicBezTo>
                    <a:pt x="46850" y="348710"/>
                    <a:pt x="49214" y="343004"/>
                    <a:pt x="53506" y="338715"/>
                  </a:cubicBezTo>
                  <a:lnTo>
                    <a:pt x="338679" y="53539"/>
                  </a:lnTo>
                  <a:cubicBezTo>
                    <a:pt x="342968" y="49250"/>
                    <a:pt x="348674" y="46887"/>
                    <a:pt x="354743" y="46887"/>
                  </a:cubicBezTo>
                  <a:cubicBezTo>
                    <a:pt x="360812" y="46887"/>
                    <a:pt x="366518" y="49250"/>
                    <a:pt x="370808" y="53539"/>
                  </a:cubicBezTo>
                  <a:cubicBezTo>
                    <a:pt x="375100" y="57832"/>
                    <a:pt x="377463" y="63538"/>
                    <a:pt x="377463" y="69607"/>
                  </a:cubicBezTo>
                  <a:cubicBezTo>
                    <a:pt x="377463" y="75676"/>
                    <a:pt x="375100" y="81379"/>
                    <a:pt x="370810" y="85668"/>
                  </a:cubicBezTo>
                  <a:lnTo>
                    <a:pt x="350674" y="105805"/>
                  </a:lnTo>
                  <a:cubicBezTo>
                    <a:pt x="341956" y="114526"/>
                    <a:pt x="341956" y="128659"/>
                    <a:pt x="350674" y="137377"/>
                  </a:cubicBezTo>
                  <a:cubicBezTo>
                    <a:pt x="359392" y="146093"/>
                    <a:pt x="373528" y="146093"/>
                    <a:pt x="382246" y="137377"/>
                  </a:cubicBezTo>
                  <a:lnTo>
                    <a:pt x="402383" y="117241"/>
                  </a:lnTo>
                  <a:cubicBezTo>
                    <a:pt x="415108" y="104519"/>
                    <a:pt x="422115" y="87600"/>
                    <a:pt x="422115" y="69604"/>
                  </a:cubicBezTo>
                  <a:cubicBezTo>
                    <a:pt x="422115" y="51608"/>
                    <a:pt x="415108" y="34692"/>
                    <a:pt x="402383" y="21964"/>
                  </a:cubicBezTo>
                  <a:cubicBezTo>
                    <a:pt x="389658" y="9239"/>
                    <a:pt x="372739" y="2232"/>
                    <a:pt x="354743" y="2232"/>
                  </a:cubicBezTo>
                  <a:close/>
                </a:path>
              </a:pathLst>
            </a:custGeom>
            <a:solidFill>
              <a:srgbClr val="808545"/>
            </a:solidFill>
            <a:ln>
              <a:noFill/>
            </a:ln>
          </p:spPr>
          <p:txBody>
            <a:bodyPr rtlCol="0" anchor="ctr">
              <a:normAutofit fontScale="65000" lnSpcReduction="20000"/>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ysClr val="windowText" lastClr="000000"/>
                  </a:solidFill>
                  <a:latin typeface="等线" panose="02010600030101010101" charset="-122"/>
                  <a:ea typeface="+mn-ea"/>
                  <a:cs typeface="+mn-ea"/>
                </a:defRPr>
              </a:lvl1pPr>
              <a:lvl2pPr marL="457200" algn="l" defTabSz="914400" rtl="0" eaLnBrk="1" latinLnBrk="0" hangingPunct="1">
                <a:defRPr sz="1800" kern="1200">
                  <a:solidFill>
                    <a:sysClr val="windowText" lastClr="000000"/>
                  </a:solidFill>
                  <a:latin typeface="等线" panose="02010600030101010101" charset="-122"/>
                  <a:ea typeface="+mn-ea"/>
                  <a:cs typeface="+mn-ea"/>
                </a:defRPr>
              </a:lvl2pPr>
              <a:lvl3pPr marL="914400" algn="l" defTabSz="914400" rtl="0" eaLnBrk="1" latinLnBrk="0" hangingPunct="1">
                <a:defRPr sz="1800" kern="1200">
                  <a:solidFill>
                    <a:sysClr val="windowText" lastClr="000000"/>
                  </a:solidFill>
                  <a:latin typeface="等线" panose="02010600030101010101" charset="-122"/>
                  <a:ea typeface="+mn-ea"/>
                  <a:cs typeface="+mn-ea"/>
                </a:defRPr>
              </a:lvl3pPr>
              <a:lvl4pPr marL="1371600" algn="l" defTabSz="914400" rtl="0" eaLnBrk="1" latinLnBrk="0" hangingPunct="1">
                <a:defRPr sz="1800" kern="1200">
                  <a:solidFill>
                    <a:sysClr val="windowText" lastClr="000000"/>
                  </a:solidFill>
                  <a:latin typeface="等线" panose="02010600030101010101" charset="-122"/>
                  <a:ea typeface="+mn-ea"/>
                  <a:cs typeface="+mn-ea"/>
                </a:defRPr>
              </a:lvl4pPr>
              <a:lvl5pPr marL="1828800" algn="l" defTabSz="914400" rtl="0" eaLnBrk="1" latinLnBrk="0" hangingPunct="1">
                <a:defRPr sz="1800" kern="1200">
                  <a:solidFill>
                    <a:sysClr val="windowText" lastClr="000000"/>
                  </a:solidFill>
                  <a:latin typeface="等线" panose="02010600030101010101" charset="-122"/>
                  <a:ea typeface="+mn-ea"/>
                  <a:cs typeface="+mn-ea"/>
                </a:defRPr>
              </a:lvl5pPr>
              <a:lvl6pPr marL="2286000" algn="l" defTabSz="914400" rtl="0" eaLnBrk="1" latinLnBrk="0" hangingPunct="1">
                <a:defRPr sz="1800" kern="1200">
                  <a:solidFill>
                    <a:sysClr val="windowText" lastClr="000000"/>
                  </a:solidFill>
                  <a:latin typeface="等线" panose="02010600030101010101" charset="-122"/>
                  <a:ea typeface="+mn-ea"/>
                  <a:cs typeface="+mn-ea"/>
                </a:defRPr>
              </a:lvl6pPr>
              <a:lvl7pPr marL="2743200" algn="l" defTabSz="914400" rtl="0" eaLnBrk="1" latinLnBrk="0" hangingPunct="1">
                <a:defRPr sz="1800" kern="1200">
                  <a:solidFill>
                    <a:sysClr val="windowText" lastClr="000000"/>
                  </a:solidFill>
                  <a:latin typeface="等线" panose="02010600030101010101" charset="-122"/>
                  <a:ea typeface="+mn-ea"/>
                  <a:cs typeface="+mn-ea"/>
                </a:defRPr>
              </a:lvl7pPr>
              <a:lvl8pPr marL="3200400" algn="l" defTabSz="914400" rtl="0" eaLnBrk="1" latinLnBrk="0" hangingPunct="1">
                <a:defRPr sz="1800" kern="1200">
                  <a:solidFill>
                    <a:sysClr val="windowText" lastClr="000000"/>
                  </a:solidFill>
                  <a:latin typeface="等线" panose="02010600030101010101" charset="-122"/>
                  <a:ea typeface="+mn-ea"/>
                  <a:cs typeface="+mn-ea"/>
                </a:defRPr>
              </a:lvl8pPr>
              <a:lvl9pPr marL="3657600" algn="l" defTabSz="914400" rtl="0" eaLnBrk="1" latinLnBrk="0" hangingPunct="1">
                <a:defRPr sz="1800" kern="1200">
                  <a:solidFill>
                    <a:sysClr val="windowText" lastClr="000000"/>
                  </a:solidFill>
                  <a:latin typeface="等线" panose="02010600030101010101" charset="-122"/>
                  <a:ea typeface="+mn-ea"/>
                  <a:cs typeface="+mn-ea"/>
                </a:defRPr>
              </a:lvl9pPr>
            </a:lstStyle>
            <a:p>
              <a:pPr lvl="0" algn="ctr">
                <a:buClrTx/>
                <a:buSzTx/>
                <a:buFontTx/>
              </a:pPr>
              <a:endParaRPr lang="zh-CN" altLang="en-US">
                <a:solidFill>
                  <a:srgbClr val="FFFFFF"/>
                </a:solidFill>
                <a:latin typeface="微软雅黑" panose="020B0503020204020204" charset="-122"/>
                <a:ea typeface="微软雅黑" panose="020B0503020204020204" charset="-122"/>
                <a:cs typeface="+mn-cs"/>
                <a:sym typeface="+mn-ea"/>
              </a:endParaRPr>
            </a:p>
          </p:txBody>
        </p:sp>
        <p:sp>
          <p:nvSpPr>
            <p:cNvPr id="142" name="PA-任意多边形: 形状 803"/>
            <p:cNvSpPr/>
            <p:nvPr>
              <p:custDataLst>
                <p:tags r:id="rId35"/>
              </p:custDataLst>
            </p:nvPr>
          </p:nvSpPr>
          <p:spPr bwMode="auto">
            <a:xfrm>
              <a:off x="12189767" y="5299761"/>
              <a:ext cx="1526977" cy="1401961"/>
            </a:xfrm>
            <a:custGeom>
              <a:avLst/>
              <a:gdLst>
                <a:gd name="connsiteX0" fmla="*/ 1491547 w 1526976"/>
                <a:gd name="connsiteY0" fmla="*/ 342736 h 1401960"/>
                <a:gd name="connsiteX1" fmla="*/ 1391523 w 1526976"/>
                <a:gd name="connsiteY1" fmla="*/ 242712 h 1401960"/>
                <a:gd name="connsiteX2" fmla="*/ 1224061 w 1526976"/>
                <a:gd name="connsiteY2" fmla="*/ 242712 h 1401960"/>
                <a:gd name="connsiteX3" fmla="*/ 1059475 w 1526976"/>
                <a:gd name="connsiteY3" fmla="*/ 407298 h 1401960"/>
                <a:gd name="connsiteX4" fmla="*/ 1005314 w 1526976"/>
                <a:gd name="connsiteY4" fmla="*/ 240602 h 1401960"/>
                <a:gd name="connsiteX5" fmla="*/ 974637 w 1526976"/>
                <a:gd name="connsiteY5" fmla="*/ 204683 h 1401960"/>
                <a:gd name="connsiteX6" fmla="*/ 927548 w 1526976"/>
                <a:gd name="connsiteY6" fmla="*/ 200978 h 1401960"/>
                <a:gd name="connsiteX7" fmla="*/ 814763 w 1526976"/>
                <a:gd name="connsiteY7" fmla="*/ 237625 h 1401960"/>
                <a:gd name="connsiteX8" fmla="*/ 806307 w 1526976"/>
                <a:gd name="connsiteY8" fmla="*/ 235913 h 1401960"/>
                <a:gd name="connsiteX9" fmla="*/ 743168 w 1526976"/>
                <a:gd name="connsiteY9" fmla="*/ 190021 h 1401960"/>
                <a:gd name="connsiteX10" fmla="*/ 738941 w 1526976"/>
                <a:gd name="connsiteY10" fmla="*/ 182517 h 1401960"/>
                <a:gd name="connsiteX11" fmla="*/ 738941 w 1526976"/>
                <a:gd name="connsiteY11" fmla="*/ 63948 h 1401960"/>
                <a:gd name="connsiteX12" fmla="*/ 677228 w 1526976"/>
                <a:gd name="connsiteY12" fmla="*/ 2232 h 1401960"/>
                <a:gd name="connsiteX13" fmla="*/ 414538 w 1526976"/>
                <a:gd name="connsiteY13" fmla="*/ 2232 h 1401960"/>
                <a:gd name="connsiteX14" fmla="*/ 352825 w 1526976"/>
                <a:gd name="connsiteY14" fmla="*/ 63948 h 1401960"/>
                <a:gd name="connsiteX15" fmla="*/ 352825 w 1526976"/>
                <a:gd name="connsiteY15" fmla="*/ 182570 h 1401960"/>
                <a:gd name="connsiteX16" fmla="*/ 348601 w 1526976"/>
                <a:gd name="connsiteY16" fmla="*/ 190074 h 1401960"/>
                <a:gd name="connsiteX17" fmla="*/ 285542 w 1526976"/>
                <a:gd name="connsiteY17" fmla="*/ 235928 h 1401960"/>
                <a:gd name="connsiteX18" fmla="*/ 277080 w 1526976"/>
                <a:gd name="connsiteY18" fmla="*/ 237643 h 1401960"/>
                <a:gd name="connsiteX19" fmla="*/ 164224 w 1526976"/>
                <a:gd name="connsiteY19" fmla="*/ 200975 h 1401960"/>
                <a:gd name="connsiteX20" fmla="*/ 86458 w 1526976"/>
                <a:gd name="connsiteY20" fmla="*/ 240599 h 1401960"/>
                <a:gd name="connsiteX21" fmla="*/ 5284 w 1526976"/>
                <a:gd name="connsiteY21" fmla="*/ 490427 h 1401960"/>
                <a:gd name="connsiteX22" fmla="*/ 8990 w 1526976"/>
                <a:gd name="connsiteY22" fmla="*/ 537517 h 1401960"/>
                <a:gd name="connsiteX23" fmla="*/ 44908 w 1526976"/>
                <a:gd name="connsiteY23" fmla="*/ 568193 h 1401960"/>
                <a:gd name="connsiteX24" fmla="*/ 157660 w 1526976"/>
                <a:gd name="connsiteY24" fmla="*/ 604832 h 1401960"/>
                <a:gd name="connsiteX25" fmla="*/ 163494 w 1526976"/>
                <a:gd name="connsiteY25" fmla="*/ 611169 h 1401960"/>
                <a:gd name="connsiteX26" fmla="*/ 187587 w 1526976"/>
                <a:gd name="connsiteY26" fmla="*/ 685443 h 1401960"/>
                <a:gd name="connsiteX27" fmla="*/ 186607 w 1526976"/>
                <a:gd name="connsiteY27" fmla="*/ 694033 h 1401960"/>
                <a:gd name="connsiteX28" fmla="*/ 116944 w 1526976"/>
                <a:gd name="connsiteY28" fmla="*/ 789914 h 1401960"/>
                <a:gd name="connsiteX29" fmla="*/ 105919 w 1526976"/>
                <a:gd name="connsiteY29" fmla="*/ 835843 h 1401960"/>
                <a:gd name="connsiteX30" fmla="*/ 130597 w 1526976"/>
                <a:gd name="connsiteY30" fmla="*/ 876115 h 1401960"/>
                <a:gd name="connsiteX31" fmla="*/ 239358 w 1526976"/>
                <a:gd name="connsiteY31" fmla="*/ 955140 h 1401960"/>
                <a:gd name="connsiteX32" fmla="*/ 252461 w 1526976"/>
                <a:gd name="connsiteY32" fmla="*/ 959409 h 1401960"/>
                <a:gd name="connsiteX33" fmla="*/ 270540 w 1526976"/>
                <a:gd name="connsiteY33" fmla="*/ 950202 h 1401960"/>
                <a:gd name="connsiteX34" fmla="*/ 265602 w 1526976"/>
                <a:gd name="connsiteY34" fmla="*/ 919020 h 1401960"/>
                <a:gd name="connsiteX35" fmla="*/ 156836 w 1526976"/>
                <a:gd name="connsiteY35" fmla="*/ 839995 h 1401960"/>
                <a:gd name="connsiteX36" fmla="*/ 150011 w 1526976"/>
                <a:gd name="connsiteY36" fmla="*/ 828860 h 1401960"/>
                <a:gd name="connsiteX37" fmla="*/ 153062 w 1526976"/>
                <a:gd name="connsiteY37" fmla="*/ 816156 h 1401960"/>
                <a:gd name="connsiteX38" fmla="*/ 222725 w 1526976"/>
                <a:gd name="connsiteY38" fmla="*/ 720269 h 1401960"/>
                <a:gd name="connsiteX39" fmla="*/ 228452 w 1526976"/>
                <a:gd name="connsiteY39" fmla="*/ 667467 h 1401960"/>
                <a:gd name="connsiteX40" fmla="*/ 207128 w 1526976"/>
                <a:gd name="connsiteY40" fmla="*/ 601724 h 1401960"/>
                <a:gd name="connsiteX41" fmla="*/ 171451 w 1526976"/>
                <a:gd name="connsiteY41" fmla="*/ 562365 h 1401960"/>
                <a:gd name="connsiteX42" fmla="*/ 58699 w 1526976"/>
                <a:gd name="connsiteY42" fmla="*/ 525726 h 1401960"/>
                <a:gd name="connsiteX43" fmla="*/ 48766 w 1526976"/>
                <a:gd name="connsiteY43" fmla="*/ 517240 h 1401960"/>
                <a:gd name="connsiteX44" fmla="*/ 47742 w 1526976"/>
                <a:gd name="connsiteY44" fmla="*/ 504218 h 1401960"/>
                <a:gd name="connsiteX45" fmla="*/ 128919 w 1526976"/>
                <a:gd name="connsiteY45" fmla="*/ 254389 h 1401960"/>
                <a:gd name="connsiteX46" fmla="*/ 150424 w 1526976"/>
                <a:gd name="connsiteY46" fmla="*/ 243429 h 1401960"/>
                <a:gd name="connsiteX47" fmla="*/ 263287 w 1526976"/>
                <a:gd name="connsiteY47" fmla="*/ 280100 h 1401960"/>
                <a:gd name="connsiteX48" fmla="*/ 315257 w 1526976"/>
                <a:gd name="connsiteY48" fmla="*/ 269248 h 1401960"/>
                <a:gd name="connsiteX49" fmla="*/ 371139 w 1526976"/>
                <a:gd name="connsiteY49" fmla="*/ 228612 h 1401960"/>
                <a:gd name="connsiteX50" fmla="*/ 397473 w 1526976"/>
                <a:gd name="connsiteY50" fmla="*/ 182562 h 1401960"/>
                <a:gd name="connsiteX51" fmla="*/ 397473 w 1526976"/>
                <a:gd name="connsiteY51" fmla="*/ 63948 h 1401960"/>
                <a:gd name="connsiteX52" fmla="*/ 414538 w 1526976"/>
                <a:gd name="connsiteY52" fmla="*/ 46881 h 1401960"/>
                <a:gd name="connsiteX53" fmla="*/ 677228 w 1526976"/>
                <a:gd name="connsiteY53" fmla="*/ 46881 h 1401960"/>
                <a:gd name="connsiteX54" fmla="*/ 694293 w 1526976"/>
                <a:gd name="connsiteY54" fmla="*/ 63948 h 1401960"/>
                <a:gd name="connsiteX55" fmla="*/ 694293 w 1526976"/>
                <a:gd name="connsiteY55" fmla="*/ 182511 h 1401960"/>
                <a:gd name="connsiteX56" fmla="*/ 720638 w 1526976"/>
                <a:gd name="connsiteY56" fmla="*/ 228567 h 1401960"/>
                <a:gd name="connsiteX57" fmla="*/ 776595 w 1526976"/>
                <a:gd name="connsiteY57" fmla="*/ 269239 h 1401960"/>
                <a:gd name="connsiteX58" fmla="*/ 828563 w 1526976"/>
                <a:gd name="connsiteY58" fmla="*/ 280086 h 1401960"/>
                <a:gd name="connsiteX59" fmla="*/ 941345 w 1526976"/>
                <a:gd name="connsiteY59" fmla="*/ 243438 h 1401960"/>
                <a:gd name="connsiteX60" fmla="*/ 954364 w 1526976"/>
                <a:gd name="connsiteY60" fmla="*/ 244465 h 1401960"/>
                <a:gd name="connsiteX61" fmla="*/ 962850 w 1526976"/>
                <a:gd name="connsiteY61" fmla="*/ 254398 h 1401960"/>
                <a:gd name="connsiteX62" fmla="*/ 1024042 w 1526976"/>
                <a:gd name="connsiteY62" fmla="*/ 442731 h 1401960"/>
                <a:gd name="connsiteX63" fmla="*/ 841347 w 1526976"/>
                <a:gd name="connsiteY63" fmla="*/ 625426 h 1401960"/>
                <a:gd name="connsiteX64" fmla="*/ 821499 w 1526976"/>
                <a:gd name="connsiteY64" fmla="*/ 686928 h 1401960"/>
                <a:gd name="connsiteX65" fmla="*/ 825476 w 1526976"/>
                <a:gd name="connsiteY65" fmla="*/ 711413 h 1401960"/>
                <a:gd name="connsiteX66" fmla="*/ 815028 w 1526976"/>
                <a:gd name="connsiteY66" fmla="*/ 743792 h 1401960"/>
                <a:gd name="connsiteX67" fmla="*/ 793755 w 1526976"/>
                <a:gd name="connsiteY67" fmla="*/ 765066 h 1401960"/>
                <a:gd name="connsiteX68" fmla="*/ 789311 w 1526976"/>
                <a:gd name="connsiteY68" fmla="*/ 760622 h 1401960"/>
                <a:gd name="connsiteX69" fmla="*/ 706148 w 1526976"/>
                <a:gd name="connsiteY69" fmla="*/ 760625 h 1401960"/>
                <a:gd name="connsiteX70" fmla="*/ 676934 w 1526976"/>
                <a:gd name="connsiteY70" fmla="*/ 789837 h 1401960"/>
                <a:gd name="connsiteX71" fmla="*/ 676934 w 1526976"/>
                <a:gd name="connsiteY71" fmla="*/ 873002 h 1401960"/>
                <a:gd name="connsiteX72" fmla="*/ 721457 w 1526976"/>
                <a:gd name="connsiteY72" fmla="*/ 917525 h 1401960"/>
                <a:gd name="connsiteX73" fmla="*/ 677437 w 1526976"/>
                <a:gd name="connsiteY73" fmla="*/ 961546 h 1401960"/>
                <a:gd name="connsiteX74" fmla="*/ 628951 w 1526976"/>
                <a:gd name="connsiteY74" fmla="*/ 894811 h 1401960"/>
                <a:gd name="connsiteX75" fmla="*/ 580523 w 1526976"/>
                <a:gd name="connsiteY75" fmla="*/ 873044 h 1401960"/>
                <a:gd name="connsiteX76" fmla="*/ 511246 w 1526976"/>
                <a:gd name="connsiteY76" fmla="*/ 873035 h 1401960"/>
                <a:gd name="connsiteX77" fmla="*/ 462806 w 1526976"/>
                <a:gd name="connsiteY77" fmla="*/ 894802 h 1401960"/>
                <a:gd name="connsiteX78" fmla="*/ 393190 w 1526976"/>
                <a:gd name="connsiteY78" fmla="*/ 990621 h 1401960"/>
                <a:gd name="connsiteX79" fmla="*/ 382051 w 1526976"/>
                <a:gd name="connsiteY79" fmla="*/ 997446 h 1401960"/>
                <a:gd name="connsiteX80" fmla="*/ 369347 w 1526976"/>
                <a:gd name="connsiteY80" fmla="*/ 994398 h 1401960"/>
                <a:gd name="connsiteX81" fmla="*/ 350568 w 1526976"/>
                <a:gd name="connsiteY81" fmla="*/ 980757 h 1401960"/>
                <a:gd name="connsiteX82" fmla="*/ 319386 w 1526976"/>
                <a:gd name="connsiteY82" fmla="*/ 985695 h 1401960"/>
                <a:gd name="connsiteX83" fmla="*/ 324327 w 1526976"/>
                <a:gd name="connsiteY83" fmla="*/ 1016877 h 1401960"/>
                <a:gd name="connsiteX84" fmla="*/ 343103 w 1526976"/>
                <a:gd name="connsiteY84" fmla="*/ 1030519 h 1401960"/>
                <a:gd name="connsiteX85" fmla="*/ 379250 w 1526976"/>
                <a:gd name="connsiteY85" fmla="*/ 1042321 h 1401960"/>
                <a:gd name="connsiteX86" fmla="*/ 389034 w 1526976"/>
                <a:gd name="connsiteY86" fmla="*/ 1041547 h 1401960"/>
                <a:gd name="connsiteX87" fmla="*/ 429310 w 1526976"/>
                <a:gd name="connsiteY87" fmla="*/ 1016868 h 1401960"/>
                <a:gd name="connsiteX88" fmla="*/ 498923 w 1526976"/>
                <a:gd name="connsiteY88" fmla="*/ 921050 h 1401960"/>
                <a:gd name="connsiteX89" fmla="*/ 506784 w 1526976"/>
                <a:gd name="connsiteY89" fmla="*/ 917463 h 1401960"/>
                <a:gd name="connsiteX90" fmla="*/ 584973 w 1526976"/>
                <a:gd name="connsiteY90" fmla="*/ 917472 h 1401960"/>
                <a:gd name="connsiteX91" fmla="*/ 592828 w 1526976"/>
                <a:gd name="connsiteY91" fmla="*/ 921056 h 1401960"/>
                <a:gd name="connsiteX92" fmla="*/ 645468 w 1526976"/>
                <a:gd name="connsiteY92" fmla="*/ 993511 h 1401960"/>
                <a:gd name="connsiteX93" fmla="*/ 525831 w 1526976"/>
                <a:gd name="connsiteY93" fmla="*/ 1113148 h 1401960"/>
                <a:gd name="connsiteX94" fmla="*/ 510713 w 1526976"/>
                <a:gd name="connsiteY94" fmla="*/ 1122959 h 1401960"/>
                <a:gd name="connsiteX95" fmla="*/ 412383 w 1526976"/>
                <a:gd name="connsiteY95" fmla="*/ 1160645 h 1401960"/>
                <a:gd name="connsiteX96" fmla="*/ 367454 w 1526976"/>
                <a:gd name="connsiteY96" fmla="*/ 1207008 h 1401960"/>
                <a:gd name="connsiteX97" fmla="*/ 337147 w 1526976"/>
                <a:gd name="connsiteY97" fmla="*/ 1294204 h 1401960"/>
                <a:gd name="connsiteX98" fmla="*/ 348559 w 1526976"/>
                <a:gd name="connsiteY98" fmla="*/ 1343966 h 1401960"/>
                <a:gd name="connsiteX99" fmla="*/ 390288 w 1526976"/>
                <a:gd name="connsiteY99" fmla="*/ 1385694 h 1401960"/>
                <a:gd name="connsiteX100" fmla="*/ 424399 w 1526976"/>
                <a:gd name="connsiteY100" fmla="*/ 1399738 h 1401960"/>
                <a:gd name="connsiteX101" fmla="*/ 440047 w 1526976"/>
                <a:gd name="connsiteY101" fmla="*/ 1397106 h 1401960"/>
                <a:gd name="connsiteX102" fmla="*/ 527242 w 1526976"/>
                <a:gd name="connsiteY102" fmla="*/ 1366799 h 1401960"/>
                <a:gd name="connsiteX103" fmla="*/ 573608 w 1526976"/>
                <a:gd name="connsiteY103" fmla="*/ 1321871 h 1401960"/>
                <a:gd name="connsiteX104" fmla="*/ 611291 w 1526976"/>
                <a:gd name="connsiteY104" fmla="*/ 1223540 h 1401960"/>
                <a:gd name="connsiteX105" fmla="*/ 621105 w 1526976"/>
                <a:gd name="connsiteY105" fmla="*/ 1208422 h 1401960"/>
                <a:gd name="connsiteX106" fmla="*/ 816728 w 1526976"/>
                <a:gd name="connsiteY106" fmla="*/ 1012799 h 1401960"/>
                <a:gd name="connsiteX107" fmla="*/ 861254 w 1526976"/>
                <a:gd name="connsiteY107" fmla="*/ 1057326 h 1401960"/>
                <a:gd name="connsiteX108" fmla="*/ 902837 w 1526976"/>
                <a:gd name="connsiteY108" fmla="*/ 1074518 h 1401960"/>
                <a:gd name="connsiteX109" fmla="*/ 944419 w 1526976"/>
                <a:gd name="connsiteY109" fmla="*/ 1057326 h 1401960"/>
                <a:gd name="connsiteX110" fmla="*/ 973634 w 1526976"/>
                <a:gd name="connsiteY110" fmla="*/ 1028111 h 1401960"/>
                <a:gd name="connsiteX111" fmla="*/ 973634 w 1526976"/>
                <a:gd name="connsiteY111" fmla="*/ 944946 h 1401960"/>
                <a:gd name="connsiteX112" fmla="*/ 969193 w 1526976"/>
                <a:gd name="connsiteY112" fmla="*/ 940505 h 1401960"/>
                <a:gd name="connsiteX113" fmla="*/ 990464 w 1526976"/>
                <a:gd name="connsiteY113" fmla="*/ 919234 h 1401960"/>
                <a:gd name="connsiteX114" fmla="*/ 1022846 w 1526976"/>
                <a:gd name="connsiteY114" fmla="*/ 908786 h 1401960"/>
                <a:gd name="connsiteX115" fmla="*/ 1047328 w 1526976"/>
                <a:gd name="connsiteY115" fmla="*/ 912760 h 1401960"/>
                <a:gd name="connsiteX116" fmla="*/ 1108830 w 1526976"/>
                <a:gd name="connsiteY116" fmla="*/ 892918 h 1401960"/>
                <a:gd name="connsiteX117" fmla="*/ 1491544 w 1526976"/>
                <a:gd name="connsiteY117" fmla="*/ 510204 h 1401960"/>
                <a:gd name="connsiteX118" fmla="*/ 1526227 w 1526976"/>
                <a:gd name="connsiteY118" fmla="*/ 426470 h 1401960"/>
                <a:gd name="connsiteX119" fmla="*/ 1491547 w 1526976"/>
                <a:gd name="connsiteY119" fmla="*/ 342736 h 1401960"/>
                <a:gd name="connsiteX120" fmla="*/ 589548 w 1526976"/>
                <a:gd name="connsiteY120" fmla="*/ 1176847 h 1401960"/>
                <a:gd name="connsiteX121" fmla="*/ 569614 w 1526976"/>
                <a:gd name="connsiteY121" fmla="*/ 1207559 h 1401960"/>
                <a:gd name="connsiteX122" fmla="*/ 531930 w 1526976"/>
                <a:gd name="connsiteY122" fmla="*/ 1305889 h 1401960"/>
                <a:gd name="connsiteX123" fmla="*/ 512598 w 1526976"/>
                <a:gd name="connsiteY123" fmla="*/ 1324624 h 1401960"/>
                <a:gd name="connsiteX124" fmla="*/ 425402 w 1526976"/>
                <a:gd name="connsiteY124" fmla="*/ 1354928 h 1401960"/>
                <a:gd name="connsiteX125" fmla="*/ 421869 w 1526976"/>
                <a:gd name="connsiteY125" fmla="*/ 1354119 h 1401960"/>
                <a:gd name="connsiteX126" fmla="*/ 380140 w 1526976"/>
                <a:gd name="connsiteY126" fmla="*/ 1312390 h 1401960"/>
                <a:gd name="connsiteX127" fmla="*/ 379331 w 1526976"/>
                <a:gd name="connsiteY127" fmla="*/ 1308860 h 1401960"/>
                <a:gd name="connsiteX128" fmla="*/ 409638 w 1526976"/>
                <a:gd name="connsiteY128" fmla="*/ 1221665 h 1401960"/>
                <a:gd name="connsiteX129" fmla="*/ 428373 w 1526976"/>
                <a:gd name="connsiteY129" fmla="*/ 1202335 h 1401960"/>
                <a:gd name="connsiteX130" fmla="*/ 526700 w 1526976"/>
                <a:gd name="connsiteY130" fmla="*/ 1164652 h 1401960"/>
                <a:gd name="connsiteX131" fmla="*/ 557413 w 1526976"/>
                <a:gd name="connsiteY131" fmla="*/ 1144721 h 1401960"/>
                <a:gd name="connsiteX132" fmla="*/ 753035 w 1526976"/>
                <a:gd name="connsiteY132" fmla="*/ 949098 h 1401960"/>
                <a:gd name="connsiteX133" fmla="*/ 785167 w 1526976"/>
                <a:gd name="connsiteY133" fmla="*/ 981230 h 1401960"/>
                <a:gd name="connsiteX134" fmla="*/ 589548 w 1526976"/>
                <a:gd name="connsiteY134" fmla="*/ 1176847 h 1401960"/>
                <a:gd name="connsiteX135" fmla="*/ 942071 w 1526976"/>
                <a:gd name="connsiteY135" fmla="*/ 996535 h 1401960"/>
                <a:gd name="connsiteX136" fmla="*/ 912853 w 1526976"/>
                <a:gd name="connsiteY136" fmla="*/ 1025750 h 1401960"/>
                <a:gd name="connsiteX137" fmla="*/ 892833 w 1526976"/>
                <a:gd name="connsiteY137" fmla="*/ 1025750 h 1401960"/>
                <a:gd name="connsiteX138" fmla="*/ 832554 w 1526976"/>
                <a:gd name="connsiteY138" fmla="*/ 965472 h 1401960"/>
                <a:gd name="connsiteX139" fmla="*/ 832521 w 1526976"/>
                <a:gd name="connsiteY139" fmla="*/ 965436 h 1401960"/>
                <a:gd name="connsiteX140" fmla="*/ 832486 w 1526976"/>
                <a:gd name="connsiteY140" fmla="*/ 965403 h 1401960"/>
                <a:gd name="connsiteX141" fmla="*/ 768841 w 1526976"/>
                <a:gd name="connsiteY141" fmla="*/ 901759 h 1401960"/>
                <a:gd name="connsiteX142" fmla="*/ 768817 w 1526976"/>
                <a:gd name="connsiteY142" fmla="*/ 901732 h 1401960"/>
                <a:gd name="connsiteX143" fmla="*/ 768790 w 1526976"/>
                <a:gd name="connsiteY143" fmla="*/ 901708 h 1401960"/>
                <a:gd name="connsiteX144" fmla="*/ 708506 w 1526976"/>
                <a:gd name="connsiteY144" fmla="*/ 841424 h 1401960"/>
                <a:gd name="connsiteX145" fmla="*/ 708503 w 1526976"/>
                <a:gd name="connsiteY145" fmla="*/ 821397 h 1401960"/>
                <a:gd name="connsiteX146" fmla="*/ 737718 w 1526976"/>
                <a:gd name="connsiteY146" fmla="*/ 792185 h 1401960"/>
                <a:gd name="connsiteX147" fmla="*/ 757741 w 1526976"/>
                <a:gd name="connsiteY147" fmla="*/ 792185 h 1401960"/>
                <a:gd name="connsiteX148" fmla="*/ 777967 w 1526976"/>
                <a:gd name="connsiteY148" fmla="*/ 812411 h 1401960"/>
                <a:gd name="connsiteX149" fmla="*/ 777970 w 1526976"/>
                <a:gd name="connsiteY149" fmla="*/ 812414 h 1401960"/>
                <a:gd name="connsiteX150" fmla="*/ 777970 w 1526976"/>
                <a:gd name="connsiteY150" fmla="*/ 812417 h 1401960"/>
                <a:gd name="connsiteX151" fmla="*/ 942065 w 1526976"/>
                <a:gd name="connsiteY151" fmla="*/ 976509 h 1401960"/>
                <a:gd name="connsiteX152" fmla="*/ 942071 w 1526976"/>
                <a:gd name="connsiteY152" fmla="*/ 996535 h 1401960"/>
                <a:gd name="connsiteX153" fmla="*/ 1459981 w 1526976"/>
                <a:gd name="connsiteY153" fmla="*/ 478625 h 1401960"/>
                <a:gd name="connsiteX154" fmla="*/ 1077263 w 1526976"/>
                <a:gd name="connsiteY154" fmla="*/ 861340 h 1401960"/>
                <a:gd name="connsiteX155" fmla="*/ 1054493 w 1526976"/>
                <a:gd name="connsiteY155" fmla="*/ 868686 h 1401960"/>
                <a:gd name="connsiteX156" fmla="*/ 1030013 w 1526976"/>
                <a:gd name="connsiteY156" fmla="*/ 864712 h 1401960"/>
                <a:gd name="connsiteX157" fmla="*/ 958900 w 1526976"/>
                <a:gd name="connsiteY157" fmla="*/ 887656 h 1401960"/>
                <a:gd name="connsiteX158" fmla="*/ 937627 w 1526976"/>
                <a:gd name="connsiteY158" fmla="*/ 908929 h 1401960"/>
                <a:gd name="connsiteX159" fmla="*/ 825330 w 1526976"/>
                <a:gd name="connsiteY159" fmla="*/ 796635 h 1401960"/>
                <a:gd name="connsiteX160" fmla="*/ 846601 w 1526976"/>
                <a:gd name="connsiteY160" fmla="*/ 775365 h 1401960"/>
                <a:gd name="connsiteX161" fmla="*/ 869547 w 1526976"/>
                <a:gd name="connsiteY161" fmla="*/ 704249 h 1401960"/>
                <a:gd name="connsiteX162" fmla="*/ 865570 w 1526976"/>
                <a:gd name="connsiteY162" fmla="*/ 679764 h 1401960"/>
                <a:gd name="connsiteX163" fmla="*/ 872916 w 1526976"/>
                <a:gd name="connsiteY163" fmla="*/ 656999 h 1401960"/>
                <a:gd name="connsiteX164" fmla="*/ 1255631 w 1526976"/>
                <a:gd name="connsiteY164" fmla="*/ 274284 h 1401960"/>
                <a:gd name="connsiteX165" fmla="*/ 1359953 w 1526976"/>
                <a:gd name="connsiteY165" fmla="*/ 274284 h 1401960"/>
                <a:gd name="connsiteX166" fmla="*/ 1459978 w 1526976"/>
                <a:gd name="connsiteY166" fmla="*/ 374312 h 1401960"/>
                <a:gd name="connsiteX167" fmla="*/ 1481585 w 1526976"/>
                <a:gd name="connsiteY167" fmla="*/ 426470 h 1401960"/>
                <a:gd name="connsiteX168" fmla="*/ 1459981 w 1526976"/>
                <a:gd name="connsiteY168" fmla="*/ 478625 h 140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526976" h="1401960">
                  <a:moveTo>
                    <a:pt x="1491547" y="342736"/>
                  </a:moveTo>
                  <a:lnTo>
                    <a:pt x="1391523" y="242712"/>
                  </a:lnTo>
                  <a:cubicBezTo>
                    <a:pt x="1345353" y="196542"/>
                    <a:pt x="1270228" y="196548"/>
                    <a:pt x="1224061" y="242712"/>
                  </a:cubicBezTo>
                  <a:lnTo>
                    <a:pt x="1059475" y="407298"/>
                  </a:lnTo>
                  <a:lnTo>
                    <a:pt x="1005314" y="240602"/>
                  </a:lnTo>
                  <a:cubicBezTo>
                    <a:pt x="1000221" y="224921"/>
                    <a:pt x="989324" y="212166"/>
                    <a:pt x="974637" y="204683"/>
                  </a:cubicBezTo>
                  <a:cubicBezTo>
                    <a:pt x="959948" y="197200"/>
                    <a:pt x="943226" y="195882"/>
                    <a:pt x="927548" y="200978"/>
                  </a:cubicBezTo>
                  <a:lnTo>
                    <a:pt x="814763" y="237625"/>
                  </a:lnTo>
                  <a:cubicBezTo>
                    <a:pt x="811808" y="238586"/>
                    <a:pt x="808566" y="237935"/>
                    <a:pt x="806307" y="235913"/>
                  </a:cubicBezTo>
                  <a:cubicBezTo>
                    <a:pt x="786879" y="218596"/>
                    <a:pt x="765635" y="203153"/>
                    <a:pt x="743168" y="190021"/>
                  </a:cubicBezTo>
                  <a:cubicBezTo>
                    <a:pt x="740561" y="188497"/>
                    <a:pt x="738941" y="185621"/>
                    <a:pt x="738941" y="182517"/>
                  </a:cubicBezTo>
                  <a:lnTo>
                    <a:pt x="738941" y="63948"/>
                  </a:lnTo>
                  <a:cubicBezTo>
                    <a:pt x="738941" y="29917"/>
                    <a:pt x="711256" y="2232"/>
                    <a:pt x="677228" y="2232"/>
                  </a:cubicBezTo>
                  <a:lnTo>
                    <a:pt x="414538" y="2232"/>
                  </a:lnTo>
                  <a:cubicBezTo>
                    <a:pt x="380507" y="2232"/>
                    <a:pt x="352825" y="29920"/>
                    <a:pt x="352825" y="63948"/>
                  </a:cubicBezTo>
                  <a:lnTo>
                    <a:pt x="352825" y="182570"/>
                  </a:lnTo>
                  <a:cubicBezTo>
                    <a:pt x="352825" y="185678"/>
                    <a:pt x="351208" y="188553"/>
                    <a:pt x="348601" y="190074"/>
                  </a:cubicBezTo>
                  <a:cubicBezTo>
                    <a:pt x="326164" y="203195"/>
                    <a:pt x="304947" y="218626"/>
                    <a:pt x="285542" y="235928"/>
                  </a:cubicBezTo>
                  <a:cubicBezTo>
                    <a:pt x="283280" y="237943"/>
                    <a:pt x="280042" y="238598"/>
                    <a:pt x="277080" y="237643"/>
                  </a:cubicBezTo>
                  <a:lnTo>
                    <a:pt x="164224" y="200975"/>
                  </a:lnTo>
                  <a:cubicBezTo>
                    <a:pt x="131859" y="190458"/>
                    <a:pt x="96974" y="208231"/>
                    <a:pt x="86458" y="240599"/>
                  </a:cubicBezTo>
                  <a:lnTo>
                    <a:pt x="5284" y="490427"/>
                  </a:lnTo>
                  <a:cubicBezTo>
                    <a:pt x="191" y="506105"/>
                    <a:pt x="1504" y="522827"/>
                    <a:pt x="8990" y="537517"/>
                  </a:cubicBezTo>
                  <a:cubicBezTo>
                    <a:pt x="16476" y="552203"/>
                    <a:pt x="29231" y="563097"/>
                    <a:pt x="44908" y="568193"/>
                  </a:cubicBezTo>
                  <a:lnTo>
                    <a:pt x="157660" y="604832"/>
                  </a:lnTo>
                  <a:cubicBezTo>
                    <a:pt x="160622" y="605793"/>
                    <a:pt x="162857" y="608222"/>
                    <a:pt x="163494" y="611169"/>
                  </a:cubicBezTo>
                  <a:cubicBezTo>
                    <a:pt x="169004" y="636633"/>
                    <a:pt x="177109" y="661621"/>
                    <a:pt x="187587" y="685443"/>
                  </a:cubicBezTo>
                  <a:cubicBezTo>
                    <a:pt x="188810" y="688223"/>
                    <a:pt x="188435" y="691518"/>
                    <a:pt x="186607" y="694033"/>
                  </a:cubicBezTo>
                  <a:lnTo>
                    <a:pt x="116944" y="789914"/>
                  </a:lnTo>
                  <a:cubicBezTo>
                    <a:pt x="107255" y="803249"/>
                    <a:pt x="103338" y="819561"/>
                    <a:pt x="105919" y="835843"/>
                  </a:cubicBezTo>
                  <a:cubicBezTo>
                    <a:pt x="108496" y="852127"/>
                    <a:pt x="117262" y="866427"/>
                    <a:pt x="130597" y="876115"/>
                  </a:cubicBezTo>
                  <a:lnTo>
                    <a:pt x="239358" y="955140"/>
                  </a:lnTo>
                  <a:cubicBezTo>
                    <a:pt x="243320" y="958022"/>
                    <a:pt x="247913" y="959409"/>
                    <a:pt x="252461" y="959409"/>
                  </a:cubicBezTo>
                  <a:cubicBezTo>
                    <a:pt x="259363" y="959406"/>
                    <a:pt x="266171" y="956218"/>
                    <a:pt x="270540" y="950202"/>
                  </a:cubicBezTo>
                  <a:cubicBezTo>
                    <a:pt x="277788" y="940228"/>
                    <a:pt x="275577" y="926268"/>
                    <a:pt x="265602" y="919020"/>
                  </a:cubicBezTo>
                  <a:lnTo>
                    <a:pt x="156836" y="839995"/>
                  </a:lnTo>
                  <a:cubicBezTo>
                    <a:pt x="153148" y="837316"/>
                    <a:pt x="150725" y="833360"/>
                    <a:pt x="150011" y="828860"/>
                  </a:cubicBezTo>
                  <a:cubicBezTo>
                    <a:pt x="149299" y="824356"/>
                    <a:pt x="150383" y="819847"/>
                    <a:pt x="153062" y="816156"/>
                  </a:cubicBezTo>
                  <a:lnTo>
                    <a:pt x="222725" y="720269"/>
                  </a:lnTo>
                  <a:cubicBezTo>
                    <a:pt x="233845" y="704960"/>
                    <a:pt x="236042" y="684728"/>
                    <a:pt x="228452" y="667467"/>
                  </a:cubicBezTo>
                  <a:cubicBezTo>
                    <a:pt x="219177" y="646381"/>
                    <a:pt x="212003" y="624263"/>
                    <a:pt x="207128" y="601724"/>
                  </a:cubicBezTo>
                  <a:cubicBezTo>
                    <a:pt x="203142" y="583302"/>
                    <a:pt x="189471" y="568220"/>
                    <a:pt x="171451" y="562365"/>
                  </a:cubicBezTo>
                  <a:lnTo>
                    <a:pt x="58699" y="525726"/>
                  </a:lnTo>
                  <a:cubicBezTo>
                    <a:pt x="54362" y="524316"/>
                    <a:pt x="50834" y="521306"/>
                    <a:pt x="48766" y="517240"/>
                  </a:cubicBezTo>
                  <a:cubicBezTo>
                    <a:pt x="46697" y="513180"/>
                    <a:pt x="46334" y="508555"/>
                    <a:pt x="47742" y="504218"/>
                  </a:cubicBezTo>
                  <a:lnTo>
                    <a:pt x="128919" y="254389"/>
                  </a:lnTo>
                  <a:cubicBezTo>
                    <a:pt x="131830" y="245435"/>
                    <a:pt x="141477" y="240527"/>
                    <a:pt x="150424" y="243429"/>
                  </a:cubicBezTo>
                  <a:lnTo>
                    <a:pt x="263287" y="280100"/>
                  </a:lnTo>
                  <a:cubicBezTo>
                    <a:pt x="281274" y="285941"/>
                    <a:pt x="301190" y="281785"/>
                    <a:pt x="315257" y="269248"/>
                  </a:cubicBezTo>
                  <a:cubicBezTo>
                    <a:pt x="332456" y="253910"/>
                    <a:pt x="351259" y="240238"/>
                    <a:pt x="371139" y="228612"/>
                  </a:cubicBezTo>
                  <a:cubicBezTo>
                    <a:pt x="387382" y="219114"/>
                    <a:pt x="397473" y="201469"/>
                    <a:pt x="397473" y="182562"/>
                  </a:cubicBezTo>
                  <a:lnTo>
                    <a:pt x="397473" y="63948"/>
                  </a:lnTo>
                  <a:cubicBezTo>
                    <a:pt x="397473" y="54537"/>
                    <a:pt x="405129" y="46881"/>
                    <a:pt x="414538" y="46881"/>
                  </a:cubicBezTo>
                  <a:lnTo>
                    <a:pt x="677228" y="46881"/>
                  </a:lnTo>
                  <a:cubicBezTo>
                    <a:pt x="686640" y="46881"/>
                    <a:pt x="694293" y="54537"/>
                    <a:pt x="694293" y="63948"/>
                  </a:cubicBezTo>
                  <a:lnTo>
                    <a:pt x="694293" y="182511"/>
                  </a:lnTo>
                  <a:cubicBezTo>
                    <a:pt x="694293" y="201424"/>
                    <a:pt x="704389" y="219069"/>
                    <a:pt x="720638" y="228567"/>
                  </a:cubicBezTo>
                  <a:cubicBezTo>
                    <a:pt x="740552" y="240203"/>
                    <a:pt x="759378" y="253889"/>
                    <a:pt x="776595" y="269239"/>
                  </a:cubicBezTo>
                  <a:cubicBezTo>
                    <a:pt x="790659" y="281776"/>
                    <a:pt x="810569" y="285938"/>
                    <a:pt x="828563" y="280086"/>
                  </a:cubicBezTo>
                  <a:lnTo>
                    <a:pt x="941345" y="243438"/>
                  </a:lnTo>
                  <a:cubicBezTo>
                    <a:pt x="945681" y="242027"/>
                    <a:pt x="950304" y="242393"/>
                    <a:pt x="954364" y="244465"/>
                  </a:cubicBezTo>
                  <a:cubicBezTo>
                    <a:pt x="958427" y="246534"/>
                    <a:pt x="961439" y="250064"/>
                    <a:pt x="962850" y="254398"/>
                  </a:cubicBezTo>
                  <a:lnTo>
                    <a:pt x="1024042" y="442731"/>
                  </a:lnTo>
                  <a:lnTo>
                    <a:pt x="841347" y="625426"/>
                  </a:lnTo>
                  <a:cubicBezTo>
                    <a:pt x="825273" y="641500"/>
                    <a:pt x="817853" y="664494"/>
                    <a:pt x="821499" y="686928"/>
                  </a:cubicBezTo>
                  <a:lnTo>
                    <a:pt x="825476" y="711413"/>
                  </a:lnTo>
                  <a:cubicBezTo>
                    <a:pt x="827396" y="723227"/>
                    <a:pt x="823491" y="735330"/>
                    <a:pt x="815028" y="743792"/>
                  </a:cubicBezTo>
                  <a:lnTo>
                    <a:pt x="793755" y="765066"/>
                  </a:lnTo>
                  <a:lnTo>
                    <a:pt x="789311" y="760622"/>
                  </a:lnTo>
                  <a:cubicBezTo>
                    <a:pt x="766385" y="737699"/>
                    <a:pt x="729077" y="737696"/>
                    <a:pt x="706148" y="760625"/>
                  </a:cubicBezTo>
                  <a:lnTo>
                    <a:pt x="676934" y="789837"/>
                  </a:lnTo>
                  <a:cubicBezTo>
                    <a:pt x="654008" y="812762"/>
                    <a:pt x="654005" y="850071"/>
                    <a:pt x="676934" y="873002"/>
                  </a:cubicBezTo>
                  <a:lnTo>
                    <a:pt x="721457" y="917525"/>
                  </a:lnTo>
                  <a:lnTo>
                    <a:pt x="677437" y="961546"/>
                  </a:lnTo>
                  <a:lnTo>
                    <a:pt x="628951" y="894811"/>
                  </a:lnTo>
                  <a:cubicBezTo>
                    <a:pt x="617828" y="879506"/>
                    <a:pt x="599257" y="871177"/>
                    <a:pt x="580523" y="873044"/>
                  </a:cubicBezTo>
                  <a:cubicBezTo>
                    <a:pt x="557451" y="875351"/>
                    <a:pt x="534306" y="875348"/>
                    <a:pt x="511246" y="873035"/>
                  </a:cubicBezTo>
                  <a:cubicBezTo>
                    <a:pt x="492512" y="871171"/>
                    <a:pt x="473935" y="879491"/>
                    <a:pt x="462806" y="894802"/>
                  </a:cubicBezTo>
                  <a:lnTo>
                    <a:pt x="393190" y="990621"/>
                  </a:lnTo>
                  <a:cubicBezTo>
                    <a:pt x="390511" y="994309"/>
                    <a:pt x="386555" y="996735"/>
                    <a:pt x="382051" y="997446"/>
                  </a:cubicBezTo>
                  <a:cubicBezTo>
                    <a:pt x="377551" y="998169"/>
                    <a:pt x="373041" y="997077"/>
                    <a:pt x="369347" y="994398"/>
                  </a:cubicBezTo>
                  <a:lnTo>
                    <a:pt x="350568" y="980757"/>
                  </a:lnTo>
                  <a:cubicBezTo>
                    <a:pt x="340591" y="973506"/>
                    <a:pt x="326634" y="975723"/>
                    <a:pt x="319386" y="985695"/>
                  </a:cubicBezTo>
                  <a:cubicBezTo>
                    <a:pt x="312138" y="995672"/>
                    <a:pt x="314353" y="1009629"/>
                    <a:pt x="324327" y="1016877"/>
                  </a:cubicBezTo>
                  <a:lnTo>
                    <a:pt x="343103" y="1030519"/>
                  </a:lnTo>
                  <a:cubicBezTo>
                    <a:pt x="353762" y="1038264"/>
                    <a:pt x="366320" y="1042321"/>
                    <a:pt x="379250" y="1042321"/>
                  </a:cubicBezTo>
                  <a:cubicBezTo>
                    <a:pt x="382495" y="1042321"/>
                    <a:pt x="385766" y="1042065"/>
                    <a:pt x="389034" y="1041547"/>
                  </a:cubicBezTo>
                  <a:cubicBezTo>
                    <a:pt x="405316" y="1038969"/>
                    <a:pt x="419619" y="1030206"/>
                    <a:pt x="429310" y="1016868"/>
                  </a:cubicBezTo>
                  <a:lnTo>
                    <a:pt x="498923" y="921050"/>
                  </a:lnTo>
                  <a:cubicBezTo>
                    <a:pt x="500754" y="918534"/>
                    <a:pt x="503757" y="917156"/>
                    <a:pt x="506784" y="917463"/>
                  </a:cubicBezTo>
                  <a:cubicBezTo>
                    <a:pt x="532796" y="920067"/>
                    <a:pt x="558946" y="920076"/>
                    <a:pt x="584973" y="917472"/>
                  </a:cubicBezTo>
                  <a:cubicBezTo>
                    <a:pt x="588000" y="917144"/>
                    <a:pt x="591003" y="918543"/>
                    <a:pt x="592828" y="921056"/>
                  </a:cubicBezTo>
                  <a:lnTo>
                    <a:pt x="645468" y="993511"/>
                  </a:lnTo>
                  <a:lnTo>
                    <a:pt x="525831" y="1113148"/>
                  </a:lnTo>
                  <a:cubicBezTo>
                    <a:pt x="521509" y="1117470"/>
                    <a:pt x="516425" y="1120771"/>
                    <a:pt x="510713" y="1122959"/>
                  </a:cubicBezTo>
                  <a:lnTo>
                    <a:pt x="412383" y="1160645"/>
                  </a:lnTo>
                  <a:cubicBezTo>
                    <a:pt x="391258" y="1168741"/>
                    <a:pt x="374881" y="1185639"/>
                    <a:pt x="367454" y="1207008"/>
                  </a:cubicBezTo>
                  <a:lnTo>
                    <a:pt x="337147" y="1294204"/>
                  </a:lnTo>
                  <a:cubicBezTo>
                    <a:pt x="331140" y="1311494"/>
                    <a:pt x="335620" y="1331024"/>
                    <a:pt x="348559" y="1343966"/>
                  </a:cubicBezTo>
                  <a:lnTo>
                    <a:pt x="390288" y="1385694"/>
                  </a:lnTo>
                  <a:cubicBezTo>
                    <a:pt x="399414" y="1394817"/>
                    <a:pt x="411814" y="1399738"/>
                    <a:pt x="424399" y="1399738"/>
                  </a:cubicBezTo>
                  <a:cubicBezTo>
                    <a:pt x="429659" y="1399738"/>
                    <a:pt x="434951" y="1398877"/>
                    <a:pt x="440047" y="1397106"/>
                  </a:cubicBezTo>
                  <a:lnTo>
                    <a:pt x="527242" y="1366799"/>
                  </a:lnTo>
                  <a:cubicBezTo>
                    <a:pt x="548611" y="1359375"/>
                    <a:pt x="565509" y="1342998"/>
                    <a:pt x="573608" y="1321871"/>
                  </a:cubicBezTo>
                  <a:lnTo>
                    <a:pt x="611291" y="1223540"/>
                  </a:lnTo>
                  <a:cubicBezTo>
                    <a:pt x="613479" y="1217831"/>
                    <a:pt x="616783" y="1212744"/>
                    <a:pt x="621105" y="1208422"/>
                  </a:cubicBezTo>
                  <a:lnTo>
                    <a:pt x="816728" y="1012799"/>
                  </a:lnTo>
                  <a:lnTo>
                    <a:pt x="861254" y="1057326"/>
                  </a:lnTo>
                  <a:cubicBezTo>
                    <a:pt x="872720" y="1068791"/>
                    <a:pt x="887778" y="1074518"/>
                    <a:pt x="902837" y="1074518"/>
                  </a:cubicBezTo>
                  <a:cubicBezTo>
                    <a:pt x="917895" y="1074518"/>
                    <a:pt x="932957" y="1068785"/>
                    <a:pt x="944419" y="1057326"/>
                  </a:cubicBezTo>
                  <a:lnTo>
                    <a:pt x="973634" y="1028111"/>
                  </a:lnTo>
                  <a:cubicBezTo>
                    <a:pt x="996563" y="1005182"/>
                    <a:pt x="996563" y="967874"/>
                    <a:pt x="973634" y="944946"/>
                  </a:cubicBezTo>
                  <a:lnTo>
                    <a:pt x="969193" y="940505"/>
                  </a:lnTo>
                  <a:lnTo>
                    <a:pt x="990464" y="919234"/>
                  </a:lnTo>
                  <a:cubicBezTo>
                    <a:pt x="998926" y="910769"/>
                    <a:pt x="1011026" y="906857"/>
                    <a:pt x="1022846" y="908786"/>
                  </a:cubicBezTo>
                  <a:lnTo>
                    <a:pt x="1047328" y="912760"/>
                  </a:lnTo>
                  <a:cubicBezTo>
                    <a:pt x="1069768" y="916409"/>
                    <a:pt x="1092756" y="908989"/>
                    <a:pt x="1108830" y="892918"/>
                  </a:cubicBezTo>
                  <a:lnTo>
                    <a:pt x="1491544" y="510204"/>
                  </a:lnTo>
                  <a:cubicBezTo>
                    <a:pt x="1513910" y="487835"/>
                    <a:pt x="1526227" y="458099"/>
                    <a:pt x="1526227" y="426470"/>
                  </a:cubicBezTo>
                  <a:cubicBezTo>
                    <a:pt x="1526233" y="394841"/>
                    <a:pt x="1513916" y="365105"/>
                    <a:pt x="1491547" y="342736"/>
                  </a:cubicBezTo>
                  <a:close/>
                  <a:moveTo>
                    <a:pt x="589548" y="1176847"/>
                  </a:moveTo>
                  <a:cubicBezTo>
                    <a:pt x="580767" y="1185627"/>
                    <a:pt x="574061" y="1195962"/>
                    <a:pt x="569614" y="1207559"/>
                  </a:cubicBezTo>
                  <a:lnTo>
                    <a:pt x="531930" y="1305889"/>
                  </a:lnTo>
                  <a:cubicBezTo>
                    <a:pt x="528552" y="1314700"/>
                    <a:pt x="521509" y="1321525"/>
                    <a:pt x="512598" y="1324624"/>
                  </a:cubicBezTo>
                  <a:lnTo>
                    <a:pt x="425402" y="1354928"/>
                  </a:lnTo>
                  <a:cubicBezTo>
                    <a:pt x="424176" y="1355360"/>
                    <a:pt x="422792" y="1355035"/>
                    <a:pt x="421869" y="1354119"/>
                  </a:cubicBezTo>
                  <a:lnTo>
                    <a:pt x="380140" y="1312390"/>
                  </a:lnTo>
                  <a:cubicBezTo>
                    <a:pt x="379221" y="1311471"/>
                    <a:pt x="378902" y="1310086"/>
                    <a:pt x="379331" y="1308860"/>
                  </a:cubicBezTo>
                  <a:lnTo>
                    <a:pt x="409638" y="1221665"/>
                  </a:lnTo>
                  <a:cubicBezTo>
                    <a:pt x="412734" y="1212759"/>
                    <a:pt x="419562" y="1205713"/>
                    <a:pt x="428373" y="1202335"/>
                  </a:cubicBezTo>
                  <a:lnTo>
                    <a:pt x="526700" y="1164652"/>
                  </a:lnTo>
                  <a:cubicBezTo>
                    <a:pt x="538300" y="1160208"/>
                    <a:pt x="548635" y="1153501"/>
                    <a:pt x="557413" y="1144721"/>
                  </a:cubicBezTo>
                  <a:lnTo>
                    <a:pt x="753035" y="949098"/>
                  </a:lnTo>
                  <a:lnTo>
                    <a:pt x="785167" y="981230"/>
                  </a:lnTo>
                  <a:lnTo>
                    <a:pt x="589548" y="1176847"/>
                  </a:lnTo>
                  <a:close/>
                  <a:moveTo>
                    <a:pt x="942071" y="996535"/>
                  </a:moveTo>
                  <a:lnTo>
                    <a:pt x="912853" y="1025750"/>
                  </a:lnTo>
                  <a:cubicBezTo>
                    <a:pt x="907334" y="1031272"/>
                    <a:pt x="898351" y="1031272"/>
                    <a:pt x="892833" y="1025750"/>
                  </a:cubicBezTo>
                  <a:lnTo>
                    <a:pt x="832554" y="965472"/>
                  </a:lnTo>
                  <a:cubicBezTo>
                    <a:pt x="832542" y="965460"/>
                    <a:pt x="832533" y="965448"/>
                    <a:pt x="832521" y="965436"/>
                  </a:cubicBezTo>
                  <a:cubicBezTo>
                    <a:pt x="832510" y="965424"/>
                    <a:pt x="832498" y="965415"/>
                    <a:pt x="832486" y="965403"/>
                  </a:cubicBezTo>
                  <a:lnTo>
                    <a:pt x="768841" y="901759"/>
                  </a:lnTo>
                  <a:cubicBezTo>
                    <a:pt x="768832" y="901750"/>
                    <a:pt x="768826" y="901741"/>
                    <a:pt x="768817" y="901732"/>
                  </a:cubicBezTo>
                  <a:cubicBezTo>
                    <a:pt x="768808" y="901723"/>
                    <a:pt x="768799" y="901717"/>
                    <a:pt x="768790" y="901708"/>
                  </a:cubicBezTo>
                  <a:lnTo>
                    <a:pt x="708506" y="841424"/>
                  </a:lnTo>
                  <a:cubicBezTo>
                    <a:pt x="702984" y="835902"/>
                    <a:pt x="702984" y="826919"/>
                    <a:pt x="708503" y="821397"/>
                  </a:cubicBezTo>
                  <a:lnTo>
                    <a:pt x="737718" y="792185"/>
                  </a:lnTo>
                  <a:cubicBezTo>
                    <a:pt x="743239" y="786661"/>
                    <a:pt x="752223" y="786667"/>
                    <a:pt x="757741" y="792185"/>
                  </a:cubicBezTo>
                  <a:lnTo>
                    <a:pt x="777967" y="812411"/>
                  </a:lnTo>
                  <a:cubicBezTo>
                    <a:pt x="777967" y="812411"/>
                    <a:pt x="777967" y="812411"/>
                    <a:pt x="777970" y="812414"/>
                  </a:cubicBezTo>
                  <a:cubicBezTo>
                    <a:pt x="777970" y="812414"/>
                    <a:pt x="777970" y="812414"/>
                    <a:pt x="777970" y="812417"/>
                  </a:cubicBezTo>
                  <a:lnTo>
                    <a:pt x="942065" y="976509"/>
                  </a:lnTo>
                  <a:cubicBezTo>
                    <a:pt x="947592" y="982037"/>
                    <a:pt x="947592" y="991017"/>
                    <a:pt x="942071" y="996535"/>
                  </a:cubicBezTo>
                  <a:close/>
                  <a:moveTo>
                    <a:pt x="1459981" y="478625"/>
                  </a:moveTo>
                  <a:lnTo>
                    <a:pt x="1077263" y="861340"/>
                  </a:lnTo>
                  <a:cubicBezTo>
                    <a:pt x="1071310" y="867293"/>
                    <a:pt x="1062803" y="870034"/>
                    <a:pt x="1054493" y="868686"/>
                  </a:cubicBezTo>
                  <a:lnTo>
                    <a:pt x="1030013" y="864712"/>
                  </a:lnTo>
                  <a:cubicBezTo>
                    <a:pt x="1004076" y="860495"/>
                    <a:pt x="977489" y="869070"/>
                    <a:pt x="958900" y="887656"/>
                  </a:cubicBezTo>
                  <a:lnTo>
                    <a:pt x="937627" y="908929"/>
                  </a:lnTo>
                  <a:lnTo>
                    <a:pt x="825330" y="796635"/>
                  </a:lnTo>
                  <a:lnTo>
                    <a:pt x="846601" y="775365"/>
                  </a:lnTo>
                  <a:cubicBezTo>
                    <a:pt x="865186" y="756782"/>
                    <a:pt x="873765" y="730195"/>
                    <a:pt x="869547" y="704249"/>
                  </a:cubicBezTo>
                  <a:lnTo>
                    <a:pt x="865570" y="679764"/>
                  </a:lnTo>
                  <a:cubicBezTo>
                    <a:pt x="864219" y="671459"/>
                    <a:pt x="866966" y="662949"/>
                    <a:pt x="872916" y="656999"/>
                  </a:cubicBezTo>
                  <a:lnTo>
                    <a:pt x="1255631" y="274284"/>
                  </a:lnTo>
                  <a:cubicBezTo>
                    <a:pt x="1284393" y="245522"/>
                    <a:pt x="1331191" y="245522"/>
                    <a:pt x="1359953" y="274284"/>
                  </a:cubicBezTo>
                  <a:lnTo>
                    <a:pt x="1459978" y="374312"/>
                  </a:lnTo>
                  <a:cubicBezTo>
                    <a:pt x="1473911" y="388245"/>
                    <a:pt x="1481585" y="406768"/>
                    <a:pt x="1481585" y="426470"/>
                  </a:cubicBezTo>
                  <a:cubicBezTo>
                    <a:pt x="1481585" y="446169"/>
                    <a:pt x="1473911" y="464695"/>
                    <a:pt x="1459981" y="478625"/>
                  </a:cubicBezTo>
                  <a:close/>
                </a:path>
              </a:pathLst>
            </a:custGeom>
            <a:solidFill>
              <a:srgbClr val="808545"/>
            </a:solidFill>
            <a:ln>
              <a:noFill/>
            </a:ln>
          </p:spPr>
          <p:txBody>
            <a:bodyPr rtlCol="0" anchor="ctr">
              <a:normAutofit fontScale="95000"/>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ysClr val="windowText" lastClr="000000"/>
                  </a:solidFill>
                  <a:latin typeface="等线" panose="02010600030101010101" charset="-122"/>
                  <a:ea typeface="+mn-ea"/>
                  <a:cs typeface="+mn-ea"/>
                </a:defRPr>
              </a:lvl1pPr>
              <a:lvl2pPr marL="457200" algn="l" defTabSz="914400" rtl="0" eaLnBrk="1" latinLnBrk="0" hangingPunct="1">
                <a:defRPr sz="1800" kern="1200">
                  <a:solidFill>
                    <a:sysClr val="windowText" lastClr="000000"/>
                  </a:solidFill>
                  <a:latin typeface="等线" panose="02010600030101010101" charset="-122"/>
                  <a:ea typeface="+mn-ea"/>
                  <a:cs typeface="+mn-ea"/>
                </a:defRPr>
              </a:lvl2pPr>
              <a:lvl3pPr marL="914400" algn="l" defTabSz="914400" rtl="0" eaLnBrk="1" latinLnBrk="0" hangingPunct="1">
                <a:defRPr sz="1800" kern="1200">
                  <a:solidFill>
                    <a:sysClr val="windowText" lastClr="000000"/>
                  </a:solidFill>
                  <a:latin typeface="等线" panose="02010600030101010101" charset="-122"/>
                  <a:ea typeface="+mn-ea"/>
                  <a:cs typeface="+mn-ea"/>
                </a:defRPr>
              </a:lvl3pPr>
              <a:lvl4pPr marL="1371600" algn="l" defTabSz="914400" rtl="0" eaLnBrk="1" latinLnBrk="0" hangingPunct="1">
                <a:defRPr sz="1800" kern="1200">
                  <a:solidFill>
                    <a:sysClr val="windowText" lastClr="000000"/>
                  </a:solidFill>
                  <a:latin typeface="等线" panose="02010600030101010101" charset="-122"/>
                  <a:ea typeface="+mn-ea"/>
                  <a:cs typeface="+mn-ea"/>
                </a:defRPr>
              </a:lvl4pPr>
              <a:lvl5pPr marL="1828800" algn="l" defTabSz="914400" rtl="0" eaLnBrk="1" latinLnBrk="0" hangingPunct="1">
                <a:defRPr sz="1800" kern="1200">
                  <a:solidFill>
                    <a:sysClr val="windowText" lastClr="000000"/>
                  </a:solidFill>
                  <a:latin typeface="等线" panose="02010600030101010101" charset="-122"/>
                  <a:ea typeface="+mn-ea"/>
                  <a:cs typeface="+mn-ea"/>
                </a:defRPr>
              </a:lvl5pPr>
              <a:lvl6pPr marL="2286000" algn="l" defTabSz="914400" rtl="0" eaLnBrk="1" latinLnBrk="0" hangingPunct="1">
                <a:defRPr sz="1800" kern="1200">
                  <a:solidFill>
                    <a:sysClr val="windowText" lastClr="000000"/>
                  </a:solidFill>
                  <a:latin typeface="等线" panose="02010600030101010101" charset="-122"/>
                  <a:ea typeface="+mn-ea"/>
                  <a:cs typeface="+mn-ea"/>
                </a:defRPr>
              </a:lvl6pPr>
              <a:lvl7pPr marL="2743200" algn="l" defTabSz="914400" rtl="0" eaLnBrk="1" latinLnBrk="0" hangingPunct="1">
                <a:defRPr sz="1800" kern="1200">
                  <a:solidFill>
                    <a:sysClr val="windowText" lastClr="000000"/>
                  </a:solidFill>
                  <a:latin typeface="等线" panose="02010600030101010101" charset="-122"/>
                  <a:ea typeface="+mn-ea"/>
                  <a:cs typeface="+mn-ea"/>
                </a:defRPr>
              </a:lvl7pPr>
              <a:lvl8pPr marL="3200400" algn="l" defTabSz="914400" rtl="0" eaLnBrk="1" latinLnBrk="0" hangingPunct="1">
                <a:defRPr sz="1800" kern="1200">
                  <a:solidFill>
                    <a:sysClr val="windowText" lastClr="000000"/>
                  </a:solidFill>
                  <a:latin typeface="等线" panose="02010600030101010101" charset="-122"/>
                  <a:ea typeface="+mn-ea"/>
                  <a:cs typeface="+mn-ea"/>
                </a:defRPr>
              </a:lvl8pPr>
              <a:lvl9pPr marL="3657600" algn="l" defTabSz="914400" rtl="0" eaLnBrk="1" latinLnBrk="0" hangingPunct="1">
                <a:defRPr sz="1800" kern="1200">
                  <a:solidFill>
                    <a:sysClr val="windowText" lastClr="000000"/>
                  </a:solidFill>
                  <a:latin typeface="等线" panose="02010600030101010101" charset="-122"/>
                  <a:ea typeface="+mn-ea"/>
                  <a:cs typeface="+mn-ea"/>
                </a:defRPr>
              </a:lvl9pPr>
            </a:lstStyle>
            <a:p>
              <a:pPr lvl="0" algn="ctr">
                <a:buClrTx/>
                <a:buSzTx/>
                <a:buFontTx/>
              </a:pPr>
              <a:endParaRPr lang="zh-CN" altLang="en-US">
                <a:solidFill>
                  <a:srgbClr val="FFFFFF"/>
                </a:solidFill>
                <a:latin typeface="微软雅黑" panose="020B0503020204020204" charset="-122"/>
                <a:ea typeface="微软雅黑" panose="020B0503020204020204" charset="-122"/>
                <a:cs typeface="+mn-cs"/>
                <a:sym typeface="+mn-ea"/>
              </a:endParaRPr>
            </a:p>
          </p:txBody>
        </p:sp>
        <p:sp>
          <p:nvSpPr>
            <p:cNvPr id="143" name="PA-任意多边形: 形状 804"/>
            <p:cNvSpPr/>
            <p:nvPr>
              <p:custDataLst>
                <p:tags r:id="rId36"/>
              </p:custDataLst>
            </p:nvPr>
          </p:nvSpPr>
          <p:spPr bwMode="auto">
            <a:xfrm>
              <a:off x="12602885" y="5694980"/>
              <a:ext cx="264914" cy="264914"/>
            </a:xfrm>
            <a:custGeom>
              <a:avLst/>
              <a:gdLst>
                <a:gd name="connsiteX0" fmla="*/ 132823 w 264914"/>
                <a:gd name="connsiteY0" fmla="*/ 263414 h 264914"/>
                <a:gd name="connsiteX1" fmla="*/ 263414 w 264914"/>
                <a:gd name="connsiteY1" fmla="*/ 132823 h 264914"/>
                <a:gd name="connsiteX2" fmla="*/ 132823 w 264914"/>
                <a:gd name="connsiteY2" fmla="*/ 2232 h 264914"/>
                <a:gd name="connsiteX3" fmla="*/ 2232 w 264914"/>
                <a:gd name="connsiteY3" fmla="*/ 132823 h 264914"/>
                <a:gd name="connsiteX4" fmla="*/ 132823 w 264914"/>
                <a:gd name="connsiteY4" fmla="*/ 263414 h 264914"/>
                <a:gd name="connsiteX5" fmla="*/ 132823 w 264914"/>
                <a:gd name="connsiteY5" fmla="*/ 46878 h 264914"/>
                <a:gd name="connsiteX6" fmla="*/ 218768 w 264914"/>
                <a:gd name="connsiteY6" fmla="*/ 132823 h 264914"/>
                <a:gd name="connsiteX7" fmla="*/ 132823 w 264914"/>
                <a:gd name="connsiteY7" fmla="*/ 218768 h 264914"/>
                <a:gd name="connsiteX8" fmla="*/ 46878 w 264914"/>
                <a:gd name="connsiteY8" fmla="*/ 132823 h 264914"/>
                <a:gd name="connsiteX9" fmla="*/ 132823 w 264914"/>
                <a:gd name="connsiteY9" fmla="*/ 46878 h 26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914" h="264914">
                  <a:moveTo>
                    <a:pt x="132823" y="263414"/>
                  </a:moveTo>
                  <a:cubicBezTo>
                    <a:pt x="204832" y="263414"/>
                    <a:pt x="263414" y="204829"/>
                    <a:pt x="263414" y="132823"/>
                  </a:cubicBezTo>
                  <a:cubicBezTo>
                    <a:pt x="263414" y="60817"/>
                    <a:pt x="204829" y="2232"/>
                    <a:pt x="132823" y="2232"/>
                  </a:cubicBezTo>
                  <a:cubicBezTo>
                    <a:pt x="60814" y="2232"/>
                    <a:pt x="2232" y="60817"/>
                    <a:pt x="2232" y="132823"/>
                  </a:cubicBezTo>
                  <a:cubicBezTo>
                    <a:pt x="2232" y="204829"/>
                    <a:pt x="60814" y="263414"/>
                    <a:pt x="132823" y="263414"/>
                  </a:cubicBezTo>
                  <a:close/>
                  <a:moveTo>
                    <a:pt x="132823" y="46878"/>
                  </a:moveTo>
                  <a:cubicBezTo>
                    <a:pt x="180213" y="46878"/>
                    <a:pt x="218768" y="85433"/>
                    <a:pt x="218768" y="132823"/>
                  </a:cubicBezTo>
                  <a:cubicBezTo>
                    <a:pt x="218768" y="180213"/>
                    <a:pt x="180213" y="218768"/>
                    <a:pt x="132823" y="218768"/>
                  </a:cubicBezTo>
                  <a:cubicBezTo>
                    <a:pt x="85433" y="218768"/>
                    <a:pt x="46878" y="180213"/>
                    <a:pt x="46878" y="132823"/>
                  </a:cubicBezTo>
                  <a:cubicBezTo>
                    <a:pt x="46878" y="85433"/>
                    <a:pt x="85433" y="46878"/>
                    <a:pt x="132823" y="46878"/>
                  </a:cubicBezTo>
                  <a:close/>
                </a:path>
              </a:pathLst>
            </a:custGeom>
            <a:solidFill>
              <a:srgbClr val="676B37"/>
            </a:solidFill>
            <a:ln>
              <a:noFill/>
            </a:ln>
          </p:spPr>
          <p:txBody>
            <a:bodyPr rtlCol="0" anchor="ctr">
              <a:normAutofit fontScale="65000" lnSpcReduction="20000"/>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ysClr val="windowText" lastClr="000000"/>
                  </a:solidFill>
                  <a:latin typeface="等线" panose="02010600030101010101" charset="-122"/>
                  <a:ea typeface="+mn-ea"/>
                  <a:cs typeface="+mn-ea"/>
                </a:defRPr>
              </a:lvl1pPr>
              <a:lvl2pPr marL="457200" algn="l" defTabSz="914400" rtl="0" eaLnBrk="1" latinLnBrk="0" hangingPunct="1">
                <a:defRPr sz="1800" kern="1200">
                  <a:solidFill>
                    <a:sysClr val="windowText" lastClr="000000"/>
                  </a:solidFill>
                  <a:latin typeface="等线" panose="02010600030101010101" charset="-122"/>
                  <a:ea typeface="+mn-ea"/>
                  <a:cs typeface="+mn-ea"/>
                </a:defRPr>
              </a:lvl2pPr>
              <a:lvl3pPr marL="914400" algn="l" defTabSz="914400" rtl="0" eaLnBrk="1" latinLnBrk="0" hangingPunct="1">
                <a:defRPr sz="1800" kern="1200">
                  <a:solidFill>
                    <a:sysClr val="windowText" lastClr="000000"/>
                  </a:solidFill>
                  <a:latin typeface="等线" panose="02010600030101010101" charset="-122"/>
                  <a:ea typeface="+mn-ea"/>
                  <a:cs typeface="+mn-ea"/>
                </a:defRPr>
              </a:lvl3pPr>
              <a:lvl4pPr marL="1371600" algn="l" defTabSz="914400" rtl="0" eaLnBrk="1" latinLnBrk="0" hangingPunct="1">
                <a:defRPr sz="1800" kern="1200">
                  <a:solidFill>
                    <a:sysClr val="windowText" lastClr="000000"/>
                  </a:solidFill>
                  <a:latin typeface="等线" panose="02010600030101010101" charset="-122"/>
                  <a:ea typeface="+mn-ea"/>
                  <a:cs typeface="+mn-ea"/>
                </a:defRPr>
              </a:lvl4pPr>
              <a:lvl5pPr marL="1828800" algn="l" defTabSz="914400" rtl="0" eaLnBrk="1" latinLnBrk="0" hangingPunct="1">
                <a:defRPr sz="1800" kern="1200">
                  <a:solidFill>
                    <a:sysClr val="windowText" lastClr="000000"/>
                  </a:solidFill>
                  <a:latin typeface="等线" panose="02010600030101010101" charset="-122"/>
                  <a:ea typeface="+mn-ea"/>
                  <a:cs typeface="+mn-ea"/>
                </a:defRPr>
              </a:lvl5pPr>
              <a:lvl6pPr marL="2286000" algn="l" defTabSz="914400" rtl="0" eaLnBrk="1" latinLnBrk="0" hangingPunct="1">
                <a:defRPr sz="1800" kern="1200">
                  <a:solidFill>
                    <a:sysClr val="windowText" lastClr="000000"/>
                  </a:solidFill>
                  <a:latin typeface="等线" panose="02010600030101010101" charset="-122"/>
                  <a:ea typeface="+mn-ea"/>
                  <a:cs typeface="+mn-ea"/>
                </a:defRPr>
              </a:lvl6pPr>
              <a:lvl7pPr marL="2743200" algn="l" defTabSz="914400" rtl="0" eaLnBrk="1" latinLnBrk="0" hangingPunct="1">
                <a:defRPr sz="1800" kern="1200">
                  <a:solidFill>
                    <a:sysClr val="windowText" lastClr="000000"/>
                  </a:solidFill>
                  <a:latin typeface="等线" panose="02010600030101010101" charset="-122"/>
                  <a:ea typeface="+mn-ea"/>
                  <a:cs typeface="+mn-ea"/>
                </a:defRPr>
              </a:lvl7pPr>
              <a:lvl8pPr marL="3200400" algn="l" defTabSz="914400" rtl="0" eaLnBrk="1" latinLnBrk="0" hangingPunct="1">
                <a:defRPr sz="1800" kern="1200">
                  <a:solidFill>
                    <a:sysClr val="windowText" lastClr="000000"/>
                  </a:solidFill>
                  <a:latin typeface="等线" panose="02010600030101010101" charset="-122"/>
                  <a:ea typeface="+mn-ea"/>
                  <a:cs typeface="+mn-ea"/>
                </a:defRPr>
              </a:lvl8pPr>
              <a:lvl9pPr marL="3657600" algn="l" defTabSz="914400" rtl="0" eaLnBrk="1" latinLnBrk="0" hangingPunct="1">
                <a:defRPr sz="1800" kern="1200">
                  <a:solidFill>
                    <a:sysClr val="windowText" lastClr="000000"/>
                  </a:solidFill>
                  <a:latin typeface="等线" panose="02010600030101010101" charset="-122"/>
                  <a:ea typeface="+mn-ea"/>
                  <a:cs typeface="+mn-ea"/>
                </a:defRPr>
              </a:lvl9pPr>
            </a:lstStyle>
            <a:p>
              <a:pPr lvl="0" algn="ctr">
                <a:buClrTx/>
                <a:buSzTx/>
                <a:buFontTx/>
              </a:pPr>
              <a:endParaRPr lang="zh-CN" altLang="en-US">
                <a:solidFill>
                  <a:srgbClr val="FFFFFF"/>
                </a:solidFill>
                <a:latin typeface="微软雅黑" panose="020B0503020204020204" charset="-122"/>
                <a:ea typeface="微软雅黑" panose="020B0503020204020204" charset="-122"/>
                <a:cs typeface="+mn-cs"/>
                <a:sym typeface="+mn-ea"/>
              </a:endParaRPr>
            </a:p>
          </p:txBody>
        </p:sp>
        <p:sp>
          <p:nvSpPr>
            <p:cNvPr id="144" name="PA-任意多边形: 形状 805"/>
            <p:cNvSpPr/>
            <p:nvPr>
              <p:custDataLst>
                <p:tags r:id="rId37"/>
              </p:custDataLst>
            </p:nvPr>
          </p:nvSpPr>
          <p:spPr bwMode="auto">
            <a:xfrm>
              <a:off x="12532084" y="5624179"/>
              <a:ext cx="404813" cy="404813"/>
            </a:xfrm>
            <a:custGeom>
              <a:avLst/>
              <a:gdLst>
                <a:gd name="connsiteX0" fmla="*/ 203624 w 404812"/>
                <a:gd name="connsiteY0" fmla="*/ 405015 h 404812"/>
                <a:gd name="connsiteX1" fmla="*/ 405015 w 404812"/>
                <a:gd name="connsiteY1" fmla="*/ 203624 h 404812"/>
                <a:gd name="connsiteX2" fmla="*/ 203624 w 404812"/>
                <a:gd name="connsiteY2" fmla="*/ 2232 h 404812"/>
                <a:gd name="connsiteX3" fmla="*/ 2232 w 404812"/>
                <a:gd name="connsiteY3" fmla="*/ 203624 h 404812"/>
                <a:gd name="connsiteX4" fmla="*/ 203624 w 404812"/>
                <a:gd name="connsiteY4" fmla="*/ 405015 h 404812"/>
                <a:gd name="connsiteX5" fmla="*/ 203624 w 404812"/>
                <a:gd name="connsiteY5" fmla="*/ 46881 h 404812"/>
                <a:gd name="connsiteX6" fmla="*/ 360367 w 404812"/>
                <a:gd name="connsiteY6" fmla="*/ 203624 h 404812"/>
                <a:gd name="connsiteX7" fmla="*/ 203624 w 404812"/>
                <a:gd name="connsiteY7" fmla="*/ 360366 h 404812"/>
                <a:gd name="connsiteX8" fmla="*/ 46881 w 404812"/>
                <a:gd name="connsiteY8" fmla="*/ 203624 h 404812"/>
                <a:gd name="connsiteX9" fmla="*/ 203624 w 404812"/>
                <a:gd name="connsiteY9" fmla="*/ 46881 h 40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812" h="404812">
                  <a:moveTo>
                    <a:pt x="203624" y="405015"/>
                  </a:moveTo>
                  <a:cubicBezTo>
                    <a:pt x="314670" y="405015"/>
                    <a:pt x="405015" y="314670"/>
                    <a:pt x="405015" y="203624"/>
                  </a:cubicBezTo>
                  <a:cubicBezTo>
                    <a:pt x="405015" y="92577"/>
                    <a:pt x="314670" y="2232"/>
                    <a:pt x="203624" y="2232"/>
                  </a:cubicBezTo>
                  <a:cubicBezTo>
                    <a:pt x="92577" y="2232"/>
                    <a:pt x="2232" y="92580"/>
                    <a:pt x="2232" y="203624"/>
                  </a:cubicBezTo>
                  <a:cubicBezTo>
                    <a:pt x="2232" y="314667"/>
                    <a:pt x="92574" y="405015"/>
                    <a:pt x="203624" y="405015"/>
                  </a:cubicBezTo>
                  <a:close/>
                  <a:moveTo>
                    <a:pt x="203624" y="46881"/>
                  </a:moveTo>
                  <a:cubicBezTo>
                    <a:pt x="290054" y="46881"/>
                    <a:pt x="360367" y="117196"/>
                    <a:pt x="360367" y="203624"/>
                  </a:cubicBezTo>
                  <a:cubicBezTo>
                    <a:pt x="360367" y="290051"/>
                    <a:pt x="290051" y="360366"/>
                    <a:pt x="203624" y="360366"/>
                  </a:cubicBezTo>
                  <a:cubicBezTo>
                    <a:pt x="117196" y="360366"/>
                    <a:pt x="46881" y="290051"/>
                    <a:pt x="46881" y="203624"/>
                  </a:cubicBezTo>
                  <a:cubicBezTo>
                    <a:pt x="46881" y="117196"/>
                    <a:pt x="117193" y="46881"/>
                    <a:pt x="203624" y="46881"/>
                  </a:cubicBezTo>
                  <a:close/>
                </a:path>
              </a:pathLst>
            </a:custGeom>
            <a:solidFill>
              <a:srgbClr val="808545"/>
            </a:solidFill>
            <a:ln>
              <a:noFill/>
            </a:ln>
          </p:spPr>
          <p:txBody>
            <a:bodyPr rtlCol="0" anchor="ctr">
              <a:normAutofit fontScale="65000" lnSpcReduction="20000"/>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ysClr val="windowText" lastClr="000000"/>
                  </a:solidFill>
                  <a:latin typeface="等线" panose="02010600030101010101" charset="-122"/>
                  <a:ea typeface="+mn-ea"/>
                  <a:cs typeface="+mn-ea"/>
                </a:defRPr>
              </a:lvl1pPr>
              <a:lvl2pPr marL="457200" algn="l" defTabSz="914400" rtl="0" eaLnBrk="1" latinLnBrk="0" hangingPunct="1">
                <a:defRPr sz="1800" kern="1200">
                  <a:solidFill>
                    <a:sysClr val="windowText" lastClr="000000"/>
                  </a:solidFill>
                  <a:latin typeface="等线" panose="02010600030101010101" charset="-122"/>
                  <a:ea typeface="+mn-ea"/>
                  <a:cs typeface="+mn-ea"/>
                </a:defRPr>
              </a:lvl2pPr>
              <a:lvl3pPr marL="914400" algn="l" defTabSz="914400" rtl="0" eaLnBrk="1" latinLnBrk="0" hangingPunct="1">
                <a:defRPr sz="1800" kern="1200">
                  <a:solidFill>
                    <a:sysClr val="windowText" lastClr="000000"/>
                  </a:solidFill>
                  <a:latin typeface="等线" panose="02010600030101010101" charset="-122"/>
                  <a:ea typeface="+mn-ea"/>
                  <a:cs typeface="+mn-ea"/>
                </a:defRPr>
              </a:lvl3pPr>
              <a:lvl4pPr marL="1371600" algn="l" defTabSz="914400" rtl="0" eaLnBrk="1" latinLnBrk="0" hangingPunct="1">
                <a:defRPr sz="1800" kern="1200">
                  <a:solidFill>
                    <a:sysClr val="windowText" lastClr="000000"/>
                  </a:solidFill>
                  <a:latin typeface="等线" panose="02010600030101010101" charset="-122"/>
                  <a:ea typeface="+mn-ea"/>
                  <a:cs typeface="+mn-ea"/>
                </a:defRPr>
              </a:lvl4pPr>
              <a:lvl5pPr marL="1828800" algn="l" defTabSz="914400" rtl="0" eaLnBrk="1" latinLnBrk="0" hangingPunct="1">
                <a:defRPr sz="1800" kern="1200">
                  <a:solidFill>
                    <a:sysClr val="windowText" lastClr="000000"/>
                  </a:solidFill>
                  <a:latin typeface="等线" panose="02010600030101010101" charset="-122"/>
                  <a:ea typeface="+mn-ea"/>
                  <a:cs typeface="+mn-ea"/>
                </a:defRPr>
              </a:lvl5pPr>
              <a:lvl6pPr marL="2286000" algn="l" defTabSz="914400" rtl="0" eaLnBrk="1" latinLnBrk="0" hangingPunct="1">
                <a:defRPr sz="1800" kern="1200">
                  <a:solidFill>
                    <a:sysClr val="windowText" lastClr="000000"/>
                  </a:solidFill>
                  <a:latin typeface="等线" panose="02010600030101010101" charset="-122"/>
                  <a:ea typeface="+mn-ea"/>
                  <a:cs typeface="+mn-ea"/>
                </a:defRPr>
              </a:lvl6pPr>
              <a:lvl7pPr marL="2743200" algn="l" defTabSz="914400" rtl="0" eaLnBrk="1" latinLnBrk="0" hangingPunct="1">
                <a:defRPr sz="1800" kern="1200">
                  <a:solidFill>
                    <a:sysClr val="windowText" lastClr="000000"/>
                  </a:solidFill>
                  <a:latin typeface="等线" panose="02010600030101010101" charset="-122"/>
                  <a:ea typeface="+mn-ea"/>
                  <a:cs typeface="+mn-ea"/>
                </a:defRPr>
              </a:lvl7pPr>
              <a:lvl8pPr marL="3200400" algn="l" defTabSz="914400" rtl="0" eaLnBrk="1" latinLnBrk="0" hangingPunct="1">
                <a:defRPr sz="1800" kern="1200">
                  <a:solidFill>
                    <a:sysClr val="windowText" lastClr="000000"/>
                  </a:solidFill>
                  <a:latin typeface="等线" panose="02010600030101010101" charset="-122"/>
                  <a:ea typeface="+mn-ea"/>
                  <a:cs typeface="+mn-ea"/>
                </a:defRPr>
              </a:lvl8pPr>
              <a:lvl9pPr marL="3657600" algn="l" defTabSz="914400" rtl="0" eaLnBrk="1" latinLnBrk="0" hangingPunct="1">
                <a:defRPr sz="1800" kern="1200">
                  <a:solidFill>
                    <a:sysClr val="windowText" lastClr="000000"/>
                  </a:solidFill>
                  <a:latin typeface="等线" panose="02010600030101010101" charset="-122"/>
                  <a:ea typeface="+mn-ea"/>
                  <a:cs typeface="+mn-ea"/>
                </a:defRPr>
              </a:lvl9pPr>
            </a:lstStyle>
            <a:p>
              <a:pPr lvl="0" algn="ctr">
                <a:buClrTx/>
                <a:buSzTx/>
                <a:buFontTx/>
              </a:pPr>
              <a:endParaRPr lang="zh-CN" altLang="en-US">
                <a:solidFill>
                  <a:srgbClr val="FFFFFF"/>
                </a:solidFill>
                <a:latin typeface="微软雅黑" panose="020B0503020204020204" charset="-122"/>
                <a:ea typeface="微软雅黑" panose="020B0503020204020204" charset="-122"/>
                <a:cs typeface="+mn-cs"/>
                <a:sym typeface="+mn-ea"/>
              </a:endParaRPr>
            </a:p>
          </p:txBody>
        </p:sp>
      </p:grpSp>
    </p:spTree>
    <p:custDataLst>
      <p:tags r:id="rId38"/>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sp>
        <p:nvSpPr>
          <p:cNvPr id="13" name="流程图: 数据 12"/>
          <p:cNvSpPr/>
          <p:nvPr>
            <p:custDataLst>
              <p:tags r:id="rId4"/>
            </p:custDataLst>
          </p:nvPr>
        </p:nvSpPr>
        <p:spPr>
          <a:xfrm flipH="1">
            <a:off x="0" y="0"/>
            <a:ext cx="12192000" cy="6858254"/>
          </a:xfrm>
          <a:prstGeom prst="flowChartInputOutput">
            <a:avLst/>
          </a:prstGeom>
          <a:solidFill>
            <a:srgbClr val="373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dirty="0">
              <a:solidFill>
                <a:srgbClr val="FFFFFF"/>
              </a:solidFill>
              <a:latin typeface="微软雅黑" panose="020B0503020204020204" charset="-122"/>
              <a:ea typeface="微软雅黑" panose="020B0503020204020204" charset="-122"/>
            </a:endParaRPr>
          </a:p>
        </p:txBody>
      </p:sp>
      <p:sp>
        <p:nvSpPr>
          <p:cNvPr id="14" name="矩形 13"/>
          <p:cNvSpPr/>
          <p:nvPr>
            <p:custDataLst>
              <p:tags r:id="rId5"/>
            </p:custDataLst>
          </p:nvPr>
        </p:nvSpPr>
        <p:spPr>
          <a:xfrm>
            <a:off x="0" y="1237800"/>
            <a:ext cx="12192000" cy="4913635"/>
          </a:xfrm>
          <a:prstGeom prst="rect">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a:solidFill>
                <a:srgbClr val="FFFFFF"/>
              </a:solidFill>
              <a:latin typeface="微软雅黑" panose="020B0503020204020204" charset="-122"/>
              <a:ea typeface="微软雅黑" panose="020B0503020204020204" charset="-122"/>
            </a:endParaRPr>
          </a:p>
        </p:txBody>
      </p:sp>
      <p:sp>
        <p:nvSpPr>
          <p:cNvPr id="18" name="文本框 17"/>
          <p:cNvSpPr txBox="1"/>
          <p:nvPr>
            <p:custDataLst>
              <p:tags r:id="rId6"/>
            </p:custDataLst>
          </p:nvPr>
        </p:nvSpPr>
        <p:spPr>
          <a:xfrm>
            <a:off x="669882" y="300355"/>
            <a:ext cx="7099300" cy="624840"/>
          </a:xfrm>
          <a:prstGeom prst="rect">
            <a:avLst/>
          </a:prstGeom>
          <a:noFill/>
          <a:ln>
            <a:noFill/>
          </a:ln>
        </p:spPr>
        <p:txBody>
          <a:bodyPr wrap="square" lIns="91440" tIns="45720" rIns="91440" bIns="45720" rtlCol="0">
            <a:normAutofit/>
          </a:bodyPr>
          <a:p>
            <a:pPr marL="0" indent="0" algn="l">
              <a:lnSpc>
                <a:spcPct val="100000"/>
              </a:lnSpc>
              <a:spcBef>
                <a:spcPts val="0"/>
              </a:spcBef>
              <a:spcAft>
                <a:spcPts val="0"/>
              </a:spcAft>
              <a:buSzPct val="100000"/>
              <a:buNone/>
            </a:pPr>
            <a:r>
              <a:rPr lang="zh-CN" altLang="en-US" sz="3200" b="1" spc="300">
                <a:solidFill>
                  <a:srgbClr val="FFFFFF"/>
                </a:solidFill>
                <a:latin typeface="微软雅黑" panose="020B0503020204020204" charset="-122"/>
                <a:ea typeface="微软雅黑" panose="020B0503020204020204" charset="-122"/>
                <a:sym typeface="+mn-ea"/>
              </a:rPr>
              <a:t>膨胀期：网络新闻的多元化失范</a:t>
            </a:r>
            <a:endParaRPr lang="zh-CN" altLang="en-US" sz="3200" b="1" spc="300">
              <a:solidFill>
                <a:srgbClr val="FFFFFF"/>
              </a:solidFill>
              <a:latin typeface="微软雅黑" panose="020B0503020204020204" charset="-122"/>
              <a:ea typeface="微软雅黑" panose="020B0503020204020204" charset="-122"/>
            </a:endParaRPr>
          </a:p>
        </p:txBody>
      </p:sp>
      <p:sp>
        <p:nvSpPr>
          <p:cNvPr id="4" name="矩形 3"/>
          <p:cNvSpPr/>
          <p:nvPr>
            <p:custDataLst>
              <p:tags r:id="rId7"/>
            </p:custDataLst>
          </p:nvPr>
        </p:nvSpPr>
        <p:spPr>
          <a:xfrm>
            <a:off x="689610" y="2488565"/>
            <a:ext cx="10877550" cy="2164715"/>
          </a:xfrm>
          <a:prstGeom prst="rect">
            <a:avLst/>
          </a:prstGeom>
        </p:spPr>
        <p:txBody>
          <a:bodyPr wrap="square" lIns="91440" tIns="45720" rIns="91440" bIns="45720">
            <a:noAutofit/>
          </a:bodyPr>
          <a:p>
            <a:pPr marL="0" marR="0" lvl="0" indent="0" algn="l" defTabSz="914400" rtl="0" eaLnBrk="1" fontAlgn="auto" latinLnBrk="0" hangingPunct="1">
              <a:lnSpc>
                <a:spcPct val="150000"/>
              </a:lnSpc>
              <a:spcBef>
                <a:spcPts val="0"/>
              </a:spcBef>
              <a:spcAft>
                <a:spcPts val="2000"/>
              </a:spcAft>
              <a:buSzPct val="100000"/>
              <a:buFontTx/>
              <a:buNone/>
              <a:defRPr/>
            </a:pPr>
            <a:r>
              <a:rPr lang="en-US" altLang="zh-CN" sz="2400">
                <a:sym typeface="+mn-ea"/>
              </a:rPr>
              <a:t>1996</a:t>
            </a:r>
            <a:r>
              <a:rPr lang="zh-CN" altLang="en-US" sz="2400">
                <a:sym typeface="+mn-ea"/>
              </a:rPr>
              <a:t>年</a:t>
            </a:r>
            <a:r>
              <a:rPr lang="en-US" altLang="zh-CN" sz="2400">
                <a:sym typeface="+mn-ea"/>
              </a:rPr>
              <a:t>-2000</a:t>
            </a:r>
            <a:r>
              <a:rPr lang="zh-CN" altLang="en-US" sz="2400">
                <a:sym typeface="+mn-ea"/>
              </a:rPr>
              <a:t>年，是中国互联网商业化快速发展的时期，网络建设水平不断提高，网络用户持续高速增长。</a:t>
            </a:r>
            <a:endParaRPr lang="zh-CN" altLang="en-US" sz="2400"/>
          </a:p>
        </p:txBody>
      </p:sp>
    </p:spTree>
    <p:custDataLst>
      <p:tags r:id="rId8"/>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0" name="矩形 9"/>
          <p:cNvSpPr/>
          <p:nvPr userDrawn="1">
            <p:custDataLst>
              <p:tags r:id="rId1"/>
            </p:custDataLst>
          </p:nvPr>
        </p:nvSpPr>
        <p:spPr>
          <a:xfrm>
            <a:off x="0" y="0"/>
            <a:ext cx="4072128" cy="6858000"/>
          </a:xfrm>
          <a:prstGeom prst="rect">
            <a:avLst/>
          </a:prstGeom>
          <a:solidFill>
            <a:srgbClr val="373F4C"/>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rgbClr val="FFFFFF"/>
              </a:solidFill>
              <a:latin typeface="微软雅黑" panose="020B0503020204020204" charset="-122"/>
              <a:ea typeface="微软雅黑" panose="020B0503020204020204" charset="-122"/>
            </a:endParaRPr>
          </a:p>
        </p:txBody>
      </p:sp>
      <p:sp>
        <p:nvSpPr>
          <p:cNvPr id="11" name="文本框 10"/>
          <p:cNvSpPr txBox="1"/>
          <p:nvPr>
            <p:custDataLst>
              <p:tags r:id="rId2"/>
            </p:custDataLst>
          </p:nvPr>
        </p:nvSpPr>
        <p:spPr>
          <a:xfrm>
            <a:off x="301625" y="2455545"/>
            <a:ext cx="3468370" cy="1129030"/>
          </a:xfrm>
          <a:prstGeom prst="rect">
            <a:avLst/>
          </a:prstGeom>
          <a:noFill/>
        </p:spPr>
        <p:txBody>
          <a:bodyPr wrap="square" lIns="90000" tIns="46800" rIns="90000" bIns="46800" rtlCol="0" anchor="t" anchorCtr="0">
            <a:noAutofit/>
          </a:bodyPr>
          <a:lstStyle/>
          <a:p>
            <a:pPr marL="0" marR="0" lvl="0" indent="0" algn="ctr" defTabSz="914400" rtl="0" eaLnBrk="1" fontAlgn="auto" latinLnBrk="0" hangingPunct="1">
              <a:lnSpc>
                <a:spcPct val="110000"/>
              </a:lnSpc>
              <a:spcBef>
                <a:spcPts val="0"/>
              </a:spcBef>
              <a:spcAft>
                <a:spcPts val="0"/>
              </a:spcAft>
              <a:buSzPct val="100000"/>
              <a:buFontTx/>
              <a:buNone/>
              <a:defRPr/>
            </a:pPr>
            <a:r>
              <a:rPr lang="zh-CN" altLang="zh-CN" sz="5400" b="1" spc="600">
                <a:solidFill>
                  <a:srgbClr val="FFC000"/>
                </a:solidFill>
                <a:uFillTx/>
                <a:latin typeface="Arial" panose="020B0604020202090204" pitchFamily="34" charset="0"/>
                <a:ea typeface="汉仪旗黑-85S" panose="00020600040101010101" pitchFamily="18" charset="-122"/>
                <a:cs typeface="+mj-cs"/>
                <a:sym typeface="+mn-ea"/>
              </a:rPr>
              <a:t>膨胀期</a:t>
            </a:r>
            <a:endParaRPr lang="zh-CN" altLang="zh-CN" sz="5400" b="1" spc="600">
              <a:solidFill>
                <a:srgbClr val="FFC000"/>
              </a:solidFill>
              <a:uFillTx/>
              <a:latin typeface="Arial" panose="020B0604020202090204" pitchFamily="34" charset="0"/>
              <a:ea typeface="汉仪旗黑-85S" panose="00020600040101010101" pitchFamily="18" charset="-122"/>
              <a:cs typeface="+mj-cs"/>
              <a:sym typeface="+mn-ea"/>
            </a:endParaRPr>
          </a:p>
          <a:p>
            <a:pPr marL="0" marR="0" lvl="0" indent="0" algn="ctr" defTabSz="914400" rtl="0" eaLnBrk="1" fontAlgn="auto" latinLnBrk="0" hangingPunct="1">
              <a:lnSpc>
                <a:spcPct val="110000"/>
              </a:lnSpc>
              <a:spcBef>
                <a:spcPts val="0"/>
              </a:spcBef>
              <a:spcAft>
                <a:spcPts val="0"/>
              </a:spcAft>
              <a:buSzPct val="100000"/>
              <a:buFontTx/>
              <a:buNone/>
              <a:defRPr/>
            </a:pPr>
            <a:r>
              <a:rPr lang="zh-CN" altLang="zh-CN" sz="5400" b="1" spc="600">
                <a:solidFill>
                  <a:srgbClr val="FFC000"/>
                </a:solidFill>
                <a:uFillTx/>
                <a:latin typeface="Arial" panose="020B0604020202090204" pitchFamily="34" charset="0"/>
                <a:ea typeface="汉仪旗黑-85S" panose="00020600040101010101" pitchFamily="18" charset="-122"/>
                <a:cs typeface="+mj-cs"/>
                <a:sym typeface="+mn-ea"/>
              </a:rPr>
              <a:t>特点</a:t>
            </a:r>
            <a:endParaRPr kumimoji="0" lang="zh-CN" altLang="zh-CN" sz="5400" b="1" i="0" kern="1200" cap="none" spc="600" normalizeH="0">
              <a:solidFill>
                <a:srgbClr val="FFC000"/>
              </a:solidFill>
              <a:uFillTx/>
              <a:latin typeface="Arial" panose="020B0604020202090204" pitchFamily="34" charset="0"/>
              <a:ea typeface="汉仪旗黑-85S" panose="00020600040101010101" pitchFamily="18" charset="-122"/>
              <a:cs typeface="+mj-cs"/>
            </a:endParaRPr>
          </a:p>
          <a:p>
            <a:pPr marL="0" marR="0" lvl="0" indent="0" algn="ctr" defTabSz="914400" rtl="0" eaLnBrk="1" fontAlgn="auto" latinLnBrk="0" hangingPunct="1">
              <a:lnSpc>
                <a:spcPct val="110000"/>
              </a:lnSpc>
              <a:spcBef>
                <a:spcPts val="0"/>
              </a:spcBef>
              <a:spcAft>
                <a:spcPts val="0"/>
              </a:spcAft>
              <a:buSzPct val="100000"/>
              <a:buFontTx/>
              <a:buNone/>
              <a:defRPr/>
            </a:pPr>
            <a:endParaRPr kumimoji="0" lang="zh-CN" altLang="zh-CN" sz="5400" b="1" i="0" kern="1200" cap="none" spc="600" normalizeH="0">
              <a:solidFill>
                <a:srgbClr val="FFC000"/>
              </a:solidFill>
              <a:uFillTx/>
              <a:latin typeface="Arial" panose="020B0604020202090204" pitchFamily="34" charset="0"/>
              <a:ea typeface="汉仪旗黑-85S" panose="00020600040101010101" pitchFamily="18" charset="-122"/>
              <a:cs typeface="+mj-cs"/>
            </a:endParaRPr>
          </a:p>
        </p:txBody>
      </p:sp>
      <p:grpSp>
        <p:nvGrpSpPr>
          <p:cNvPr id="15" name="组合 14"/>
          <p:cNvGrpSpPr/>
          <p:nvPr/>
        </p:nvGrpSpPr>
        <p:grpSpPr>
          <a:xfrm>
            <a:off x="4566285" y="874735"/>
            <a:ext cx="7281116" cy="5232159"/>
            <a:chOff x="7597" y="1690"/>
            <a:chExt cx="10027" cy="7205"/>
          </a:xfrm>
        </p:grpSpPr>
        <p:sp>
          <p:nvSpPr>
            <p:cNvPr id="21" name="KSO_Shape"/>
            <p:cNvSpPr/>
            <p:nvPr>
              <p:custDataLst>
                <p:tags r:id="rId3"/>
              </p:custDataLst>
            </p:nvPr>
          </p:nvSpPr>
          <p:spPr bwMode="auto">
            <a:xfrm>
              <a:off x="7993" y="4287"/>
              <a:ext cx="1889" cy="2038"/>
            </a:xfrm>
            <a:custGeom>
              <a:avLst/>
              <a:gdLst>
                <a:gd name="T0" fmla="*/ 2147483646 w 11713"/>
                <a:gd name="T1" fmla="*/ 2147483646 h 12650"/>
                <a:gd name="T2" fmla="*/ 2147483646 w 11713"/>
                <a:gd name="T3" fmla="*/ 2147483646 h 12650"/>
                <a:gd name="T4" fmla="*/ 2147483646 w 11713"/>
                <a:gd name="T5" fmla="*/ 2147483646 h 12650"/>
                <a:gd name="T6" fmla="*/ 2147483646 w 11713"/>
                <a:gd name="T7" fmla="*/ 2147483646 h 12650"/>
                <a:gd name="T8" fmla="*/ 2147483646 w 11713"/>
                <a:gd name="T9" fmla="*/ 2147483646 h 12650"/>
                <a:gd name="T10" fmla="*/ 2147483646 w 11713"/>
                <a:gd name="T11" fmla="*/ 2147483646 h 12650"/>
                <a:gd name="T12" fmla="*/ 2147483646 w 11713"/>
                <a:gd name="T13" fmla="*/ 2147483646 h 12650"/>
                <a:gd name="T14" fmla="*/ 2147483646 w 11713"/>
                <a:gd name="T15" fmla="*/ 2147483646 h 12650"/>
                <a:gd name="T16" fmla="*/ 2147483646 w 11713"/>
                <a:gd name="T17" fmla="*/ 2147483646 h 12650"/>
                <a:gd name="T18" fmla="*/ 2147483646 w 11713"/>
                <a:gd name="T19" fmla="*/ 2147483646 h 12650"/>
                <a:gd name="T20" fmla="*/ 2147483646 w 11713"/>
                <a:gd name="T21" fmla="*/ 2147483646 h 12650"/>
                <a:gd name="T22" fmla="*/ 2147483646 w 11713"/>
                <a:gd name="T23" fmla="*/ 2147483646 h 12650"/>
                <a:gd name="T24" fmla="*/ 2147483646 w 11713"/>
                <a:gd name="T25" fmla="*/ 2147483646 h 12650"/>
                <a:gd name="T26" fmla="*/ 2147483646 w 11713"/>
                <a:gd name="T27" fmla="*/ 2147483646 h 12650"/>
                <a:gd name="T28" fmla="*/ 2147483646 w 11713"/>
                <a:gd name="T29" fmla="*/ 2147483646 h 12650"/>
                <a:gd name="T30" fmla="*/ 2147483646 w 11713"/>
                <a:gd name="T31" fmla="*/ 2147483646 h 12650"/>
                <a:gd name="T32" fmla="*/ 2147483646 w 11713"/>
                <a:gd name="T33" fmla="*/ 2147483646 h 12650"/>
                <a:gd name="T34" fmla="*/ 2147483646 w 11713"/>
                <a:gd name="T35" fmla="*/ 2147483646 h 12650"/>
                <a:gd name="T36" fmla="*/ 2147483646 w 11713"/>
                <a:gd name="T37" fmla="*/ 2147483646 h 12650"/>
                <a:gd name="T38" fmla="*/ 2147483646 w 11713"/>
                <a:gd name="T39" fmla="*/ 2147483646 h 12650"/>
                <a:gd name="T40" fmla="*/ 2147483646 w 11713"/>
                <a:gd name="T41" fmla="*/ 2147483646 h 12650"/>
                <a:gd name="T42" fmla="*/ 2147483646 w 11713"/>
                <a:gd name="T43" fmla="*/ 2147483646 h 12650"/>
                <a:gd name="T44" fmla="*/ 2147483646 w 11713"/>
                <a:gd name="T45" fmla="*/ 2147483646 h 12650"/>
                <a:gd name="T46" fmla="*/ 2147483646 w 11713"/>
                <a:gd name="T47" fmla="*/ 2147483646 h 12650"/>
                <a:gd name="T48" fmla="*/ 2147483646 w 11713"/>
                <a:gd name="T49" fmla="*/ 2147483646 h 12650"/>
                <a:gd name="T50" fmla="*/ 2147483646 w 11713"/>
                <a:gd name="T51" fmla="*/ 2147483646 h 12650"/>
                <a:gd name="T52" fmla="*/ 2147483646 w 11713"/>
                <a:gd name="T53" fmla="*/ 2147483646 h 12650"/>
                <a:gd name="T54" fmla="*/ 2147483646 w 11713"/>
                <a:gd name="T55" fmla="*/ 2147483646 h 12650"/>
                <a:gd name="T56" fmla="*/ 2147483646 w 11713"/>
                <a:gd name="T57" fmla="*/ 2147483646 h 12650"/>
                <a:gd name="T58" fmla="*/ 2147483646 w 11713"/>
                <a:gd name="T59" fmla="*/ 2147483646 h 12650"/>
                <a:gd name="T60" fmla="*/ 2147483646 w 11713"/>
                <a:gd name="T61" fmla="*/ 2147483646 h 12650"/>
                <a:gd name="T62" fmla="*/ 2147483646 w 11713"/>
                <a:gd name="T63" fmla="*/ 2147483646 h 12650"/>
                <a:gd name="T64" fmla="*/ 2147483646 w 11713"/>
                <a:gd name="T65" fmla="*/ 2147483646 h 12650"/>
                <a:gd name="T66" fmla="*/ 2147483646 w 11713"/>
                <a:gd name="T67" fmla="*/ 2147483646 h 12650"/>
                <a:gd name="T68" fmla="*/ 2147483646 w 11713"/>
                <a:gd name="T69" fmla="*/ 2147483646 h 12650"/>
                <a:gd name="T70" fmla="*/ 2147483646 w 11713"/>
                <a:gd name="T71" fmla="*/ 2147483646 h 12650"/>
                <a:gd name="T72" fmla="*/ 2147483646 w 11713"/>
                <a:gd name="T73" fmla="*/ 2147483646 h 12650"/>
                <a:gd name="T74" fmla="*/ 2147483646 w 11713"/>
                <a:gd name="T75" fmla="*/ 2147483646 h 12650"/>
                <a:gd name="T76" fmla="*/ 2147483646 w 11713"/>
                <a:gd name="T77" fmla="*/ 2147483646 h 12650"/>
                <a:gd name="T78" fmla="*/ 2147483646 w 11713"/>
                <a:gd name="T79" fmla="*/ 2147483646 h 12650"/>
                <a:gd name="T80" fmla="*/ 2147483646 w 11713"/>
                <a:gd name="T81" fmla="*/ 2147483646 h 12650"/>
                <a:gd name="T82" fmla="*/ 2147483646 w 11713"/>
                <a:gd name="T83" fmla="*/ 2147483646 h 12650"/>
                <a:gd name="T84" fmla="*/ 2147483646 w 11713"/>
                <a:gd name="T85" fmla="*/ 2147483646 h 12650"/>
                <a:gd name="T86" fmla="*/ 2147483646 w 11713"/>
                <a:gd name="T87" fmla="*/ 2147483646 h 12650"/>
                <a:gd name="T88" fmla="*/ 2147483646 w 11713"/>
                <a:gd name="T89" fmla="*/ 2147483646 h 12650"/>
                <a:gd name="T90" fmla="*/ 2147483646 w 11713"/>
                <a:gd name="T91" fmla="*/ 2147483646 h 12650"/>
                <a:gd name="T92" fmla="*/ 2147483646 w 11713"/>
                <a:gd name="T93" fmla="*/ 2147483646 h 12650"/>
                <a:gd name="T94" fmla="*/ 2147483646 w 11713"/>
                <a:gd name="T95" fmla="*/ 2147483646 h 12650"/>
                <a:gd name="T96" fmla="*/ 2147483646 w 11713"/>
                <a:gd name="T97" fmla="*/ 2147483646 h 12650"/>
                <a:gd name="T98" fmla="*/ 2147483646 w 11713"/>
                <a:gd name="T99" fmla="*/ 2147483646 h 12650"/>
                <a:gd name="T100" fmla="*/ 2147483646 w 11713"/>
                <a:gd name="T101" fmla="*/ 2147483646 h 12650"/>
                <a:gd name="T102" fmla="*/ 2147483646 w 11713"/>
                <a:gd name="T103" fmla="*/ 2147483646 h 12650"/>
                <a:gd name="T104" fmla="*/ 2147483646 w 11713"/>
                <a:gd name="T105" fmla="*/ 2147483646 h 12650"/>
                <a:gd name="T106" fmla="*/ 2147483646 w 11713"/>
                <a:gd name="T107" fmla="*/ 2147483646 h 12650"/>
                <a:gd name="T108" fmla="*/ 2147483646 w 11713"/>
                <a:gd name="T109" fmla="*/ 2147483646 h 12650"/>
                <a:gd name="T110" fmla="*/ 2147483646 w 11713"/>
                <a:gd name="T111" fmla="*/ 2147483646 h 12650"/>
                <a:gd name="T112" fmla="*/ 2147483646 w 11713"/>
                <a:gd name="T113" fmla="*/ 2147483646 h 12650"/>
                <a:gd name="T114" fmla="*/ 2147483646 w 11713"/>
                <a:gd name="T115" fmla="*/ 2147483646 h 12650"/>
                <a:gd name="T116" fmla="*/ 2147483646 w 11713"/>
                <a:gd name="T117" fmla="*/ 2147483646 h 12650"/>
                <a:gd name="T118" fmla="*/ 2147483646 w 11713"/>
                <a:gd name="T119" fmla="*/ 2147483646 h 12650"/>
                <a:gd name="T120" fmla="*/ 2147483646 w 11713"/>
                <a:gd name="T121" fmla="*/ 2147483646 h 12650"/>
                <a:gd name="T122" fmla="*/ 2147483646 w 11713"/>
                <a:gd name="T123" fmla="*/ 2147483646 h 12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13" h="12650">
                  <a:moveTo>
                    <a:pt x="10716" y="5568"/>
                  </a:moveTo>
                  <a:lnTo>
                    <a:pt x="10716" y="5568"/>
                  </a:lnTo>
                  <a:lnTo>
                    <a:pt x="10759" y="5528"/>
                  </a:lnTo>
                  <a:lnTo>
                    <a:pt x="10801" y="5487"/>
                  </a:lnTo>
                  <a:lnTo>
                    <a:pt x="10843" y="5446"/>
                  </a:lnTo>
                  <a:lnTo>
                    <a:pt x="10884" y="5402"/>
                  </a:lnTo>
                  <a:lnTo>
                    <a:pt x="10924" y="5358"/>
                  </a:lnTo>
                  <a:lnTo>
                    <a:pt x="10962" y="5314"/>
                  </a:lnTo>
                  <a:lnTo>
                    <a:pt x="10999" y="5268"/>
                  </a:lnTo>
                  <a:lnTo>
                    <a:pt x="11035" y="5221"/>
                  </a:lnTo>
                  <a:lnTo>
                    <a:pt x="11070" y="5173"/>
                  </a:lnTo>
                  <a:lnTo>
                    <a:pt x="11103" y="5125"/>
                  </a:lnTo>
                  <a:lnTo>
                    <a:pt x="11136" y="5076"/>
                  </a:lnTo>
                  <a:lnTo>
                    <a:pt x="11167" y="5026"/>
                  </a:lnTo>
                  <a:lnTo>
                    <a:pt x="11196" y="4975"/>
                  </a:lnTo>
                  <a:lnTo>
                    <a:pt x="11224" y="4922"/>
                  </a:lnTo>
                  <a:lnTo>
                    <a:pt x="11251" y="4870"/>
                  </a:lnTo>
                  <a:lnTo>
                    <a:pt x="11278" y="4817"/>
                  </a:lnTo>
                  <a:lnTo>
                    <a:pt x="11302" y="4763"/>
                  </a:lnTo>
                  <a:lnTo>
                    <a:pt x="11325" y="4708"/>
                  </a:lnTo>
                  <a:lnTo>
                    <a:pt x="11346" y="4653"/>
                  </a:lnTo>
                  <a:lnTo>
                    <a:pt x="11366" y="4597"/>
                  </a:lnTo>
                  <a:lnTo>
                    <a:pt x="11385" y="4540"/>
                  </a:lnTo>
                  <a:lnTo>
                    <a:pt x="11402" y="4483"/>
                  </a:lnTo>
                  <a:lnTo>
                    <a:pt x="11417" y="4425"/>
                  </a:lnTo>
                  <a:lnTo>
                    <a:pt x="11431" y="4366"/>
                  </a:lnTo>
                  <a:lnTo>
                    <a:pt x="11444" y="4307"/>
                  </a:lnTo>
                  <a:lnTo>
                    <a:pt x="11454" y="4248"/>
                  </a:lnTo>
                  <a:lnTo>
                    <a:pt x="11463" y="4187"/>
                  </a:lnTo>
                  <a:lnTo>
                    <a:pt x="11471" y="4127"/>
                  </a:lnTo>
                  <a:lnTo>
                    <a:pt x="11477" y="4066"/>
                  </a:lnTo>
                  <a:lnTo>
                    <a:pt x="11481" y="4004"/>
                  </a:lnTo>
                  <a:lnTo>
                    <a:pt x="11484" y="3942"/>
                  </a:lnTo>
                  <a:lnTo>
                    <a:pt x="11484" y="3879"/>
                  </a:lnTo>
                  <a:lnTo>
                    <a:pt x="11484" y="3821"/>
                  </a:lnTo>
                  <a:lnTo>
                    <a:pt x="11482" y="3761"/>
                  </a:lnTo>
                  <a:lnTo>
                    <a:pt x="11478" y="3704"/>
                  </a:lnTo>
                  <a:lnTo>
                    <a:pt x="11473" y="3645"/>
                  </a:lnTo>
                  <a:lnTo>
                    <a:pt x="11466" y="3588"/>
                  </a:lnTo>
                  <a:lnTo>
                    <a:pt x="11457" y="3530"/>
                  </a:lnTo>
                  <a:lnTo>
                    <a:pt x="11448" y="3474"/>
                  </a:lnTo>
                  <a:lnTo>
                    <a:pt x="11436" y="3417"/>
                  </a:lnTo>
                  <a:lnTo>
                    <a:pt x="11424" y="3362"/>
                  </a:lnTo>
                  <a:lnTo>
                    <a:pt x="11410" y="3307"/>
                  </a:lnTo>
                  <a:lnTo>
                    <a:pt x="11394" y="3252"/>
                  </a:lnTo>
                  <a:lnTo>
                    <a:pt x="11378" y="3198"/>
                  </a:lnTo>
                  <a:lnTo>
                    <a:pt x="11360" y="3145"/>
                  </a:lnTo>
                  <a:lnTo>
                    <a:pt x="11340" y="3092"/>
                  </a:lnTo>
                  <a:lnTo>
                    <a:pt x="11320" y="3039"/>
                  </a:lnTo>
                  <a:lnTo>
                    <a:pt x="11298" y="2987"/>
                  </a:lnTo>
                  <a:lnTo>
                    <a:pt x="11275" y="2936"/>
                  </a:lnTo>
                  <a:lnTo>
                    <a:pt x="11250" y="2886"/>
                  </a:lnTo>
                  <a:lnTo>
                    <a:pt x="11225" y="2836"/>
                  </a:lnTo>
                  <a:lnTo>
                    <a:pt x="11198" y="2788"/>
                  </a:lnTo>
                  <a:lnTo>
                    <a:pt x="11170" y="2739"/>
                  </a:lnTo>
                  <a:lnTo>
                    <a:pt x="11141" y="2692"/>
                  </a:lnTo>
                  <a:lnTo>
                    <a:pt x="11110" y="2645"/>
                  </a:lnTo>
                  <a:lnTo>
                    <a:pt x="11079" y="2599"/>
                  </a:lnTo>
                  <a:lnTo>
                    <a:pt x="11047" y="2553"/>
                  </a:lnTo>
                  <a:lnTo>
                    <a:pt x="11013" y="2509"/>
                  </a:lnTo>
                  <a:lnTo>
                    <a:pt x="10978" y="2465"/>
                  </a:lnTo>
                  <a:lnTo>
                    <a:pt x="10942" y="2422"/>
                  </a:lnTo>
                  <a:lnTo>
                    <a:pt x="10906" y="2379"/>
                  </a:lnTo>
                  <a:lnTo>
                    <a:pt x="10868" y="2339"/>
                  </a:lnTo>
                  <a:lnTo>
                    <a:pt x="10828" y="2299"/>
                  </a:lnTo>
                  <a:lnTo>
                    <a:pt x="10789" y="2259"/>
                  </a:lnTo>
                  <a:lnTo>
                    <a:pt x="10748" y="2221"/>
                  </a:lnTo>
                  <a:lnTo>
                    <a:pt x="10706" y="2183"/>
                  </a:lnTo>
                  <a:lnTo>
                    <a:pt x="10664" y="2146"/>
                  </a:lnTo>
                  <a:lnTo>
                    <a:pt x="10621" y="2111"/>
                  </a:lnTo>
                  <a:lnTo>
                    <a:pt x="10576" y="2076"/>
                  </a:lnTo>
                  <a:lnTo>
                    <a:pt x="10531" y="2043"/>
                  </a:lnTo>
                  <a:lnTo>
                    <a:pt x="10485" y="2011"/>
                  </a:lnTo>
                  <a:lnTo>
                    <a:pt x="10438" y="1979"/>
                  </a:lnTo>
                  <a:lnTo>
                    <a:pt x="10390" y="1949"/>
                  </a:lnTo>
                  <a:lnTo>
                    <a:pt x="10341" y="1920"/>
                  </a:lnTo>
                  <a:lnTo>
                    <a:pt x="10292" y="1892"/>
                  </a:lnTo>
                  <a:lnTo>
                    <a:pt x="10242" y="1864"/>
                  </a:lnTo>
                  <a:lnTo>
                    <a:pt x="10190" y="1838"/>
                  </a:lnTo>
                  <a:lnTo>
                    <a:pt x="10139" y="1814"/>
                  </a:lnTo>
                  <a:lnTo>
                    <a:pt x="10087" y="1790"/>
                  </a:lnTo>
                  <a:lnTo>
                    <a:pt x="10034" y="1768"/>
                  </a:lnTo>
                  <a:lnTo>
                    <a:pt x="9981" y="1746"/>
                  </a:lnTo>
                  <a:lnTo>
                    <a:pt x="9926" y="1727"/>
                  </a:lnTo>
                  <a:lnTo>
                    <a:pt x="9871" y="1709"/>
                  </a:lnTo>
                  <a:lnTo>
                    <a:pt x="9816" y="1691"/>
                  </a:lnTo>
                  <a:lnTo>
                    <a:pt x="9759" y="1674"/>
                  </a:lnTo>
                  <a:lnTo>
                    <a:pt x="9703" y="1660"/>
                  </a:lnTo>
                  <a:lnTo>
                    <a:pt x="9645" y="1646"/>
                  </a:lnTo>
                  <a:lnTo>
                    <a:pt x="9588" y="1635"/>
                  </a:lnTo>
                  <a:lnTo>
                    <a:pt x="9529" y="1624"/>
                  </a:lnTo>
                  <a:lnTo>
                    <a:pt x="9471" y="1615"/>
                  </a:lnTo>
                  <a:lnTo>
                    <a:pt x="9411" y="1606"/>
                  </a:lnTo>
                  <a:lnTo>
                    <a:pt x="9352" y="1600"/>
                  </a:lnTo>
                  <a:lnTo>
                    <a:pt x="9292" y="1595"/>
                  </a:lnTo>
                  <a:lnTo>
                    <a:pt x="9232" y="1591"/>
                  </a:lnTo>
                  <a:lnTo>
                    <a:pt x="9170" y="1589"/>
                  </a:lnTo>
                  <a:lnTo>
                    <a:pt x="9110" y="1588"/>
                  </a:lnTo>
                  <a:lnTo>
                    <a:pt x="9044" y="1589"/>
                  </a:lnTo>
                  <a:lnTo>
                    <a:pt x="8979" y="1592"/>
                  </a:lnTo>
                  <a:lnTo>
                    <a:pt x="8915" y="1596"/>
                  </a:lnTo>
                  <a:lnTo>
                    <a:pt x="8852" y="1601"/>
                  </a:lnTo>
                  <a:lnTo>
                    <a:pt x="8788" y="1609"/>
                  </a:lnTo>
                  <a:lnTo>
                    <a:pt x="8725" y="1618"/>
                  </a:lnTo>
                  <a:lnTo>
                    <a:pt x="8664" y="1628"/>
                  </a:lnTo>
                  <a:lnTo>
                    <a:pt x="8602" y="1641"/>
                  </a:lnTo>
                  <a:lnTo>
                    <a:pt x="8570" y="1595"/>
                  </a:lnTo>
                  <a:lnTo>
                    <a:pt x="8537" y="1549"/>
                  </a:lnTo>
                  <a:lnTo>
                    <a:pt x="8505" y="1504"/>
                  </a:lnTo>
                  <a:lnTo>
                    <a:pt x="8471" y="1460"/>
                  </a:lnTo>
                  <a:lnTo>
                    <a:pt x="8437" y="1415"/>
                  </a:lnTo>
                  <a:lnTo>
                    <a:pt x="8402" y="1373"/>
                  </a:lnTo>
                  <a:lnTo>
                    <a:pt x="8366" y="1330"/>
                  </a:lnTo>
                  <a:lnTo>
                    <a:pt x="8330" y="1287"/>
                  </a:lnTo>
                  <a:lnTo>
                    <a:pt x="8292" y="1245"/>
                  </a:lnTo>
                  <a:lnTo>
                    <a:pt x="8254" y="1203"/>
                  </a:lnTo>
                  <a:lnTo>
                    <a:pt x="8217" y="1163"/>
                  </a:lnTo>
                  <a:lnTo>
                    <a:pt x="8177" y="1123"/>
                  </a:lnTo>
                  <a:lnTo>
                    <a:pt x="8137" y="1083"/>
                  </a:lnTo>
                  <a:lnTo>
                    <a:pt x="8098" y="1045"/>
                  </a:lnTo>
                  <a:lnTo>
                    <a:pt x="8057" y="1006"/>
                  </a:lnTo>
                  <a:lnTo>
                    <a:pt x="8015" y="968"/>
                  </a:lnTo>
                  <a:lnTo>
                    <a:pt x="7973" y="931"/>
                  </a:lnTo>
                  <a:lnTo>
                    <a:pt x="7931" y="894"/>
                  </a:lnTo>
                  <a:lnTo>
                    <a:pt x="7888" y="859"/>
                  </a:lnTo>
                  <a:lnTo>
                    <a:pt x="7844" y="823"/>
                  </a:lnTo>
                  <a:lnTo>
                    <a:pt x="7799" y="788"/>
                  </a:lnTo>
                  <a:lnTo>
                    <a:pt x="7754" y="754"/>
                  </a:lnTo>
                  <a:lnTo>
                    <a:pt x="7709" y="721"/>
                  </a:lnTo>
                  <a:lnTo>
                    <a:pt x="7663" y="687"/>
                  </a:lnTo>
                  <a:lnTo>
                    <a:pt x="7616" y="656"/>
                  </a:lnTo>
                  <a:lnTo>
                    <a:pt x="7569" y="625"/>
                  </a:lnTo>
                  <a:lnTo>
                    <a:pt x="7522" y="593"/>
                  </a:lnTo>
                  <a:lnTo>
                    <a:pt x="7474" y="563"/>
                  </a:lnTo>
                  <a:lnTo>
                    <a:pt x="7425" y="534"/>
                  </a:lnTo>
                  <a:lnTo>
                    <a:pt x="7376" y="506"/>
                  </a:lnTo>
                  <a:lnTo>
                    <a:pt x="7327" y="477"/>
                  </a:lnTo>
                  <a:lnTo>
                    <a:pt x="7277" y="450"/>
                  </a:lnTo>
                  <a:lnTo>
                    <a:pt x="7227" y="424"/>
                  </a:lnTo>
                  <a:lnTo>
                    <a:pt x="7176" y="398"/>
                  </a:lnTo>
                  <a:lnTo>
                    <a:pt x="7124" y="373"/>
                  </a:lnTo>
                  <a:lnTo>
                    <a:pt x="7072" y="349"/>
                  </a:lnTo>
                  <a:lnTo>
                    <a:pt x="7020" y="325"/>
                  </a:lnTo>
                  <a:lnTo>
                    <a:pt x="6968" y="302"/>
                  </a:lnTo>
                  <a:lnTo>
                    <a:pt x="6915" y="280"/>
                  </a:lnTo>
                  <a:lnTo>
                    <a:pt x="6860" y="259"/>
                  </a:lnTo>
                  <a:lnTo>
                    <a:pt x="6807" y="238"/>
                  </a:lnTo>
                  <a:lnTo>
                    <a:pt x="6753" y="218"/>
                  </a:lnTo>
                  <a:lnTo>
                    <a:pt x="6697" y="200"/>
                  </a:lnTo>
                  <a:lnTo>
                    <a:pt x="6642" y="182"/>
                  </a:lnTo>
                  <a:lnTo>
                    <a:pt x="6587" y="164"/>
                  </a:lnTo>
                  <a:lnTo>
                    <a:pt x="6531" y="148"/>
                  </a:lnTo>
                  <a:lnTo>
                    <a:pt x="6475" y="133"/>
                  </a:lnTo>
                  <a:lnTo>
                    <a:pt x="6417" y="117"/>
                  </a:lnTo>
                  <a:lnTo>
                    <a:pt x="6361" y="104"/>
                  </a:lnTo>
                  <a:lnTo>
                    <a:pt x="6304" y="91"/>
                  </a:lnTo>
                  <a:lnTo>
                    <a:pt x="6246" y="79"/>
                  </a:lnTo>
                  <a:lnTo>
                    <a:pt x="6188" y="67"/>
                  </a:lnTo>
                  <a:lnTo>
                    <a:pt x="6129" y="57"/>
                  </a:lnTo>
                  <a:lnTo>
                    <a:pt x="6071" y="47"/>
                  </a:lnTo>
                  <a:lnTo>
                    <a:pt x="6011" y="38"/>
                  </a:lnTo>
                  <a:lnTo>
                    <a:pt x="5953" y="30"/>
                  </a:lnTo>
                  <a:lnTo>
                    <a:pt x="5893" y="23"/>
                  </a:lnTo>
                  <a:lnTo>
                    <a:pt x="5833" y="17"/>
                  </a:lnTo>
                  <a:lnTo>
                    <a:pt x="5773" y="12"/>
                  </a:lnTo>
                  <a:lnTo>
                    <a:pt x="5713" y="7"/>
                  </a:lnTo>
                  <a:lnTo>
                    <a:pt x="5652" y="4"/>
                  </a:lnTo>
                  <a:lnTo>
                    <a:pt x="5590" y="2"/>
                  </a:lnTo>
                  <a:lnTo>
                    <a:pt x="5530" y="0"/>
                  </a:lnTo>
                  <a:lnTo>
                    <a:pt x="5468" y="0"/>
                  </a:lnTo>
                  <a:lnTo>
                    <a:pt x="5372" y="1"/>
                  </a:lnTo>
                  <a:lnTo>
                    <a:pt x="5276" y="4"/>
                  </a:lnTo>
                  <a:lnTo>
                    <a:pt x="5181" y="11"/>
                  </a:lnTo>
                  <a:lnTo>
                    <a:pt x="5086" y="19"/>
                  </a:lnTo>
                  <a:lnTo>
                    <a:pt x="4992" y="29"/>
                  </a:lnTo>
                  <a:lnTo>
                    <a:pt x="4899" y="42"/>
                  </a:lnTo>
                  <a:lnTo>
                    <a:pt x="4806" y="57"/>
                  </a:lnTo>
                  <a:lnTo>
                    <a:pt x="4715" y="73"/>
                  </a:lnTo>
                  <a:lnTo>
                    <a:pt x="4624" y="92"/>
                  </a:lnTo>
                  <a:lnTo>
                    <a:pt x="4534" y="114"/>
                  </a:lnTo>
                  <a:lnTo>
                    <a:pt x="4445" y="137"/>
                  </a:lnTo>
                  <a:lnTo>
                    <a:pt x="4357" y="162"/>
                  </a:lnTo>
                  <a:lnTo>
                    <a:pt x="4269" y="189"/>
                  </a:lnTo>
                  <a:lnTo>
                    <a:pt x="4183" y="218"/>
                  </a:lnTo>
                  <a:lnTo>
                    <a:pt x="4097" y="250"/>
                  </a:lnTo>
                  <a:lnTo>
                    <a:pt x="4014" y="283"/>
                  </a:lnTo>
                  <a:lnTo>
                    <a:pt x="3930" y="319"/>
                  </a:lnTo>
                  <a:lnTo>
                    <a:pt x="3848" y="355"/>
                  </a:lnTo>
                  <a:lnTo>
                    <a:pt x="3766" y="395"/>
                  </a:lnTo>
                  <a:lnTo>
                    <a:pt x="3687" y="436"/>
                  </a:lnTo>
                  <a:lnTo>
                    <a:pt x="3607" y="477"/>
                  </a:lnTo>
                  <a:lnTo>
                    <a:pt x="3530" y="522"/>
                  </a:lnTo>
                  <a:lnTo>
                    <a:pt x="3454" y="568"/>
                  </a:lnTo>
                  <a:lnTo>
                    <a:pt x="3379" y="616"/>
                  </a:lnTo>
                  <a:lnTo>
                    <a:pt x="3304" y="665"/>
                  </a:lnTo>
                  <a:lnTo>
                    <a:pt x="3231" y="717"/>
                  </a:lnTo>
                  <a:lnTo>
                    <a:pt x="3160" y="769"/>
                  </a:lnTo>
                  <a:lnTo>
                    <a:pt x="3090" y="823"/>
                  </a:lnTo>
                  <a:lnTo>
                    <a:pt x="3022" y="880"/>
                  </a:lnTo>
                  <a:lnTo>
                    <a:pt x="2955" y="937"/>
                  </a:lnTo>
                  <a:lnTo>
                    <a:pt x="2889" y="996"/>
                  </a:lnTo>
                  <a:lnTo>
                    <a:pt x="2825" y="1056"/>
                  </a:lnTo>
                  <a:lnTo>
                    <a:pt x="2763" y="1119"/>
                  </a:lnTo>
                  <a:lnTo>
                    <a:pt x="2701" y="1181"/>
                  </a:lnTo>
                  <a:lnTo>
                    <a:pt x="2641" y="1246"/>
                  </a:lnTo>
                  <a:lnTo>
                    <a:pt x="2584" y="1313"/>
                  </a:lnTo>
                  <a:lnTo>
                    <a:pt x="2528" y="1380"/>
                  </a:lnTo>
                  <a:lnTo>
                    <a:pt x="2473" y="1449"/>
                  </a:lnTo>
                  <a:lnTo>
                    <a:pt x="2420" y="1519"/>
                  </a:lnTo>
                  <a:lnTo>
                    <a:pt x="2369" y="1590"/>
                  </a:lnTo>
                  <a:lnTo>
                    <a:pt x="2319" y="1663"/>
                  </a:lnTo>
                  <a:lnTo>
                    <a:pt x="2272" y="1737"/>
                  </a:lnTo>
                  <a:lnTo>
                    <a:pt x="2226" y="1811"/>
                  </a:lnTo>
                  <a:lnTo>
                    <a:pt x="2181" y="1887"/>
                  </a:lnTo>
                  <a:lnTo>
                    <a:pt x="2139" y="1965"/>
                  </a:lnTo>
                  <a:lnTo>
                    <a:pt x="2098" y="2043"/>
                  </a:lnTo>
                  <a:lnTo>
                    <a:pt x="2061" y="2122"/>
                  </a:lnTo>
                  <a:lnTo>
                    <a:pt x="2024" y="2203"/>
                  </a:lnTo>
                  <a:lnTo>
                    <a:pt x="1990" y="2284"/>
                  </a:lnTo>
                  <a:lnTo>
                    <a:pt x="1957" y="2367"/>
                  </a:lnTo>
                  <a:lnTo>
                    <a:pt x="1926" y="2450"/>
                  </a:lnTo>
                  <a:lnTo>
                    <a:pt x="1898" y="2534"/>
                  </a:lnTo>
                  <a:lnTo>
                    <a:pt x="1872" y="2620"/>
                  </a:lnTo>
                  <a:lnTo>
                    <a:pt x="1848" y="2705"/>
                  </a:lnTo>
                  <a:lnTo>
                    <a:pt x="1826" y="2792"/>
                  </a:lnTo>
                  <a:lnTo>
                    <a:pt x="1806" y="2880"/>
                  </a:lnTo>
                  <a:lnTo>
                    <a:pt x="1788" y="2968"/>
                  </a:lnTo>
                  <a:lnTo>
                    <a:pt x="1774" y="3057"/>
                  </a:lnTo>
                  <a:lnTo>
                    <a:pt x="1760" y="3147"/>
                  </a:lnTo>
                  <a:lnTo>
                    <a:pt x="1750" y="3238"/>
                  </a:lnTo>
                  <a:lnTo>
                    <a:pt x="1741" y="3330"/>
                  </a:lnTo>
                  <a:lnTo>
                    <a:pt x="1735" y="3422"/>
                  </a:lnTo>
                  <a:lnTo>
                    <a:pt x="1732" y="3514"/>
                  </a:lnTo>
                  <a:lnTo>
                    <a:pt x="1730" y="3607"/>
                  </a:lnTo>
                  <a:lnTo>
                    <a:pt x="1731" y="3681"/>
                  </a:lnTo>
                  <a:lnTo>
                    <a:pt x="1733" y="3755"/>
                  </a:lnTo>
                  <a:lnTo>
                    <a:pt x="1737" y="3828"/>
                  </a:lnTo>
                  <a:lnTo>
                    <a:pt x="1742" y="3901"/>
                  </a:lnTo>
                  <a:lnTo>
                    <a:pt x="1750" y="3973"/>
                  </a:lnTo>
                  <a:lnTo>
                    <a:pt x="1758" y="4045"/>
                  </a:lnTo>
                  <a:lnTo>
                    <a:pt x="1768" y="4117"/>
                  </a:lnTo>
                  <a:lnTo>
                    <a:pt x="1779" y="4188"/>
                  </a:lnTo>
                  <a:lnTo>
                    <a:pt x="1730" y="4217"/>
                  </a:lnTo>
                  <a:lnTo>
                    <a:pt x="1681" y="4248"/>
                  </a:lnTo>
                  <a:lnTo>
                    <a:pt x="1632" y="4278"/>
                  </a:lnTo>
                  <a:lnTo>
                    <a:pt x="1584" y="4309"/>
                  </a:lnTo>
                  <a:lnTo>
                    <a:pt x="1537" y="4342"/>
                  </a:lnTo>
                  <a:lnTo>
                    <a:pt x="1490" y="4374"/>
                  </a:lnTo>
                  <a:lnTo>
                    <a:pt x="1443" y="4409"/>
                  </a:lnTo>
                  <a:lnTo>
                    <a:pt x="1397" y="4442"/>
                  </a:lnTo>
                  <a:lnTo>
                    <a:pt x="1352" y="4478"/>
                  </a:lnTo>
                  <a:lnTo>
                    <a:pt x="1307" y="4513"/>
                  </a:lnTo>
                  <a:lnTo>
                    <a:pt x="1263" y="4549"/>
                  </a:lnTo>
                  <a:lnTo>
                    <a:pt x="1219" y="4586"/>
                  </a:lnTo>
                  <a:lnTo>
                    <a:pt x="1176" y="4624"/>
                  </a:lnTo>
                  <a:lnTo>
                    <a:pt x="1134" y="4661"/>
                  </a:lnTo>
                  <a:lnTo>
                    <a:pt x="1093" y="4700"/>
                  </a:lnTo>
                  <a:lnTo>
                    <a:pt x="1052" y="4740"/>
                  </a:lnTo>
                  <a:lnTo>
                    <a:pt x="1011" y="4780"/>
                  </a:lnTo>
                  <a:lnTo>
                    <a:pt x="972" y="4821"/>
                  </a:lnTo>
                  <a:lnTo>
                    <a:pt x="933" y="4862"/>
                  </a:lnTo>
                  <a:lnTo>
                    <a:pt x="894" y="4904"/>
                  </a:lnTo>
                  <a:lnTo>
                    <a:pt x="857" y="4946"/>
                  </a:lnTo>
                  <a:lnTo>
                    <a:pt x="820" y="4989"/>
                  </a:lnTo>
                  <a:lnTo>
                    <a:pt x="784" y="5033"/>
                  </a:lnTo>
                  <a:lnTo>
                    <a:pt x="748" y="5077"/>
                  </a:lnTo>
                  <a:lnTo>
                    <a:pt x="714" y="5122"/>
                  </a:lnTo>
                  <a:lnTo>
                    <a:pt x="679" y="5167"/>
                  </a:lnTo>
                  <a:lnTo>
                    <a:pt x="646" y="5213"/>
                  </a:lnTo>
                  <a:lnTo>
                    <a:pt x="613" y="5259"/>
                  </a:lnTo>
                  <a:lnTo>
                    <a:pt x="581" y="5306"/>
                  </a:lnTo>
                  <a:lnTo>
                    <a:pt x="550" y="5354"/>
                  </a:lnTo>
                  <a:lnTo>
                    <a:pt x="519" y="5402"/>
                  </a:lnTo>
                  <a:lnTo>
                    <a:pt x="490" y="5450"/>
                  </a:lnTo>
                  <a:lnTo>
                    <a:pt x="461" y="5499"/>
                  </a:lnTo>
                  <a:lnTo>
                    <a:pt x="434" y="5548"/>
                  </a:lnTo>
                  <a:lnTo>
                    <a:pt x="406" y="5598"/>
                  </a:lnTo>
                  <a:lnTo>
                    <a:pt x="379" y="5648"/>
                  </a:lnTo>
                  <a:lnTo>
                    <a:pt x="354" y="5698"/>
                  </a:lnTo>
                  <a:lnTo>
                    <a:pt x="329" y="5750"/>
                  </a:lnTo>
                  <a:lnTo>
                    <a:pt x="305" y="5802"/>
                  </a:lnTo>
                  <a:lnTo>
                    <a:pt x="282" y="5854"/>
                  </a:lnTo>
                  <a:lnTo>
                    <a:pt x="259" y="5906"/>
                  </a:lnTo>
                  <a:lnTo>
                    <a:pt x="239" y="5960"/>
                  </a:lnTo>
                  <a:lnTo>
                    <a:pt x="218" y="6013"/>
                  </a:lnTo>
                  <a:lnTo>
                    <a:pt x="198" y="6066"/>
                  </a:lnTo>
                  <a:lnTo>
                    <a:pt x="179" y="6120"/>
                  </a:lnTo>
                  <a:lnTo>
                    <a:pt x="161" y="6175"/>
                  </a:lnTo>
                  <a:lnTo>
                    <a:pt x="145" y="6230"/>
                  </a:lnTo>
                  <a:lnTo>
                    <a:pt x="128" y="6285"/>
                  </a:lnTo>
                  <a:lnTo>
                    <a:pt x="113" y="6341"/>
                  </a:lnTo>
                  <a:lnTo>
                    <a:pt x="99" y="6397"/>
                  </a:lnTo>
                  <a:lnTo>
                    <a:pt x="85" y="6454"/>
                  </a:lnTo>
                  <a:lnTo>
                    <a:pt x="74" y="6510"/>
                  </a:lnTo>
                  <a:lnTo>
                    <a:pt x="62" y="6566"/>
                  </a:lnTo>
                  <a:lnTo>
                    <a:pt x="51" y="6624"/>
                  </a:lnTo>
                  <a:lnTo>
                    <a:pt x="41" y="6681"/>
                  </a:lnTo>
                  <a:lnTo>
                    <a:pt x="33" y="6740"/>
                  </a:lnTo>
                  <a:lnTo>
                    <a:pt x="25" y="6798"/>
                  </a:lnTo>
                  <a:lnTo>
                    <a:pt x="18" y="6857"/>
                  </a:lnTo>
                  <a:lnTo>
                    <a:pt x="13" y="6915"/>
                  </a:lnTo>
                  <a:lnTo>
                    <a:pt x="9" y="6975"/>
                  </a:lnTo>
                  <a:lnTo>
                    <a:pt x="5" y="7034"/>
                  </a:lnTo>
                  <a:lnTo>
                    <a:pt x="3" y="7094"/>
                  </a:lnTo>
                  <a:lnTo>
                    <a:pt x="0" y="7153"/>
                  </a:lnTo>
                  <a:lnTo>
                    <a:pt x="0" y="7214"/>
                  </a:lnTo>
                  <a:lnTo>
                    <a:pt x="1" y="7295"/>
                  </a:lnTo>
                  <a:lnTo>
                    <a:pt x="4" y="7377"/>
                  </a:lnTo>
                  <a:lnTo>
                    <a:pt x="9" y="7457"/>
                  </a:lnTo>
                  <a:lnTo>
                    <a:pt x="15" y="7538"/>
                  </a:lnTo>
                  <a:lnTo>
                    <a:pt x="23" y="7618"/>
                  </a:lnTo>
                  <a:lnTo>
                    <a:pt x="34" y="7697"/>
                  </a:lnTo>
                  <a:lnTo>
                    <a:pt x="46" y="7776"/>
                  </a:lnTo>
                  <a:lnTo>
                    <a:pt x="60" y="7854"/>
                  </a:lnTo>
                  <a:lnTo>
                    <a:pt x="77" y="7932"/>
                  </a:lnTo>
                  <a:lnTo>
                    <a:pt x="93" y="8010"/>
                  </a:lnTo>
                  <a:lnTo>
                    <a:pt x="113" y="8086"/>
                  </a:lnTo>
                  <a:lnTo>
                    <a:pt x="134" y="8161"/>
                  </a:lnTo>
                  <a:lnTo>
                    <a:pt x="156" y="8236"/>
                  </a:lnTo>
                  <a:lnTo>
                    <a:pt x="181" y="8311"/>
                  </a:lnTo>
                  <a:lnTo>
                    <a:pt x="206" y="8385"/>
                  </a:lnTo>
                  <a:lnTo>
                    <a:pt x="234" y="8458"/>
                  </a:lnTo>
                  <a:lnTo>
                    <a:pt x="264" y="8530"/>
                  </a:lnTo>
                  <a:lnTo>
                    <a:pt x="294" y="8601"/>
                  </a:lnTo>
                  <a:lnTo>
                    <a:pt x="326" y="8671"/>
                  </a:lnTo>
                  <a:lnTo>
                    <a:pt x="361" y="8741"/>
                  </a:lnTo>
                  <a:lnTo>
                    <a:pt x="395" y="8810"/>
                  </a:lnTo>
                  <a:lnTo>
                    <a:pt x="433" y="8878"/>
                  </a:lnTo>
                  <a:lnTo>
                    <a:pt x="471" y="8946"/>
                  </a:lnTo>
                  <a:lnTo>
                    <a:pt x="511" y="9011"/>
                  </a:lnTo>
                  <a:lnTo>
                    <a:pt x="552" y="9077"/>
                  </a:lnTo>
                  <a:lnTo>
                    <a:pt x="595" y="9141"/>
                  </a:lnTo>
                  <a:lnTo>
                    <a:pt x="638" y="9205"/>
                  </a:lnTo>
                  <a:lnTo>
                    <a:pt x="684" y="9267"/>
                  </a:lnTo>
                  <a:lnTo>
                    <a:pt x="731" y="9329"/>
                  </a:lnTo>
                  <a:lnTo>
                    <a:pt x="779" y="9388"/>
                  </a:lnTo>
                  <a:lnTo>
                    <a:pt x="829" y="9448"/>
                  </a:lnTo>
                  <a:lnTo>
                    <a:pt x="880" y="9506"/>
                  </a:lnTo>
                  <a:lnTo>
                    <a:pt x="931" y="9564"/>
                  </a:lnTo>
                  <a:lnTo>
                    <a:pt x="984" y="9620"/>
                  </a:lnTo>
                  <a:lnTo>
                    <a:pt x="1039" y="9674"/>
                  </a:lnTo>
                  <a:lnTo>
                    <a:pt x="1095" y="9729"/>
                  </a:lnTo>
                  <a:lnTo>
                    <a:pt x="1151" y="9781"/>
                  </a:lnTo>
                  <a:lnTo>
                    <a:pt x="1210" y="9833"/>
                  </a:lnTo>
                  <a:lnTo>
                    <a:pt x="1269" y="9883"/>
                  </a:lnTo>
                  <a:lnTo>
                    <a:pt x="1329" y="9932"/>
                  </a:lnTo>
                  <a:lnTo>
                    <a:pt x="1390" y="9981"/>
                  </a:lnTo>
                  <a:lnTo>
                    <a:pt x="1453" y="10026"/>
                  </a:lnTo>
                  <a:lnTo>
                    <a:pt x="1517" y="10072"/>
                  </a:lnTo>
                  <a:lnTo>
                    <a:pt x="1581" y="10116"/>
                  </a:lnTo>
                  <a:lnTo>
                    <a:pt x="1647" y="10159"/>
                  </a:lnTo>
                  <a:lnTo>
                    <a:pt x="1714" y="10200"/>
                  </a:lnTo>
                  <a:lnTo>
                    <a:pt x="1781" y="10240"/>
                  </a:lnTo>
                  <a:lnTo>
                    <a:pt x="1850" y="10278"/>
                  </a:lnTo>
                  <a:lnTo>
                    <a:pt x="1919" y="10316"/>
                  </a:lnTo>
                  <a:lnTo>
                    <a:pt x="1990" y="10351"/>
                  </a:lnTo>
                  <a:lnTo>
                    <a:pt x="2061" y="10386"/>
                  </a:lnTo>
                  <a:lnTo>
                    <a:pt x="2133" y="10418"/>
                  </a:lnTo>
                  <a:lnTo>
                    <a:pt x="2206" y="10449"/>
                  </a:lnTo>
                  <a:lnTo>
                    <a:pt x="2280" y="10480"/>
                  </a:lnTo>
                  <a:lnTo>
                    <a:pt x="2354" y="10508"/>
                  </a:lnTo>
                  <a:lnTo>
                    <a:pt x="2430" y="10535"/>
                  </a:lnTo>
                  <a:lnTo>
                    <a:pt x="2507" y="10560"/>
                  </a:lnTo>
                  <a:lnTo>
                    <a:pt x="2583" y="10583"/>
                  </a:lnTo>
                  <a:lnTo>
                    <a:pt x="2661" y="10605"/>
                  </a:lnTo>
                  <a:lnTo>
                    <a:pt x="2740" y="10626"/>
                  </a:lnTo>
                  <a:lnTo>
                    <a:pt x="2819" y="10645"/>
                  </a:lnTo>
                  <a:lnTo>
                    <a:pt x="2898" y="10661"/>
                  </a:lnTo>
                  <a:lnTo>
                    <a:pt x="2979" y="10677"/>
                  </a:lnTo>
                  <a:lnTo>
                    <a:pt x="3060" y="10691"/>
                  </a:lnTo>
                  <a:lnTo>
                    <a:pt x="3079" y="10697"/>
                  </a:lnTo>
                  <a:lnTo>
                    <a:pt x="3099" y="10704"/>
                  </a:lnTo>
                  <a:lnTo>
                    <a:pt x="3120" y="10713"/>
                  </a:lnTo>
                  <a:lnTo>
                    <a:pt x="3141" y="10723"/>
                  </a:lnTo>
                  <a:lnTo>
                    <a:pt x="3162" y="10736"/>
                  </a:lnTo>
                  <a:lnTo>
                    <a:pt x="3185" y="10752"/>
                  </a:lnTo>
                  <a:lnTo>
                    <a:pt x="3211" y="10772"/>
                  </a:lnTo>
                  <a:lnTo>
                    <a:pt x="3238" y="10796"/>
                  </a:lnTo>
                  <a:lnTo>
                    <a:pt x="3266" y="10826"/>
                  </a:lnTo>
                  <a:lnTo>
                    <a:pt x="3297" y="10861"/>
                  </a:lnTo>
                  <a:lnTo>
                    <a:pt x="3331" y="10902"/>
                  </a:lnTo>
                  <a:lnTo>
                    <a:pt x="3367" y="10950"/>
                  </a:lnTo>
                  <a:lnTo>
                    <a:pt x="3406" y="11005"/>
                  </a:lnTo>
                  <a:lnTo>
                    <a:pt x="3448" y="11068"/>
                  </a:lnTo>
                  <a:lnTo>
                    <a:pt x="3494" y="11140"/>
                  </a:lnTo>
                  <a:lnTo>
                    <a:pt x="3543" y="11220"/>
                  </a:lnTo>
                  <a:lnTo>
                    <a:pt x="3567" y="11263"/>
                  </a:lnTo>
                  <a:lnTo>
                    <a:pt x="3593" y="11305"/>
                  </a:lnTo>
                  <a:lnTo>
                    <a:pt x="3619" y="11346"/>
                  </a:lnTo>
                  <a:lnTo>
                    <a:pt x="3645" y="11387"/>
                  </a:lnTo>
                  <a:lnTo>
                    <a:pt x="3672" y="11427"/>
                  </a:lnTo>
                  <a:lnTo>
                    <a:pt x="3700" y="11467"/>
                  </a:lnTo>
                  <a:lnTo>
                    <a:pt x="3730" y="11506"/>
                  </a:lnTo>
                  <a:lnTo>
                    <a:pt x="3759" y="11545"/>
                  </a:lnTo>
                  <a:lnTo>
                    <a:pt x="3789" y="11583"/>
                  </a:lnTo>
                  <a:lnTo>
                    <a:pt x="3820" y="11620"/>
                  </a:lnTo>
                  <a:lnTo>
                    <a:pt x="3852" y="11658"/>
                  </a:lnTo>
                  <a:lnTo>
                    <a:pt x="3883" y="11694"/>
                  </a:lnTo>
                  <a:lnTo>
                    <a:pt x="3916" y="11730"/>
                  </a:lnTo>
                  <a:lnTo>
                    <a:pt x="3950" y="11765"/>
                  </a:lnTo>
                  <a:lnTo>
                    <a:pt x="3983" y="11800"/>
                  </a:lnTo>
                  <a:lnTo>
                    <a:pt x="4018" y="11834"/>
                  </a:lnTo>
                  <a:lnTo>
                    <a:pt x="4053" y="11868"/>
                  </a:lnTo>
                  <a:lnTo>
                    <a:pt x="4089" y="11901"/>
                  </a:lnTo>
                  <a:lnTo>
                    <a:pt x="4125" y="11934"/>
                  </a:lnTo>
                  <a:lnTo>
                    <a:pt x="4162" y="11965"/>
                  </a:lnTo>
                  <a:lnTo>
                    <a:pt x="4199" y="11996"/>
                  </a:lnTo>
                  <a:lnTo>
                    <a:pt x="4237" y="12026"/>
                  </a:lnTo>
                  <a:lnTo>
                    <a:pt x="4276" y="12057"/>
                  </a:lnTo>
                  <a:lnTo>
                    <a:pt x="4314" y="12086"/>
                  </a:lnTo>
                  <a:lnTo>
                    <a:pt x="4353" y="12114"/>
                  </a:lnTo>
                  <a:lnTo>
                    <a:pt x="4393" y="12142"/>
                  </a:lnTo>
                  <a:lnTo>
                    <a:pt x="4433" y="12170"/>
                  </a:lnTo>
                  <a:lnTo>
                    <a:pt x="4474" y="12196"/>
                  </a:lnTo>
                  <a:lnTo>
                    <a:pt x="4515" y="12222"/>
                  </a:lnTo>
                  <a:lnTo>
                    <a:pt x="4557" y="12247"/>
                  </a:lnTo>
                  <a:lnTo>
                    <a:pt x="4598" y="12272"/>
                  </a:lnTo>
                  <a:lnTo>
                    <a:pt x="4640" y="12295"/>
                  </a:lnTo>
                  <a:lnTo>
                    <a:pt x="4683" y="12319"/>
                  </a:lnTo>
                  <a:lnTo>
                    <a:pt x="4726" y="12341"/>
                  </a:lnTo>
                  <a:lnTo>
                    <a:pt x="4770" y="12363"/>
                  </a:lnTo>
                  <a:lnTo>
                    <a:pt x="4813" y="12384"/>
                  </a:lnTo>
                  <a:lnTo>
                    <a:pt x="4857" y="12404"/>
                  </a:lnTo>
                  <a:lnTo>
                    <a:pt x="4902" y="12423"/>
                  </a:lnTo>
                  <a:lnTo>
                    <a:pt x="4946" y="12442"/>
                  </a:lnTo>
                  <a:lnTo>
                    <a:pt x="4992" y="12460"/>
                  </a:lnTo>
                  <a:lnTo>
                    <a:pt x="5037" y="12477"/>
                  </a:lnTo>
                  <a:lnTo>
                    <a:pt x="5083" y="12493"/>
                  </a:lnTo>
                  <a:lnTo>
                    <a:pt x="5128" y="12509"/>
                  </a:lnTo>
                  <a:lnTo>
                    <a:pt x="5175" y="12524"/>
                  </a:lnTo>
                  <a:lnTo>
                    <a:pt x="5221" y="12538"/>
                  </a:lnTo>
                  <a:lnTo>
                    <a:pt x="5268" y="12552"/>
                  </a:lnTo>
                  <a:lnTo>
                    <a:pt x="5314" y="12564"/>
                  </a:lnTo>
                  <a:lnTo>
                    <a:pt x="5361" y="12576"/>
                  </a:lnTo>
                  <a:lnTo>
                    <a:pt x="5409" y="12586"/>
                  </a:lnTo>
                  <a:lnTo>
                    <a:pt x="5456" y="12597"/>
                  </a:lnTo>
                  <a:lnTo>
                    <a:pt x="5503" y="12606"/>
                  </a:lnTo>
                  <a:lnTo>
                    <a:pt x="5551" y="12614"/>
                  </a:lnTo>
                  <a:lnTo>
                    <a:pt x="5599" y="12622"/>
                  </a:lnTo>
                  <a:lnTo>
                    <a:pt x="5647" y="12628"/>
                  </a:lnTo>
                  <a:lnTo>
                    <a:pt x="5695" y="12634"/>
                  </a:lnTo>
                  <a:lnTo>
                    <a:pt x="5743" y="12639"/>
                  </a:lnTo>
                  <a:lnTo>
                    <a:pt x="5791" y="12643"/>
                  </a:lnTo>
                  <a:lnTo>
                    <a:pt x="5839" y="12646"/>
                  </a:lnTo>
                  <a:lnTo>
                    <a:pt x="5888" y="12649"/>
                  </a:lnTo>
                  <a:lnTo>
                    <a:pt x="5936" y="12650"/>
                  </a:lnTo>
                  <a:lnTo>
                    <a:pt x="5985" y="12650"/>
                  </a:lnTo>
                  <a:lnTo>
                    <a:pt x="6033" y="12650"/>
                  </a:lnTo>
                  <a:lnTo>
                    <a:pt x="6082" y="12649"/>
                  </a:lnTo>
                  <a:lnTo>
                    <a:pt x="6130" y="12647"/>
                  </a:lnTo>
                  <a:lnTo>
                    <a:pt x="6174" y="12641"/>
                  </a:lnTo>
                  <a:lnTo>
                    <a:pt x="6217" y="12634"/>
                  </a:lnTo>
                  <a:lnTo>
                    <a:pt x="6260" y="12627"/>
                  </a:lnTo>
                  <a:lnTo>
                    <a:pt x="6303" y="12620"/>
                  </a:lnTo>
                  <a:lnTo>
                    <a:pt x="6345" y="12611"/>
                  </a:lnTo>
                  <a:lnTo>
                    <a:pt x="6388" y="12602"/>
                  </a:lnTo>
                  <a:lnTo>
                    <a:pt x="6430" y="12593"/>
                  </a:lnTo>
                  <a:lnTo>
                    <a:pt x="6473" y="12582"/>
                  </a:lnTo>
                  <a:lnTo>
                    <a:pt x="6515" y="12571"/>
                  </a:lnTo>
                  <a:lnTo>
                    <a:pt x="6556" y="12559"/>
                  </a:lnTo>
                  <a:lnTo>
                    <a:pt x="6598" y="12548"/>
                  </a:lnTo>
                  <a:lnTo>
                    <a:pt x="6640" y="12534"/>
                  </a:lnTo>
                  <a:lnTo>
                    <a:pt x="6682" y="12520"/>
                  </a:lnTo>
                  <a:lnTo>
                    <a:pt x="6722" y="12507"/>
                  </a:lnTo>
                  <a:lnTo>
                    <a:pt x="6763" y="12492"/>
                  </a:lnTo>
                  <a:lnTo>
                    <a:pt x="6804" y="12477"/>
                  </a:lnTo>
                  <a:lnTo>
                    <a:pt x="6845" y="12461"/>
                  </a:lnTo>
                  <a:lnTo>
                    <a:pt x="6884" y="12444"/>
                  </a:lnTo>
                  <a:lnTo>
                    <a:pt x="6924" y="12426"/>
                  </a:lnTo>
                  <a:lnTo>
                    <a:pt x="6964" y="12409"/>
                  </a:lnTo>
                  <a:lnTo>
                    <a:pt x="7003" y="12390"/>
                  </a:lnTo>
                  <a:lnTo>
                    <a:pt x="7042" y="12371"/>
                  </a:lnTo>
                  <a:lnTo>
                    <a:pt x="7081" y="12351"/>
                  </a:lnTo>
                  <a:lnTo>
                    <a:pt x="7119" y="12331"/>
                  </a:lnTo>
                  <a:lnTo>
                    <a:pt x="7157" y="12311"/>
                  </a:lnTo>
                  <a:lnTo>
                    <a:pt x="7194" y="12290"/>
                  </a:lnTo>
                  <a:lnTo>
                    <a:pt x="7232" y="12268"/>
                  </a:lnTo>
                  <a:lnTo>
                    <a:pt x="7269" y="12245"/>
                  </a:lnTo>
                  <a:lnTo>
                    <a:pt x="7305" y="12222"/>
                  </a:lnTo>
                  <a:lnTo>
                    <a:pt x="7342" y="12199"/>
                  </a:lnTo>
                  <a:lnTo>
                    <a:pt x="7377" y="12175"/>
                  </a:lnTo>
                  <a:lnTo>
                    <a:pt x="7413" y="12150"/>
                  </a:lnTo>
                  <a:lnTo>
                    <a:pt x="7447" y="12125"/>
                  </a:lnTo>
                  <a:lnTo>
                    <a:pt x="7482" y="12099"/>
                  </a:lnTo>
                  <a:lnTo>
                    <a:pt x="7516" y="12072"/>
                  </a:lnTo>
                  <a:lnTo>
                    <a:pt x="7549" y="12045"/>
                  </a:lnTo>
                  <a:lnTo>
                    <a:pt x="7582" y="12018"/>
                  </a:lnTo>
                  <a:lnTo>
                    <a:pt x="7615" y="11990"/>
                  </a:lnTo>
                  <a:lnTo>
                    <a:pt x="7647" y="11962"/>
                  </a:lnTo>
                  <a:lnTo>
                    <a:pt x="7679" y="11932"/>
                  </a:lnTo>
                  <a:lnTo>
                    <a:pt x="7709" y="11903"/>
                  </a:lnTo>
                  <a:lnTo>
                    <a:pt x="7741" y="11873"/>
                  </a:lnTo>
                  <a:lnTo>
                    <a:pt x="7771" y="11843"/>
                  </a:lnTo>
                  <a:lnTo>
                    <a:pt x="7800" y="11811"/>
                  </a:lnTo>
                  <a:lnTo>
                    <a:pt x="7829" y="11780"/>
                  </a:lnTo>
                  <a:lnTo>
                    <a:pt x="7858" y="11748"/>
                  </a:lnTo>
                  <a:lnTo>
                    <a:pt x="7886" y="11715"/>
                  </a:lnTo>
                  <a:lnTo>
                    <a:pt x="7913" y="11683"/>
                  </a:lnTo>
                  <a:lnTo>
                    <a:pt x="7939" y="11649"/>
                  </a:lnTo>
                  <a:lnTo>
                    <a:pt x="7965" y="11615"/>
                  </a:lnTo>
                  <a:lnTo>
                    <a:pt x="7991" y="11581"/>
                  </a:lnTo>
                  <a:lnTo>
                    <a:pt x="8016" y="11546"/>
                  </a:lnTo>
                  <a:lnTo>
                    <a:pt x="8040" y="11511"/>
                  </a:lnTo>
                  <a:lnTo>
                    <a:pt x="8063" y="11474"/>
                  </a:lnTo>
                  <a:lnTo>
                    <a:pt x="8086" y="11438"/>
                  </a:lnTo>
                  <a:lnTo>
                    <a:pt x="8109" y="11401"/>
                  </a:lnTo>
                  <a:lnTo>
                    <a:pt x="8130" y="11364"/>
                  </a:lnTo>
                  <a:lnTo>
                    <a:pt x="8151" y="11327"/>
                  </a:lnTo>
                  <a:lnTo>
                    <a:pt x="8172" y="11288"/>
                  </a:lnTo>
                  <a:lnTo>
                    <a:pt x="8191" y="11249"/>
                  </a:lnTo>
                  <a:lnTo>
                    <a:pt x="8209" y="11211"/>
                  </a:lnTo>
                  <a:lnTo>
                    <a:pt x="8228" y="11171"/>
                  </a:lnTo>
                  <a:lnTo>
                    <a:pt x="8245" y="11131"/>
                  </a:lnTo>
                  <a:lnTo>
                    <a:pt x="8262" y="11091"/>
                  </a:lnTo>
                  <a:lnTo>
                    <a:pt x="8288" y="11021"/>
                  </a:lnTo>
                  <a:lnTo>
                    <a:pt x="8312" y="10950"/>
                  </a:lnTo>
                  <a:lnTo>
                    <a:pt x="8334" y="10879"/>
                  </a:lnTo>
                  <a:lnTo>
                    <a:pt x="8354" y="10808"/>
                  </a:lnTo>
                  <a:lnTo>
                    <a:pt x="8371" y="10737"/>
                  </a:lnTo>
                  <a:lnTo>
                    <a:pt x="8387" y="10665"/>
                  </a:lnTo>
                  <a:lnTo>
                    <a:pt x="8401" y="10594"/>
                  </a:lnTo>
                  <a:lnTo>
                    <a:pt x="8412" y="10522"/>
                  </a:lnTo>
                  <a:lnTo>
                    <a:pt x="8421" y="10449"/>
                  </a:lnTo>
                  <a:lnTo>
                    <a:pt x="8429" y="10377"/>
                  </a:lnTo>
                  <a:lnTo>
                    <a:pt x="8434" y="10305"/>
                  </a:lnTo>
                  <a:lnTo>
                    <a:pt x="8437" y="10233"/>
                  </a:lnTo>
                  <a:lnTo>
                    <a:pt x="8438" y="10161"/>
                  </a:lnTo>
                  <a:lnTo>
                    <a:pt x="8437" y="10089"/>
                  </a:lnTo>
                  <a:lnTo>
                    <a:pt x="8433" y="10017"/>
                  </a:lnTo>
                  <a:lnTo>
                    <a:pt x="8428" y="9946"/>
                  </a:lnTo>
                  <a:lnTo>
                    <a:pt x="8419" y="9874"/>
                  </a:lnTo>
                  <a:lnTo>
                    <a:pt x="8410" y="9803"/>
                  </a:lnTo>
                  <a:lnTo>
                    <a:pt x="8397" y="9732"/>
                  </a:lnTo>
                  <a:lnTo>
                    <a:pt x="8383" y="9661"/>
                  </a:lnTo>
                  <a:lnTo>
                    <a:pt x="8366" y="9591"/>
                  </a:lnTo>
                  <a:lnTo>
                    <a:pt x="8347" y="9521"/>
                  </a:lnTo>
                  <a:lnTo>
                    <a:pt x="8326" y="9451"/>
                  </a:lnTo>
                  <a:lnTo>
                    <a:pt x="8302" y="9381"/>
                  </a:lnTo>
                  <a:lnTo>
                    <a:pt x="8276" y="9312"/>
                  </a:lnTo>
                  <a:lnTo>
                    <a:pt x="8249" y="9244"/>
                  </a:lnTo>
                  <a:lnTo>
                    <a:pt x="8218" y="9176"/>
                  </a:lnTo>
                  <a:lnTo>
                    <a:pt x="8185" y="9108"/>
                  </a:lnTo>
                  <a:lnTo>
                    <a:pt x="8151" y="9042"/>
                  </a:lnTo>
                  <a:lnTo>
                    <a:pt x="8113" y="8975"/>
                  </a:lnTo>
                  <a:lnTo>
                    <a:pt x="8074" y="8909"/>
                  </a:lnTo>
                  <a:lnTo>
                    <a:pt x="8032" y="8844"/>
                  </a:lnTo>
                  <a:lnTo>
                    <a:pt x="8002" y="8803"/>
                  </a:lnTo>
                  <a:lnTo>
                    <a:pt x="7970" y="8765"/>
                  </a:lnTo>
                  <a:lnTo>
                    <a:pt x="7939" y="8726"/>
                  </a:lnTo>
                  <a:lnTo>
                    <a:pt x="7908" y="8689"/>
                  </a:lnTo>
                  <a:lnTo>
                    <a:pt x="7875" y="8652"/>
                  </a:lnTo>
                  <a:lnTo>
                    <a:pt x="7842" y="8617"/>
                  </a:lnTo>
                  <a:lnTo>
                    <a:pt x="7807" y="8581"/>
                  </a:lnTo>
                  <a:lnTo>
                    <a:pt x="7774" y="8548"/>
                  </a:lnTo>
                  <a:lnTo>
                    <a:pt x="7738" y="8514"/>
                  </a:lnTo>
                  <a:lnTo>
                    <a:pt x="7703" y="8482"/>
                  </a:lnTo>
                  <a:lnTo>
                    <a:pt x="7667" y="8450"/>
                  </a:lnTo>
                  <a:lnTo>
                    <a:pt x="7631" y="8420"/>
                  </a:lnTo>
                  <a:lnTo>
                    <a:pt x="7593" y="8390"/>
                  </a:lnTo>
                  <a:lnTo>
                    <a:pt x="7556" y="8362"/>
                  </a:lnTo>
                  <a:lnTo>
                    <a:pt x="7518" y="8333"/>
                  </a:lnTo>
                  <a:lnTo>
                    <a:pt x="7480" y="8306"/>
                  </a:lnTo>
                  <a:lnTo>
                    <a:pt x="7441" y="8280"/>
                  </a:lnTo>
                  <a:lnTo>
                    <a:pt x="7401" y="8255"/>
                  </a:lnTo>
                  <a:lnTo>
                    <a:pt x="7362" y="8231"/>
                  </a:lnTo>
                  <a:lnTo>
                    <a:pt x="7322" y="8208"/>
                  </a:lnTo>
                  <a:lnTo>
                    <a:pt x="7281" y="8185"/>
                  </a:lnTo>
                  <a:lnTo>
                    <a:pt x="7240" y="8164"/>
                  </a:lnTo>
                  <a:lnTo>
                    <a:pt x="7200" y="8143"/>
                  </a:lnTo>
                  <a:lnTo>
                    <a:pt x="7158" y="8124"/>
                  </a:lnTo>
                  <a:lnTo>
                    <a:pt x="7116" y="8105"/>
                  </a:lnTo>
                  <a:lnTo>
                    <a:pt x="7073" y="8087"/>
                  </a:lnTo>
                  <a:lnTo>
                    <a:pt x="7032" y="8070"/>
                  </a:lnTo>
                  <a:lnTo>
                    <a:pt x="6989" y="8055"/>
                  </a:lnTo>
                  <a:lnTo>
                    <a:pt x="6945" y="8040"/>
                  </a:lnTo>
                  <a:lnTo>
                    <a:pt x="6902" y="8026"/>
                  </a:lnTo>
                  <a:lnTo>
                    <a:pt x="6858" y="8013"/>
                  </a:lnTo>
                  <a:lnTo>
                    <a:pt x="6814" y="8001"/>
                  </a:lnTo>
                  <a:lnTo>
                    <a:pt x="6770" y="7990"/>
                  </a:lnTo>
                  <a:lnTo>
                    <a:pt x="6727" y="7980"/>
                  </a:lnTo>
                  <a:lnTo>
                    <a:pt x="6682" y="7971"/>
                  </a:lnTo>
                  <a:lnTo>
                    <a:pt x="6638" y="7964"/>
                  </a:lnTo>
                  <a:lnTo>
                    <a:pt x="6593" y="7956"/>
                  </a:lnTo>
                  <a:lnTo>
                    <a:pt x="6548" y="7950"/>
                  </a:lnTo>
                  <a:lnTo>
                    <a:pt x="6503" y="7945"/>
                  </a:lnTo>
                  <a:lnTo>
                    <a:pt x="6458" y="7941"/>
                  </a:lnTo>
                  <a:lnTo>
                    <a:pt x="6413" y="7938"/>
                  </a:lnTo>
                  <a:lnTo>
                    <a:pt x="6367" y="7936"/>
                  </a:lnTo>
                  <a:lnTo>
                    <a:pt x="6322" y="7935"/>
                  </a:lnTo>
                  <a:lnTo>
                    <a:pt x="6277" y="7935"/>
                  </a:lnTo>
                  <a:lnTo>
                    <a:pt x="6232" y="7936"/>
                  </a:lnTo>
                  <a:lnTo>
                    <a:pt x="6187" y="7938"/>
                  </a:lnTo>
                  <a:lnTo>
                    <a:pt x="6141" y="7941"/>
                  </a:lnTo>
                  <a:lnTo>
                    <a:pt x="6096" y="7945"/>
                  </a:lnTo>
                  <a:lnTo>
                    <a:pt x="6050" y="7950"/>
                  </a:lnTo>
                  <a:lnTo>
                    <a:pt x="6005" y="7955"/>
                  </a:lnTo>
                  <a:lnTo>
                    <a:pt x="5959" y="7963"/>
                  </a:lnTo>
                  <a:lnTo>
                    <a:pt x="5914" y="7971"/>
                  </a:lnTo>
                  <a:lnTo>
                    <a:pt x="5869" y="7980"/>
                  </a:lnTo>
                  <a:lnTo>
                    <a:pt x="5824" y="7991"/>
                  </a:lnTo>
                  <a:lnTo>
                    <a:pt x="5779" y="8002"/>
                  </a:lnTo>
                  <a:lnTo>
                    <a:pt x="5735" y="8015"/>
                  </a:lnTo>
                  <a:lnTo>
                    <a:pt x="5690" y="8029"/>
                  </a:lnTo>
                  <a:lnTo>
                    <a:pt x="5645" y="8042"/>
                  </a:lnTo>
                  <a:lnTo>
                    <a:pt x="5601" y="8058"/>
                  </a:lnTo>
                  <a:lnTo>
                    <a:pt x="5556" y="8074"/>
                  </a:lnTo>
                  <a:lnTo>
                    <a:pt x="5512" y="8092"/>
                  </a:lnTo>
                  <a:lnTo>
                    <a:pt x="5468" y="8112"/>
                  </a:lnTo>
                  <a:lnTo>
                    <a:pt x="5425" y="8132"/>
                  </a:lnTo>
                  <a:lnTo>
                    <a:pt x="5382" y="8153"/>
                  </a:lnTo>
                  <a:lnTo>
                    <a:pt x="5344" y="8172"/>
                  </a:lnTo>
                  <a:lnTo>
                    <a:pt x="5307" y="8192"/>
                  </a:lnTo>
                  <a:lnTo>
                    <a:pt x="5271" y="8213"/>
                  </a:lnTo>
                  <a:lnTo>
                    <a:pt x="5234" y="8235"/>
                  </a:lnTo>
                  <a:lnTo>
                    <a:pt x="5199" y="8258"/>
                  </a:lnTo>
                  <a:lnTo>
                    <a:pt x="5164" y="8282"/>
                  </a:lnTo>
                  <a:lnTo>
                    <a:pt x="5130" y="8306"/>
                  </a:lnTo>
                  <a:lnTo>
                    <a:pt x="5096" y="8332"/>
                  </a:lnTo>
                  <a:lnTo>
                    <a:pt x="5063" y="8359"/>
                  </a:lnTo>
                  <a:lnTo>
                    <a:pt x="5031" y="8385"/>
                  </a:lnTo>
                  <a:lnTo>
                    <a:pt x="4998" y="8413"/>
                  </a:lnTo>
                  <a:lnTo>
                    <a:pt x="4967" y="8441"/>
                  </a:lnTo>
                  <a:lnTo>
                    <a:pt x="4937" y="8470"/>
                  </a:lnTo>
                  <a:lnTo>
                    <a:pt x="4906" y="8500"/>
                  </a:lnTo>
                  <a:lnTo>
                    <a:pt x="4877" y="8530"/>
                  </a:lnTo>
                  <a:lnTo>
                    <a:pt x="4849" y="8561"/>
                  </a:lnTo>
                  <a:lnTo>
                    <a:pt x="4821" y="8594"/>
                  </a:lnTo>
                  <a:lnTo>
                    <a:pt x="4794" y="8625"/>
                  </a:lnTo>
                  <a:lnTo>
                    <a:pt x="4766" y="8658"/>
                  </a:lnTo>
                  <a:lnTo>
                    <a:pt x="4740" y="8692"/>
                  </a:lnTo>
                  <a:lnTo>
                    <a:pt x="4715" y="8726"/>
                  </a:lnTo>
                  <a:lnTo>
                    <a:pt x="4691" y="8761"/>
                  </a:lnTo>
                  <a:lnTo>
                    <a:pt x="4667" y="8795"/>
                  </a:lnTo>
                  <a:lnTo>
                    <a:pt x="4644" y="8832"/>
                  </a:lnTo>
                  <a:lnTo>
                    <a:pt x="4622" y="8867"/>
                  </a:lnTo>
                  <a:lnTo>
                    <a:pt x="4600" y="8904"/>
                  </a:lnTo>
                  <a:lnTo>
                    <a:pt x="4580" y="8941"/>
                  </a:lnTo>
                  <a:lnTo>
                    <a:pt x="4560" y="8978"/>
                  </a:lnTo>
                  <a:lnTo>
                    <a:pt x="4541" y="9017"/>
                  </a:lnTo>
                  <a:lnTo>
                    <a:pt x="4523" y="9054"/>
                  </a:lnTo>
                  <a:lnTo>
                    <a:pt x="4505" y="9093"/>
                  </a:lnTo>
                  <a:lnTo>
                    <a:pt x="4489" y="9132"/>
                  </a:lnTo>
                  <a:lnTo>
                    <a:pt x="4473" y="9171"/>
                  </a:lnTo>
                  <a:lnTo>
                    <a:pt x="4458" y="9211"/>
                  </a:lnTo>
                  <a:lnTo>
                    <a:pt x="4444" y="9250"/>
                  </a:lnTo>
                  <a:lnTo>
                    <a:pt x="4430" y="9291"/>
                  </a:lnTo>
                  <a:lnTo>
                    <a:pt x="4419" y="9332"/>
                  </a:lnTo>
                  <a:lnTo>
                    <a:pt x="4407" y="9373"/>
                  </a:lnTo>
                  <a:lnTo>
                    <a:pt x="4397" y="9413"/>
                  </a:lnTo>
                  <a:lnTo>
                    <a:pt x="4387" y="9454"/>
                  </a:lnTo>
                  <a:lnTo>
                    <a:pt x="4378" y="9496"/>
                  </a:lnTo>
                  <a:lnTo>
                    <a:pt x="4371" y="9538"/>
                  </a:lnTo>
                  <a:lnTo>
                    <a:pt x="4363" y="9579"/>
                  </a:lnTo>
                  <a:lnTo>
                    <a:pt x="4358" y="9621"/>
                  </a:lnTo>
                  <a:lnTo>
                    <a:pt x="4353" y="9663"/>
                  </a:lnTo>
                  <a:lnTo>
                    <a:pt x="4349" y="9705"/>
                  </a:lnTo>
                  <a:lnTo>
                    <a:pt x="4347" y="9747"/>
                  </a:lnTo>
                  <a:lnTo>
                    <a:pt x="4345" y="9789"/>
                  </a:lnTo>
                  <a:lnTo>
                    <a:pt x="4344" y="9831"/>
                  </a:lnTo>
                  <a:lnTo>
                    <a:pt x="4344" y="9874"/>
                  </a:lnTo>
                  <a:lnTo>
                    <a:pt x="4346" y="9916"/>
                  </a:lnTo>
                  <a:lnTo>
                    <a:pt x="4348" y="9959"/>
                  </a:lnTo>
                  <a:lnTo>
                    <a:pt x="4351" y="10000"/>
                  </a:lnTo>
                  <a:lnTo>
                    <a:pt x="4355" y="10042"/>
                  </a:lnTo>
                  <a:lnTo>
                    <a:pt x="4360" y="10085"/>
                  </a:lnTo>
                  <a:lnTo>
                    <a:pt x="4368" y="10127"/>
                  </a:lnTo>
                  <a:lnTo>
                    <a:pt x="4375" y="10168"/>
                  </a:lnTo>
                  <a:lnTo>
                    <a:pt x="4383" y="10210"/>
                  </a:lnTo>
                  <a:lnTo>
                    <a:pt x="4394" y="10252"/>
                  </a:lnTo>
                  <a:lnTo>
                    <a:pt x="4404" y="10294"/>
                  </a:lnTo>
                  <a:lnTo>
                    <a:pt x="4417" y="10335"/>
                  </a:lnTo>
                  <a:lnTo>
                    <a:pt x="4430" y="10375"/>
                  </a:lnTo>
                  <a:lnTo>
                    <a:pt x="4444" y="10417"/>
                  </a:lnTo>
                  <a:lnTo>
                    <a:pt x="4459" y="10457"/>
                  </a:lnTo>
                  <a:lnTo>
                    <a:pt x="4474" y="10489"/>
                  </a:lnTo>
                  <a:lnTo>
                    <a:pt x="4488" y="10522"/>
                  </a:lnTo>
                  <a:lnTo>
                    <a:pt x="4503" y="10553"/>
                  </a:lnTo>
                  <a:lnTo>
                    <a:pt x="4519" y="10584"/>
                  </a:lnTo>
                  <a:lnTo>
                    <a:pt x="4536" y="10614"/>
                  </a:lnTo>
                  <a:lnTo>
                    <a:pt x="4552" y="10646"/>
                  </a:lnTo>
                  <a:lnTo>
                    <a:pt x="4570" y="10675"/>
                  </a:lnTo>
                  <a:lnTo>
                    <a:pt x="4589" y="10705"/>
                  </a:lnTo>
                  <a:lnTo>
                    <a:pt x="4608" y="10735"/>
                  </a:lnTo>
                  <a:lnTo>
                    <a:pt x="4627" y="10763"/>
                  </a:lnTo>
                  <a:lnTo>
                    <a:pt x="4646" y="10791"/>
                  </a:lnTo>
                  <a:lnTo>
                    <a:pt x="4667" y="10819"/>
                  </a:lnTo>
                  <a:lnTo>
                    <a:pt x="4688" y="10846"/>
                  </a:lnTo>
                  <a:lnTo>
                    <a:pt x="4710" y="10873"/>
                  </a:lnTo>
                  <a:lnTo>
                    <a:pt x="4732" y="10901"/>
                  </a:lnTo>
                  <a:lnTo>
                    <a:pt x="4755" y="10927"/>
                  </a:lnTo>
                  <a:lnTo>
                    <a:pt x="4778" y="10952"/>
                  </a:lnTo>
                  <a:lnTo>
                    <a:pt x="4802" y="10977"/>
                  </a:lnTo>
                  <a:lnTo>
                    <a:pt x="4826" y="11002"/>
                  </a:lnTo>
                  <a:lnTo>
                    <a:pt x="4851" y="11026"/>
                  </a:lnTo>
                  <a:lnTo>
                    <a:pt x="4876" y="11049"/>
                  </a:lnTo>
                  <a:lnTo>
                    <a:pt x="4901" y="11072"/>
                  </a:lnTo>
                  <a:lnTo>
                    <a:pt x="4927" y="11095"/>
                  </a:lnTo>
                  <a:lnTo>
                    <a:pt x="4954" y="11117"/>
                  </a:lnTo>
                  <a:lnTo>
                    <a:pt x="4981" y="11138"/>
                  </a:lnTo>
                  <a:lnTo>
                    <a:pt x="5008" y="11159"/>
                  </a:lnTo>
                  <a:lnTo>
                    <a:pt x="5036" y="11179"/>
                  </a:lnTo>
                  <a:lnTo>
                    <a:pt x="5064" y="11198"/>
                  </a:lnTo>
                  <a:lnTo>
                    <a:pt x="5092" y="11218"/>
                  </a:lnTo>
                  <a:lnTo>
                    <a:pt x="5122" y="11236"/>
                  </a:lnTo>
                  <a:lnTo>
                    <a:pt x="5151" y="11254"/>
                  </a:lnTo>
                  <a:lnTo>
                    <a:pt x="5180" y="11271"/>
                  </a:lnTo>
                  <a:lnTo>
                    <a:pt x="5209" y="11288"/>
                  </a:lnTo>
                  <a:lnTo>
                    <a:pt x="5240" y="11304"/>
                  </a:lnTo>
                  <a:lnTo>
                    <a:pt x="5271" y="11319"/>
                  </a:lnTo>
                  <a:lnTo>
                    <a:pt x="5301" y="11333"/>
                  </a:lnTo>
                  <a:lnTo>
                    <a:pt x="5332" y="11348"/>
                  </a:lnTo>
                  <a:lnTo>
                    <a:pt x="5364" y="11361"/>
                  </a:lnTo>
                  <a:lnTo>
                    <a:pt x="5395" y="11374"/>
                  </a:lnTo>
                  <a:lnTo>
                    <a:pt x="5428" y="11385"/>
                  </a:lnTo>
                  <a:lnTo>
                    <a:pt x="5460" y="11397"/>
                  </a:lnTo>
                  <a:lnTo>
                    <a:pt x="5492" y="11407"/>
                  </a:lnTo>
                  <a:lnTo>
                    <a:pt x="5525" y="11417"/>
                  </a:lnTo>
                  <a:lnTo>
                    <a:pt x="5558" y="11426"/>
                  </a:lnTo>
                  <a:lnTo>
                    <a:pt x="5590" y="11433"/>
                  </a:lnTo>
                  <a:lnTo>
                    <a:pt x="5624" y="11442"/>
                  </a:lnTo>
                  <a:lnTo>
                    <a:pt x="5657" y="11448"/>
                  </a:lnTo>
                  <a:lnTo>
                    <a:pt x="5692" y="11454"/>
                  </a:lnTo>
                  <a:lnTo>
                    <a:pt x="5725" y="11459"/>
                  </a:lnTo>
                  <a:lnTo>
                    <a:pt x="5759" y="11464"/>
                  </a:lnTo>
                  <a:lnTo>
                    <a:pt x="5793" y="11467"/>
                  </a:lnTo>
                  <a:lnTo>
                    <a:pt x="5827" y="11470"/>
                  </a:lnTo>
                  <a:lnTo>
                    <a:pt x="5862" y="11472"/>
                  </a:lnTo>
                  <a:lnTo>
                    <a:pt x="5896" y="11473"/>
                  </a:lnTo>
                  <a:lnTo>
                    <a:pt x="5931" y="11473"/>
                  </a:lnTo>
                  <a:lnTo>
                    <a:pt x="5965" y="11473"/>
                  </a:lnTo>
                  <a:lnTo>
                    <a:pt x="6001" y="11471"/>
                  </a:lnTo>
                  <a:lnTo>
                    <a:pt x="6035" y="11469"/>
                  </a:lnTo>
                  <a:lnTo>
                    <a:pt x="6071" y="11466"/>
                  </a:lnTo>
                  <a:lnTo>
                    <a:pt x="6105" y="11461"/>
                  </a:lnTo>
                  <a:lnTo>
                    <a:pt x="6141" y="11457"/>
                  </a:lnTo>
                  <a:lnTo>
                    <a:pt x="6175" y="11451"/>
                  </a:lnTo>
                  <a:lnTo>
                    <a:pt x="6211" y="11445"/>
                  </a:lnTo>
                  <a:lnTo>
                    <a:pt x="6246" y="11436"/>
                  </a:lnTo>
                  <a:lnTo>
                    <a:pt x="6279" y="11426"/>
                  </a:lnTo>
                  <a:lnTo>
                    <a:pt x="6310" y="11413"/>
                  </a:lnTo>
                  <a:lnTo>
                    <a:pt x="6341" y="11401"/>
                  </a:lnTo>
                  <a:lnTo>
                    <a:pt x="6373" y="11387"/>
                  </a:lnTo>
                  <a:lnTo>
                    <a:pt x="6403" y="11374"/>
                  </a:lnTo>
                  <a:lnTo>
                    <a:pt x="6434" y="11359"/>
                  </a:lnTo>
                  <a:lnTo>
                    <a:pt x="6463" y="11343"/>
                  </a:lnTo>
                  <a:lnTo>
                    <a:pt x="6494" y="11327"/>
                  </a:lnTo>
                  <a:lnTo>
                    <a:pt x="6522" y="11310"/>
                  </a:lnTo>
                  <a:lnTo>
                    <a:pt x="6551" y="11293"/>
                  </a:lnTo>
                  <a:lnTo>
                    <a:pt x="6579" y="11275"/>
                  </a:lnTo>
                  <a:lnTo>
                    <a:pt x="6606" y="11256"/>
                  </a:lnTo>
                  <a:lnTo>
                    <a:pt x="6635" y="11237"/>
                  </a:lnTo>
                  <a:lnTo>
                    <a:pt x="6661" y="11217"/>
                  </a:lnTo>
                  <a:lnTo>
                    <a:pt x="6687" y="11196"/>
                  </a:lnTo>
                  <a:lnTo>
                    <a:pt x="6713" y="11175"/>
                  </a:lnTo>
                  <a:lnTo>
                    <a:pt x="6738" y="11154"/>
                  </a:lnTo>
                  <a:lnTo>
                    <a:pt x="6763" y="11132"/>
                  </a:lnTo>
                  <a:lnTo>
                    <a:pt x="6787" y="11110"/>
                  </a:lnTo>
                  <a:lnTo>
                    <a:pt x="6810" y="11087"/>
                  </a:lnTo>
                  <a:lnTo>
                    <a:pt x="6833" y="11063"/>
                  </a:lnTo>
                  <a:lnTo>
                    <a:pt x="6856" y="11038"/>
                  </a:lnTo>
                  <a:lnTo>
                    <a:pt x="6878" y="11014"/>
                  </a:lnTo>
                  <a:lnTo>
                    <a:pt x="6899" y="10989"/>
                  </a:lnTo>
                  <a:lnTo>
                    <a:pt x="6920" y="10963"/>
                  </a:lnTo>
                  <a:lnTo>
                    <a:pt x="6940" y="10938"/>
                  </a:lnTo>
                  <a:lnTo>
                    <a:pt x="6958" y="10911"/>
                  </a:lnTo>
                  <a:lnTo>
                    <a:pt x="6977" y="10885"/>
                  </a:lnTo>
                  <a:lnTo>
                    <a:pt x="6995" y="10858"/>
                  </a:lnTo>
                  <a:lnTo>
                    <a:pt x="7013" y="10831"/>
                  </a:lnTo>
                  <a:lnTo>
                    <a:pt x="7029" y="10802"/>
                  </a:lnTo>
                  <a:lnTo>
                    <a:pt x="7045" y="10774"/>
                  </a:lnTo>
                  <a:lnTo>
                    <a:pt x="7060" y="10746"/>
                  </a:lnTo>
                  <a:lnTo>
                    <a:pt x="7074" y="10717"/>
                  </a:lnTo>
                  <a:lnTo>
                    <a:pt x="7088" y="10688"/>
                  </a:lnTo>
                  <a:lnTo>
                    <a:pt x="7101" y="10658"/>
                  </a:lnTo>
                  <a:lnTo>
                    <a:pt x="7113" y="10628"/>
                  </a:lnTo>
                  <a:lnTo>
                    <a:pt x="7124" y="10599"/>
                  </a:lnTo>
                  <a:lnTo>
                    <a:pt x="7136" y="10569"/>
                  </a:lnTo>
                  <a:lnTo>
                    <a:pt x="7145" y="10537"/>
                  </a:lnTo>
                  <a:lnTo>
                    <a:pt x="7155" y="10507"/>
                  </a:lnTo>
                  <a:lnTo>
                    <a:pt x="7162" y="10476"/>
                  </a:lnTo>
                  <a:lnTo>
                    <a:pt x="7169" y="10444"/>
                  </a:lnTo>
                  <a:lnTo>
                    <a:pt x="7177" y="10413"/>
                  </a:lnTo>
                  <a:lnTo>
                    <a:pt x="7182" y="10382"/>
                  </a:lnTo>
                  <a:lnTo>
                    <a:pt x="7187" y="10350"/>
                  </a:lnTo>
                  <a:lnTo>
                    <a:pt x="7190" y="10318"/>
                  </a:lnTo>
                  <a:lnTo>
                    <a:pt x="7193" y="10287"/>
                  </a:lnTo>
                  <a:lnTo>
                    <a:pt x="7195" y="10254"/>
                  </a:lnTo>
                  <a:lnTo>
                    <a:pt x="7197" y="10222"/>
                  </a:lnTo>
                  <a:lnTo>
                    <a:pt x="7198" y="10189"/>
                  </a:lnTo>
                  <a:lnTo>
                    <a:pt x="7197" y="10157"/>
                  </a:lnTo>
                  <a:lnTo>
                    <a:pt x="7194" y="10125"/>
                  </a:lnTo>
                  <a:lnTo>
                    <a:pt x="7192" y="10092"/>
                  </a:lnTo>
                  <a:lnTo>
                    <a:pt x="7188" y="10060"/>
                  </a:lnTo>
                  <a:lnTo>
                    <a:pt x="7184" y="10026"/>
                  </a:lnTo>
                  <a:lnTo>
                    <a:pt x="7179" y="9994"/>
                  </a:lnTo>
                  <a:lnTo>
                    <a:pt x="7171" y="9962"/>
                  </a:lnTo>
                  <a:lnTo>
                    <a:pt x="7164" y="9928"/>
                  </a:lnTo>
                  <a:lnTo>
                    <a:pt x="7156" y="9896"/>
                  </a:lnTo>
                  <a:lnTo>
                    <a:pt x="7145" y="9864"/>
                  </a:lnTo>
                  <a:lnTo>
                    <a:pt x="7135" y="9831"/>
                  </a:lnTo>
                  <a:lnTo>
                    <a:pt x="7123" y="9799"/>
                  </a:lnTo>
                  <a:lnTo>
                    <a:pt x="7110" y="9766"/>
                  </a:lnTo>
                  <a:lnTo>
                    <a:pt x="7099" y="9744"/>
                  </a:lnTo>
                  <a:lnTo>
                    <a:pt x="7087" y="9724"/>
                  </a:lnTo>
                  <a:lnTo>
                    <a:pt x="7074" y="9703"/>
                  </a:lnTo>
                  <a:lnTo>
                    <a:pt x="7062" y="9683"/>
                  </a:lnTo>
                  <a:lnTo>
                    <a:pt x="7048" y="9662"/>
                  </a:lnTo>
                  <a:lnTo>
                    <a:pt x="7034" y="9643"/>
                  </a:lnTo>
                  <a:lnTo>
                    <a:pt x="7004" y="9605"/>
                  </a:lnTo>
                  <a:lnTo>
                    <a:pt x="6973" y="9569"/>
                  </a:lnTo>
                  <a:lnTo>
                    <a:pt x="6941" y="9534"/>
                  </a:lnTo>
                  <a:lnTo>
                    <a:pt x="6907" y="9501"/>
                  </a:lnTo>
                  <a:lnTo>
                    <a:pt x="6872" y="9471"/>
                  </a:lnTo>
                  <a:lnTo>
                    <a:pt x="6836" y="9442"/>
                  </a:lnTo>
                  <a:lnTo>
                    <a:pt x="6801" y="9415"/>
                  </a:lnTo>
                  <a:lnTo>
                    <a:pt x="6765" y="9391"/>
                  </a:lnTo>
                  <a:lnTo>
                    <a:pt x="6729" y="9368"/>
                  </a:lnTo>
                  <a:lnTo>
                    <a:pt x="6693" y="9350"/>
                  </a:lnTo>
                  <a:lnTo>
                    <a:pt x="6659" y="9332"/>
                  </a:lnTo>
                  <a:lnTo>
                    <a:pt x="6624" y="9317"/>
                  </a:lnTo>
                  <a:lnTo>
                    <a:pt x="6592" y="9305"/>
                  </a:lnTo>
                  <a:lnTo>
                    <a:pt x="6570" y="9294"/>
                  </a:lnTo>
                  <a:lnTo>
                    <a:pt x="6548" y="9285"/>
                  </a:lnTo>
                  <a:lnTo>
                    <a:pt x="6527" y="9276"/>
                  </a:lnTo>
                  <a:lnTo>
                    <a:pt x="6506" y="9268"/>
                  </a:lnTo>
                  <a:lnTo>
                    <a:pt x="6484" y="9260"/>
                  </a:lnTo>
                  <a:lnTo>
                    <a:pt x="6463" y="9254"/>
                  </a:lnTo>
                  <a:lnTo>
                    <a:pt x="6443" y="9247"/>
                  </a:lnTo>
                  <a:lnTo>
                    <a:pt x="6422" y="9242"/>
                  </a:lnTo>
                  <a:lnTo>
                    <a:pt x="6401" y="9238"/>
                  </a:lnTo>
                  <a:lnTo>
                    <a:pt x="6380" y="9234"/>
                  </a:lnTo>
                  <a:lnTo>
                    <a:pt x="6359" y="9230"/>
                  </a:lnTo>
                  <a:lnTo>
                    <a:pt x="6339" y="9227"/>
                  </a:lnTo>
                  <a:lnTo>
                    <a:pt x="6318" y="9225"/>
                  </a:lnTo>
                  <a:lnTo>
                    <a:pt x="6297" y="9224"/>
                  </a:lnTo>
                  <a:lnTo>
                    <a:pt x="6258" y="9223"/>
                  </a:lnTo>
                  <a:lnTo>
                    <a:pt x="6218" y="9224"/>
                  </a:lnTo>
                  <a:lnTo>
                    <a:pt x="6178" y="9229"/>
                  </a:lnTo>
                  <a:lnTo>
                    <a:pt x="6139" y="9235"/>
                  </a:lnTo>
                  <a:lnTo>
                    <a:pt x="6100" y="9243"/>
                  </a:lnTo>
                  <a:lnTo>
                    <a:pt x="6062" y="9254"/>
                  </a:lnTo>
                  <a:lnTo>
                    <a:pt x="6025" y="9266"/>
                  </a:lnTo>
                  <a:lnTo>
                    <a:pt x="5987" y="9281"/>
                  </a:lnTo>
                  <a:lnTo>
                    <a:pt x="5951" y="9297"/>
                  </a:lnTo>
                  <a:lnTo>
                    <a:pt x="5914" y="9316"/>
                  </a:lnTo>
                  <a:lnTo>
                    <a:pt x="5879" y="9336"/>
                  </a:lnTo>
                  <a:lnTo>
                    <a:pt x="5843" y="9358"/>
                  </a:lnTo>
                  <a:lnTo>
                    <a:pt x="5809" y="9382"/>
                  </a:lnTo>
                  <a:lnTo>
                    <a:pt x="5774" y="9407"/>
                  </a:lnTo>
                  <a:lnTo>
                    <a:pt x="5741" y="9434"/>
                  </a:lnTo>
                  <a:lnTo>
                    <a:pt x="5708" y="9461"/>
                  </a:lnTo>
                  <a:lnTo>
                    <a:pt x="5676" y="9492"/>
                  </a:lnTo>
                  <a:lnTo>
                    <a:pt x="5644" y="9522"/>
                  </a:lnTo>
                  <a:lnTo>
                    <a:pt x="5613" y="9553"/>
                  </a:lnTo>
                  <a:lnTo>
                    <a:pt x="5582" y="9587"/>
                  </a:lnTo>
                  <a:lnTo>
                    <a:pt x="5553" y="9621"/>
                  </a:lnTo>
                  <a:lnTo>
                    <a:pt x="5524" y="9656"/>
                  </a:lnTo>
                  <a:lnTo>
                    <a:pt x="5494" y="9692"/>
                  </a:lnTo>
                  <a:lnTo>
                    <a:pt x="5466" y="9729"/>
                  </a:lnTo>
                  <a:lnTo>
                    <a:pt x="5439" y="9766"/>
                  </a:lnTo>
                  <a:lnTo>
                    <a:pt x="5435" y="9734"/>
                  </a:lnTo>
                  <a:lnTo>
                    <a:pt x="5431" y="9703"/>
                  </a:lnTo>
                  <a:lnTo>
                    <a:pt x="5429" y="9671"/>
                  </a:lnTo>
                  <a:lnTo>
                    <a:pt x="5429" y="9642"/>
                  </a:lnTo>
                  <a:lnTo>
                    <a:pt x="5429" y="9612"/>
                  </a:lnTo>
                  <a:lnTo>
                    <a:pt x="5430" y="9584"/>
                  </a:lnTo>
                  <a:lnTo>
                    <a:pt x="5433" y="9555"/>
                  </a:lnTo>
                  <a:lnTo>
                    <a:pt x="5437" y="9528"/>
                  </a:lnTo>
                  <a:lnTo>
                    <a:pt x="5442" y="9501"/>
                  </a:lnTo>
                  <a:lnTo>
                    <a:pt x="5448" y="9475"/>
                  </a:lnTo>
                  <a:lnTo>
                    <a:pt x="5456" y="9450"/>
                  </a:lnTo>
                  <a:lnTo>
                    <a:pt x="5464" y="9425"/>
                  </a:lnTo>
                  <a:lnTo>
                    <a:pt x="5472" y="9401"/>
                  </a:lnTo>
                  <a:lnTo>
                    <a:pt x="5483" y="9377"/>
                  </a:lnTo>
                  <a:lnTo>
                    <a:pt x="5494" y="9354"/>
                  </a:lnTo>
                  <a:lnTo>
                    <a:pt x="5507" y="9332"/>
                  </a:lnTo>
                  <a:lnTo>
                    <a:pt x="5519" y="9310"/>
                  </a:lnTo>
                  <a:lnTo>
                    <a:pt x="5534" y="9289"/>
                  </a:lnTo>
                  <a:lnTo>
                    <a:pt x="5549" y="9269"/>
                  </a:lnTo>
                  <a:lnTo>
                    <a:pt x="5564" y="9249"/>
                  </a:lnTo>
                  <a:lnTo>
                    <a:pt x="5581" y="9230"/>
                  </a:lnTo>
                  <a:lnTo>
                    <a:pt x="5598" y="9212"/>
                  </a:lnTo>
                  <a:lnTo>
                    <a:pt x="5615" y="9194"/>
                  </a:lnTo>
                  <a:lnTo>
                    <a:pt x="5634" y="9176"/>
                  </a:lnTo>
                  <a:lnTo>
                    <a:pt x="5654" y="9160"/>
                  </a:lnTo>
                  <a:lnTo>
                    <a:pt x="5674" y="9144"/>
                  </a:lnTo>
                  <a:lnTo>
                    <a:pt x="5695" y="9128"/>
                  </a:lnTo>
                  <a:lnTo>
                    <a:pt x="5716" y="9114"/>
                  </a:lnTo>
                  <a:lnTo>
                    <a:pt x="5738" y="9099"/>
                  </a:lnTo>
                  <a:lnTo>
                    <a:pt x="5761" y="9085"/>
                  </a:lnTo>
                  <a:lnTo>
                    <a:pt x="5783" y="9073"/>
                  </a:lnTo>
                  <a:lnTo>
                    <a:pt x="5807" y="9060"/>
                  </a:lnTo>
                  <a:lnTo>
                    <a:pt x="5831" y="9048"/>
                  </a:lnTo>
                  <a:lnTo>
                    <a:pt x="5855" y="9036"/>
                  </a:lnTo>
                  <a:lnTo>
                    <a:pt x="5880" y="9026"/>
                  </a:lnTo>
                  <a:lnTo>
                    <a:pt x="5905" y="9017"/>
                  </a:lnTo>
                  <a:lnTo>
                    <a:pt x="5930" y="9006"/>
                  </a:lnTo>
                  <a:lnTo>
                    <a:pt x="5956" y="8998"/>
                  </a:lnTo>
                  <a:lnTo>
                    <a:pt x="5982" y="8989"/>
                  </a:lnTo>
                  <a:lnTo>
                    <a:pt x="6008" y="8981"/>
                  </a:lnTo>
                  <a:lnTo>
                    <a:pt x="6061" y="8967"/>
                  </a:lnTo>
                  <a:lnTo>
                    <a:pt x="6116" y="8956"/>
                  </a:lnTo>
                  <a:lnTo>
                    <a:pt x="6170" y="8947"/>
                  </a:lnTo>
                  <a:lnTo>
                    <a:pt x="6225" y="8939"/>
                  </a:lnTo>
                  <a:lnTo>
                    <a:pt x="6280" y="8934"/>
                  </a:lnTo>
                  <a:lnTo>
                    <a:pt x="6335" y="8932"/>
                  </a:lnTo>
                  <a:lnTo>
                    <a:pt x="6389" y="8931"/>
                  </a:lnTo>
                  <a:lnTo>
                    <a:pt x="6444" y="8933"/>
                  </a:lnTo>
                  <a:lnTo>
                    <a:pt x="6497" y="8936"/>
                  </a:lnTo>
                  <a:lnTo>
                    <a:pt x="6549" y="8941"/>
                  </a:lnTo>
                  <a:lnTo>
                    <a:pt x="6599" y="8950"/>
                  </a:lnTo>
                  <a:lnTo>
                    <a:pt x="6649" y="8959"/>
                  </a:lnTo>
                  <a:lnTo>
                    <a:pt x="6691" y="8971"/>
                  </a:lnTo>
                  <a:lnTo>
                    <a:pt x="6733" y="8984"/>
                  </a:lnTo>
                  <a:lnTo>
                    <a:pt x="6774" y="8999"/>
                  </a:lnTo>
                  <a:lnTo>
                    <a:pt x="6813" y="9015"/>
                  </a:lnTo>
                  <a:lnTo>
                    <a:pt x="6852" y="9033"/>
                  </a:lnTo>
                  <a:lnTo>
                    <a:pt x="6889" y="9053"/>
                  </a:lnTo>
                  <a:lnTo>
                    <a:pt x="6927" y="9074"/>
                  </a:lnTo>
                  <a:lnTo>
                    <a:pt x="6963" y="9096"/>
                  </a:lnTo>
                  <a:lnTo>
                    <a:pt x="6997" y="9120"/>
                  </a:lnTo>
                  <a:lnTo>
                    <a:pt x="7030" y="9145"/>
                  </a:lnTo>
                  <a:lnTo>
                    <a:pt x="7063" y="9171"/>
                  </a:lnTo>
                  <a:lnTo>
                    <a:pt x="7094" y="9198"/>
                  </a:lnTo>
                  <a:lnTo>
                    <a:pt x="7126" y="9226"/>
                  </a:lnTo>
                  <a:lnTo>
                    <a:pt x="7155" y="9257"/>
                  </a:lnTo>
                  <a:lnTo>
                    <a:pt x="7183" y="9287"/>
                  </a:lnTo>
                  <a:lnTo>
                    <a:pt x="7211" y="9319"/>
                  </a:lnTo>
                  <a:lnTo>
                    <a:pt x="7237" y="9352"/>
                  </a:lnTo>
                  <a:lnTo>
                    <a:pt x="7262" y="9386"/>
                  </a:lnTo>
                  <a:lnTo>
                    <a:pt x="7287" y="9421"/>
                  </a:lnTo>
                  <a:lnTo>
                    <a:pt x="7310" y="9456"/>
                  </a:lnTo>
                  <a:lnTo>
                    <a:pt x="7333" y="9493"/>
                  </a:lnTo>
                  <a:lnTo>
                    <a:pt x="7354" y="9530"/>
                  </a:lnTo>
                  <a:lnTo>
                    <a:pt x="7375" y="9569"/>
                  </a:lnTo>
                  <a:lnTo>
                    <a:pt x="7394" y="9608"/>
                  </a:lnTo>
                  <a:lnTo>
                    <a:pt x="7413" y="9646"/>
                  </a:lnTo>
                  <a:lnTo>
                    <a:pt x="7430" y="9687"/>
                  </a:lnTo>
                  <a:lnTo>
                    <a:pt x="7446" y="9728"/>
                  </a:lnTo>
                  <a:lnTo>
                    <a:pt x="7462" y="9768"/>
                  </a:lnTo>
                  <a:lnTo>
                    <a:pt x="7476" y="9810"/>
                  </a:lnTo>
                  <a:lnTo>
                    <a:pt x="7489" y="9853"/>
                  </a:lnTo>
                  <a:lnTo>
                    <a:pt x="7501" y="9896"/>
                  </a:lnTo>
                  <a:lnTo>
                    <a:pt x="7513" y="9939"/>
                  </a:lnTo>
                  <a:lnTo>
                    <a:pt x="7522" y="9993"/>
                  </a:lnTo>
                  <a:lnTo>
                    <a:pt x="7531" y="10046"/>
                  </a:lnTo>
                  <a:lnTo>
                    <a:pt x="7536" y="10101"/>
                  </a:lnTo>
                  <a:lnTo>
                    <a:pt x="7540" y="10154"/>
                  </a:lnTo>
                  <a:lnTo>
                    <a:pt x="7542" y="10208"/>
                  </a:lnTo>
                  <a:lnTo>
                    <a:pt x="7542" y="10261"/>
                  </a:lnTo>
                  <a:lnTo>
                    <a:pt x="7540" y="10315"/>
                  </a:lnTo>
                  <a:lnTo>
                    <a:pt x="7537" y="10367"/>
                  </a:lnTo>
                  <a:lnTo>
                    <a:pt x="7531" y="10420"/>
                  </a:lnTo>
                  <a:lnTo>
                    <a:pt x="7523" y="10471"/>
                  </a:lnTo>
                  <a:lnTo>
                    <a:pt x="7514" y="10524"/>
                  </a:lnTo>
                  <a:lnTo>
                    <a:pt x="7502" y="10575"/>
                  </a:lnTo>
                  <a:lnTo>
                    <a:pt x="7490" y="10626"/>
                  </a:lnTo>
                  <a:lnTo>
                    <a:pt x="7475" y="10676"/>
                  </a:lnTo>
                  <a:lnTo>
                    <a:pt x="7459" y="10725"/>
                  </a:lnTo>
                  <a:lnTo>
                    <a:pt x="7441" y="10774"/>
                  </a:lnTo>
                  <a:lnTo>
                    <a:pt x="7421" y="10822"/>
                  </a:lnTo>
                  <a:lnTo>
                    <a:pt x="7400" y="10870"/>
                  </a:lnTo>
                  <a:lnTo>
                    <a:pt x="7377" y="10916"/>
                  </a:lnTo>
                  <a:lnTo>
                    <a:pt x="7352" y="10963"/>
                  </a:lnTo>
                  <a:lnTo>
                    <a:pt x="7326" y="11008"/>
                  </a:lnTo>
                  <a:lnTo>
                    <a:pt x="7298" y="11052"/>
                  </a:lnTo>
                  <a:lnTo>
                    <a:pt x="7269" y="11096"/>
                  </a:lnTo>
                  <a:lnTo>
                    <a:pt x="7237" y="11138"/>
                  </a:lnTo>
                  <a:lnTo>
                    <a:pt x="7205" y="11179"/>
                  </a:lnTo>
                  <a:lnTo>
                    <a:pt x="7171" y="11219"/>
                  </a:lnTo>
                  <a:lnTo>
                    <a:pt x="7136" y="11259"/>
                  </a:lnTo>
                  <a:lnTo>
                    <a:pt x="7098" y="11296"/>
                  </a:lnTo>
                  <a:lnTo>
                    <a:pt x="7061" y="11334"/>
                  </a:lnTo>
                  <a:lnTo>
                    <a:pt x="7021" y="11370"/>
                  </a:lnTo>
                  <a:lnTo>
                    <a:pt x="6979" y="11404"/>
                  </a:lnTo>
                  <a:lnTo>
                    <a:pt x="6938" y="11436"/>
                  </a:lnTo>
                  <a:lnTo>
                    <a:pt x="6888" y="11474"/>
                  </a:lnTo>
                  <a:lnTo>
                    <a:pt x="6838" y="11508"/>
                  </a:lnTo>
                  <a:lnTo>
                    <a:pt x="6788" y="11541"/>
                  </a:lnTo>
                  <a:lnTo>
                    <a:pt x="6737" y="11572"/>
                  </a:lnTo>
                  <a:lnTo>
                    <a:pt x="6686" y="11600"/>
                  </a:lnTo>
                  <a:lnTo>
                    <a:pt x="6635" y="11628"/>
                  </a:lnTo>
                  <a:lnTo>
                    <a:pt x="6582" y="11653"/>
                  </a:lnTo>
                  <a:lnTo>
                    <a:pt x="6529" y="11676"/>
                  </a:lnTo>
                  <a:lnTo>
                    <a:pt x="6476" y="11696"/>
                  </a:lnTo>
                  <a:lnTo>
                    <a:pt x="6423" y="11715"/>
                  </a:lnTo>
                  <a:lnTo>
                    <a:pt x="6368" y="11732"/>
                  </a:lnTo>
                  <a:lnTo>
                    <a:pt x="6314" y="11748"/>
                  </a:lnTo>
                  <a:lnTo>
                    <a:pt x="6260" y="11761"/>
                  </a:lnTo>
                  <a:lnTo>
                    <a:pt x="6204" y="11773"/>
                  </a:lnTo>
                  <a:lnTo>
                    <a:pt x="6150" y="11782"/>
                  </a:lnTo>
                  <a:lnTo>
                    <a:pt x="6095" y="11789"/>
                  </a:lnTo>
                  <a:lnTo>
                    <a:pt x="6039" y="11796"/>
                  </a:lnTo>
                  <a:lnTo>
                    <a:pt x="5983" y="11800"/>
                  </a:lnTo>
                  <a:lnTo>
                    <a:pt x="5928" y="11802"/>
                  </a:lnTo>
                  <a:lnTo>
                    <a:pt x="5872" y="11802"/>
                  </a:lnTo>
                  <a:lnTo>
                    <a:pt x="5816" y="11800"/>
                  </a:lnTo>
                  <a:lnTo>
                    <a:pt x="5761" y="11797"/>
                  </a:lnTo>
                  <a:lnTo>
                    <a:pt x="5704" y="11792"/>
                  </a:lnTo>
                  <a:lnTo>
                    <a:pt x="5649" y="11785"/>
                  </a:lnTo>
                  <a:lnTo>
                    <a:pt x="5594" y="11777"/>
                  </a:lnTo>
                  <a:lnTo>
                    <a:pt x="5537" y="11766"/>
                  </a:lnTo>
                  <a:lnTo>
                    <a:pt x="5482" y="11754"/>
                  </a:lnTo>
                  <a:lnTo>
                    <a:pt x="5428" y="11740"/>
                  </a:lnTo>
                  <a:lnTo>
                    <a:pt x="5372" y="11725"/>
                  </a:lnTo>
                  <a:lnTo>
                    <a:pt x="5318" y="11707"/>
                  </a:lnTo>
                  <a:lnTo>
                    <a:pt x="5263" y="11688"/>
                  </a:lnTo>
                  <a:lnTo>
                    <a:pt x="5208" y="11667"/>
                  </a:lnTo>
                  <a:lnTo>
                    <a:pt x="5169" y="11651"/>
                  </a:lnTo>
                  <a:lnTo>
                    <a:pt x="5129" y="11633"/>
                  </a:lnTo>
                  <a:lnTo>
                    <a:pt x="5090" y="11615"/>
                  </a:lnTo>
                  <a:lnTo>
                    <a:pt x="5052" y="11595"/>
                  </a:lnTo>
                  <a:lnTo>
                    <a:pt x="5014" y="11575"/>
                  </a:lnTo>
                  <a:lnTo>
                    <a:pt x="4976" y="11555"/>
                  </a:lnTo>
                  <a:lnTo>
                    <a:pt x="4940" y="11534"/>
                  </a:lnTo>
                  <a:lnTo>
                    <a:pt x="4904" y="11512"/>
                  </a:lnTo>
                  <a:lnTo>
                    <a:pt x="4869" y="11489"/>
                  </a:lnTo>
                  <a:lnTo>
                    <a:pt x="4834" y="11465"/>
                  </a:lnTo>
                  <a:lnTo>
                    <a:pt x="4800" y="11441"/>
                  </a:lnTo>
                  <a:lnTo>
                    <a:pt x="4766" y="11416"/>
                  </a:lnTo>
                  <a:lnTo>
                    <a:pt x="4733" y="11390"/>
                  </a:lnTo>
                  <a:lnTo>
                    <a:pt x="4702" y="11363"/>
                  </a:lnTo>
                  <a:lnTo>
                    <a:pt x="4669" y="11336"/>
                  </a:lnTo>
                  <a:lnTo>
                    <a:pt x="4639" y="11309"/>
                  </a:lnTo>
                  <a:lnTo>
                    <a:pt x="4609" y="11281"/>
                  </a:lnTo>
                  <a:lnTo>
                    <a:pt x="4580" y="11252"/>
                  </a:lnTo>
                  <a:lnTo>
                    <a:pt x="4550" y="11222"/>
                  </a:lnTo>
                  <a:lnTo>
                    <a:pt x="4522" y="11192"/>
                  </a:lnTo>
                  <a:lnTo>
                    <a:pt x="4494" y="11161"/>
                  </a:lnTo>
                  <a:lnTo>
                    <a:pt x="4468" y="11129"/>
                  </a:lnTo>
                  <a:lnTo>
                    <a:pt x="4442" y="11098"/>
                  </a:lnTo>
                  <a:lnTo>
                    <a:pt x="4416" y="11066"/>
                  </a:lnTo>
                  <a:lnTo>
                    <a:pt x="4391" y="11032"/>
                  </a:lnTo>
                  <a:lnTo>
                    <a:pt x="4367" y="10999"/>
                  </a:lnTo>
                  <a:lnTo>
                    <a:pt x="4344" y="10965"/>
                  </a:lnTo>
                  <a:lnTo>
                    <a:pt x="4321" y="10931"/>
                  </a:lnTo>
                  <a:lnTo>
                    <a:pt x="4299" y="10896"/>
                  </a:lnTo>
                  <a:lnTo>
                    <a:pt x="4277" y="10861"/>
                  </a:lnTo>
                  <a:lnTo>
                    <a:pt x="4257" y="10824"/>
                  </a:lnTo>
                  <a:lnTo>
                    <a:pt x="4237" y="10789"/>
                  </a:lnTo>
                  <a:lnTo>
                    <a:pt x="4217" y="10752"/>
                  </a:lnTo>
                  <a:lnTo>
                    <a:pt x="4198" y="10715"/>
                  </a:lnTo>
                  <a:lnTo>
                    <a:pt x="4181" y="10677"/>
                  </a:lnTo>
                  <a:lnTo>
                    <a:pt x="4164" y="10640"/>
                  </a:lnTo>
                  <a:lnTo>
                    <a:pt x="4147" y="10601"/>
                  </a:lnTo>
                  <a:lnTo>
                    <a:pt x="4133" y="10562"/>
                  </a:lnTo>
                  <a:lnTo>
                    <a:pt x="4117" y="10524"/>
                  </a:lnTo>
                  <a:lnTo>
                    <a:pt x="4103" y="10485"/>
                  </a:lnTo>
                  <a:lnTo>
                    <a:pt x="4090" y="10445"/>
                  </a:lnTo>
                  <a:lnTo>
                    <a:pt x="4077" y="10406"/>
                  </a:lnTo>
                  <a:lnTo>
                    <a:pt x="4066" y="10365"/>
                  </a:lnTo>
                  <a:lnTo>
                    <a:pt x="4054" y="10324"/>
                  </a:lnTo>
                  <a:lnTo>
                    <a:pt x="4044" y="10283"/>
                  </a:lnTo>
                  <a:lnTo>
                    <a:pt x="4034" y="10243"/>
                  </a:lnTo>
                  <a:lnTo>
                    <a:pt x="4026" y="10202"/>
                  </a:lnTo>
                  <a:lnTo>
                    <a:pt x="4018" y="10160"/>
                  </a:lnTo>
                  <a:lnTo>
                    <a:pt x="4010" y="10118"/>
                  </a:lnTo>
                  <a:lnTo>
                    <a:pt x="4004" y="10077"/>
                  </a:lnTo>
                  <a:lnTo>
                    <a:pt x="3999" y="10035"/>
                  </a:lnTo>
                  <a:lnTo>
                    <a:pt x="3994" y="9993"/>
                  </a:lnTo>
                  <a:lnTo>
                    <a:pt x="3990" y="9950"/>
                  </a:lnTo>
                  <a:lnTo>
                    <a:pt x="3986" y="9907"/>
                  </a:lnTo>
                  <a:lnTo>
                    <a:pt x="3984" y="9865"/>
                  </a:lnTo>
                  <a:lnTo>
                    <a:pt x="3982" y="9823"/>
                  </a:lnTo>
                  <a:lnTo>
                    <a:pt x="3981" y="9780"/>
                  </a:lnTo>
                  <a:lnTo>
                    <a:pt x="3981" y="9736"/>
                  </a:lnTo>
                  <a:lnTo>
                    <a:pt x="3982" y="9693"/>
                  </a:lnTo>
                  <a:lnTo>
                    <a:pt x="3984" y="9650"/>
                  </a:lnTo>
                  <a:lnTo>
                    <a:pt x="3986" y="9608"/>
                  </a:lnTo>
                  <a:lnTo>
                    <a:pt x="3990" y="9564"/>
                  </a:lnTo>
                  <a:lnTo>
                    <a:pt x="3994" y="9521"/>
                  </a:lnTo>
                  <a:lnTo>
                    <a:pt x="3999" y="9478"/>
                  </a:lnTo>
                  <a:lnTo>
                    <a:pt x="4004" y="9440"/>
                  </a:lnTo>
                  <a:lnTo>
                    <a:pt x="4010" y="9403"/>
                  </a:lnTo>
                  <a:lnTo>
                    <a:pt x="4018" y="9365"/>
                  </a:lnTo>
                  <a:lnTo>
                    <a:pt x="4026" y="9328"/>
                  </a:lnTo>
                  <a:lnTo>
                    <a:pt x="4034" y="9291"/>
                  </a:lnTo>
                  <a:lnTo>
                    <a:pt x="4043" y="9255"/>
                  </a:lnTo>
                  <a:lnTo>
                    <a:pt x="4053" y="9218"/>
                  </a:lnTo>
                  <a:lnTo>
                    <a:pt x="4063" y="9182"/>
                  </a:lnTo>
                  <a:lnTo>
                    <a:pt x="4074" y="9145"/>
                  </a:lnTo>
                  <a:lnTo>
                    <a:pt x="4086" y="9109"/>
                  </a:lnTo>
                  <a:lnTo>
                    <a:pt x="4098" y="9074"/>
                  </a:lnTo>
                  <a:lnTo>
                    <a:pt x="4111" y="9038"/>
                  </a:lnTo>
                  <a:lnTo>
                    <a:pt x="4124" y="9003"/>
                  </a:lnTo>
                  <a:lnTo>
                    <a:pt x="4138" y="8968"/>
                  </a:lnTo>
                  <a:lnTo>
                    <a:pt x="4152" y="8933"/>
                  </a:lnTo>
                  <a:lnTo>
                    <a:pt x="4168" y="8899"/>
                  </a:lnTo>
                  <a:lnTo>
                    <a:pt x="4184" y="8865"/>
                  </a:lnTo>
                  <a:lnTo>
                    <a:pt x="4200" y="8831"/>
                  </a:lnTo>
                  <a:lnTo>
                    <a:pt x="4217" y="8797"/>
                  </a:lnTo>
                  <a:lnTo>
                    <a:pt x="4235" y="8764"/>
                  </a:lnTo>
                  <a:lnTo>
                    <a:pt x="4253" y="8731"/>
                  </a:lnTo>
                  <a:lnTo>
                    <a:pt x="4271" y="8699"/>
                  </a:lnTo>
                  <a:lnTo>
                    <a:pt x="4291" y="8667"/>
                  </a:lnTo>
                  <a:lnTo>
                    <a:pt x="4311" y="8634"/>
                  </a:lnTo>
                  <a:lnTo>
                    <a:pt x="4331" y="8603"/>
                  </a:lnTo>
                  <a:lnTo>
                    <a:pt x="4352" y="8571"/>
                  </a:lnTo>
                  <a:lnTo>
                    <a:pt x="4374" y="8540"/>
                  </a:lnTo>
                  <a:lnTo>
                    <a:pt x="4396" y="8509"/>
                  </a:lnTo>
                  <a:lnTo>
                    <a:pt x="4418" y="8479"/>
                  </a:lnTo>
                  <a:lnTo>
                    <a:pt x="4441" y="8449"/>
                  </a:lnTo>
                  <a:lnTo>
                    <a:pt x="4465" y="8419"/>
                  </a:lnTo>
                  <a:lnTo>
                    <a:pt x="4489" y="8390"/>
                  </a:lnTo>
                  <a:lnTo>
                    <a:pt x="4513" y="8362"/>
                  </a:lnTo>
                  <a:lnTo>
                    <a:pt x="4538" y="8333"/>
                  </a:lnTo>
                  <a:lnTo>
                    <a:pt x="4564" y="8305"/>
                  </a:lnTo>
                  <a:lnTo>
                    <a:pt x="4590" y="8277"/>
                  </a:lnTo>
                  <a:lnTo>
                    <a:pt x="4616" y="8250"/>
                  </a:lnTo>
                  <a:lnTo>
                    <a:pt x="4643" y="8223"/>
                  </a:lnTo>
                  <a:lnTo>
                    <a:pt x="4670" y="8197"/>
                  </a:lnTo>
                  <a:lnTo>
                    <a:pt x="4699" y="8171"/>
                  </a:lnTo>
                  <a:lnTo>
                    <a:pt x="4727" y="8145"/>
                  </a:lnTo>
                  <a:lnTo>
                    <a:pt x="4756" y="8120"/>
                  </a:lnTo>
                  <a:lnTo>
                    <a:pt x="4785" y="8095"/>
                  </a:lnTo>
                  <a:lnTo>
                    <a:pt x="4816" y="8071"/>
                  </a:lnTo>
                  <a:lnTo>
                    <a:pt x="4845" y="8047"/>
                  </a:lnTo>
                  <a:lnTo>
                    <a:pt x="4876" y="8024"/>
                  </a:lnTo>
                  <a:lnTo>
                    <a:pt x="4907" y="8001"/>
                  </a:lnTo>
                  <a:lnTo>
                    <a:pt x="4939" y="7978"/>
                  </a:lnTo>
                  <a:lnTo>
                    <a:pt x="4970" y="7957"/>
                  </a:lnTo>
                  <a:lnTo>
                    <a:pt x="5002" y="7936"/>
                  </a:lnTo>
                  <a:lnTo>
                    <a:pt x="5036" y="7915"/>
                  </a:lnTo>
                  <a:lnTo>
                    <a:pt x="5068" y="7895"/>
                  </a:lnTo>
                  <a:lnTo>
                    <a:pt x="5103" y="7875"/>
                  </a:lnTo>
                  <a:lnTo>
                    <a:pt x="5136" y="7855"/>
                  </a:lnTo>
                  <a:lnTo>
                    <a:pt x="5171" y="7836"/>
                  </a:lnTo>
                  <a:lnTo>
                    <a:pt x="5205" y="7819"/>
                  </a:lnTo>
                  <a:lnTo>
                    <a:pt x="5241" y="7801"/>
                  </a:lnTo>
                  <a:lnTo>
                    <a:pt x="5276" y="7783"/>
                  </a:lnTo>
                  <a:lnTo>
                    <a:pt x="5312" y="7766"/>
                  </a:lnTo>
                  <a:lnTo>
                    <a:pt x="5348" y="7751"/>
                  </a:lnTo>
                  <a:lnTo>
                    <a:pt x="5385" y="7735"/>
                  </a:lnTo>
                  <a:lnTo>
                    <a:pt x="5421" y="7720"/>
                  </a:lnTo>
                  <a:lnTo>
                    <a:pt x="5459" y="7706"/>
                  </a:lnTo>
                  <a:lnTo>
                    <a:pt x="5496" y="7692"/>
                  </a:lnTo>
                  <a:lnTo>
                    <a:pt x="5554" y="7673"/>
                  </a:lnTo>
                  <a:lnTo>
                    <a:pt x="5610" y="7657"/>
                  </a:lnTo>
                  <a:lnTo>
                    <a:pt x="5668" y="7641"/>
                  </a:lnTo>
                  <a:lnTo>
                    <a:pt x="5724" y="7627"/>
                  </a:lnTo>
                  <a:lnTo>
                    <a:pt x="5782" y="7615"/>
                  </a:lnTo>
                  <a:lnTo>
                    <a:pt x="5839" y="7603"/>
                  </a:lnTo>
                  <a:lnTo>
                    <a:pt x="5896" y="7594"/>
                  </a:lnTo>
                  <a:lnTo>
                    <a:pt x="5954" y="7586"/>
                  </a:lnTo>
                  <a:lnTo>
                    <a:pt x="6011" y="7578"/>
                  </a:lnTo>
                  <a:lnTo>
                    <a:pt x="6069" y="7573"/>
                  </a:lnTo>
                  <a:lnTo>
                    <a:pt x="6126" y="7568"/>
                  </a:lnTo>
                  <a:lnTo>
                    <a:pt x="6184" y="7565"/>
                  </a:lnTo>
                  <a:lnTo>
                    <a:pt x="6241" y="7564"/>
                  </a:lnTo>
                  <a:lnTo>
                    <a:pt x="6298" y="7563"/>
                  </a:lnTo>
                  <a:lnTo>
                    <a:pt x="6355" y="7564"/>
                  </a:lnTo>
                  <a:lnTo>
                    <a:pt x="6412" y="7566"/>
                  </a:lnTo>
                  <a:lnTo>
                    <a:pt x="6469" y="7569"/>
                  </a:lnTo>
                  <a:lnTo>
                    <a:pt x="6526" y="7573"/>
                  </a:lnTo>
                  <a:lnTo>
                    <a:pt x="6582" y="7579"/>
                  </a:lnTo>
                  <a:lnTo>
                    <a:pt x="6638" y="7587"/>
                  </a:lnTo>
                  <a:lnTo>
                    <a:pt x="6694" y="7595"/>
                  </a:lnTo>
                  <a:lnTo>
                    <a:pt x="6750" y="7604"/>
                  </a:lnTo>
                  <a:lnTo>
                    <a:pt x="6806" y="7615"/>
                  </a:lnTo>
                  <a:lnTo>
                    <a:pt x="6861" y="7626"/>
                  </a:lnTo>
                  <a:lnTo>
                    <a:pt x="6916" y="7640"/>
                  </a:lnTo>
                  <a:lnTo>
                    <a:pt x="6970" y="7655"/>
                  </a:lnTo>
                  <a:lnTo>
                    <a:pt x="7024" y="7669"/>
                  </a:lnTo>
                  <a:lnTo>
                    <a:pt x="7079" y="7686"/>
                  </a:lnTo>
                  <a:lnTo>
                    <a:pt x="7132" y="7704"/>
                  </a:lnTo>
                  <a:lnTo>
                    <a:pt x="7185" y="7723"/>
                  </a:lnTo>
                  <a:lnTo>
                    <a:pt x="7237" y="7742"/>
                  </a:lnTo>
                  <a:lnTo>
                    <a:pt x="7289" y="7763"/>
                  </a:lnTo>
                  <a:lnTo>
                    <a:pt x="7342" y="7786"/>
                  </a:lnTo>
                  <a:lnTo>
                    <a:pt x="7393" y="7809"/>
                  </a:lnTo>
                  <a:lnTo>
                    <a:pt x="7444" y="7833"/>
                  </a:lnTo>
                  <a:lnTo>
                    <a:pt x="7494" y="7858"/>
                  </a:lnTo>
                  <a:lnTo>
                    <a:pt x="7543" y="7885"/>
                  </a:lnTo>
                  <a:lnTo>
                    <a:pt x="7592" y="7913"/>
                  </a:lnTo>
                  <a:lnTo>
                    <a:pt x="7641" y="7941"/>
                  </a:lnTo>
                  <a:lnTo>
                    <a:pt x="7689" y="7971"/>
                  </a:lnTo>
                  <a:lnTo>
                    <a:pt x="7736" y="8001"/>
                  </a:lnTo>
                  <a:lnTo>
                    <a:pt x="7783" y="8033"/>
                  </a:lnTo>
                  <a:lnTo>
                    <a:pt x="7829" y="8065"/>
                  </a:lnTo>
                  <a:lnTo>
                    <a:pt x="7874" y="8098"/>
                  </a:lnTo>
                  <a:lnTo>
                    <a:pt x="7919" y="8133"/>
                  </a:lnTo>
                  <a:lnTo>
                    <a:pt x="7963" y="8168"/>
                  </a:lnTo>
                  <a:lnTo>
                    <a:pt x="8006" y="8205"/>
                  </a:lnTo>
                  <a:lnTo>
                    <a:pt x="8049" y="8243"/>
                  </a:lnTo>
                  <a:lnTo>
                    <a:pt x="8090" y="8281"/>
                  </a:lnTo>
                  <a:lnTo>
                    <a:pt x="8131" y="8320"/>
                  </a:lnTo>
                  <a:lnTo>
                    <a:pt x="8171" y="8361"/>
                  </a:lnTo>
                  <a:lnTo>
                    <a:pt x="8211" y="8401"/>
                  </a:lnTo>
                  <a:lnTo>
                    <a:pt x="8248" y="8443"/>
                  </a:lnTo>
                  <a:lnTo>
                    <a:pt x="8286" y="8486"/>
                  </a:lnTo>
                  <a:lnTo>
                    <a:pt x="8322" y="8530"/>
                  </a:lnTo>
                  <a:lnTo>
                    <a:pt x="8358" y="8574"/>
                  </a:lnTo>
                  <a:lnTo>
                    <a:pt x="8393" y="8620"/>
                  </a:lnTo>
                  <a:lnTo>
                    <a:pt x="8427" y="8666"/>
                  </a:lnTo>
                  <a:lnTo>
                    <a:pt x="8459" y="8713"/>
                  </a:lnTo>
                  <a:lnTo>
                    <a:pt x="8491" y="8761"/>
                  </a:lnTo>
                  <a:lnTo>
                    <a:pt x="8522" y="8809"/>
                  </a:lnTo>
                  <a:lnTo>
                    <a:pt x="8551" y="8858"/>
                  </a:lnTo>
                  <a:lnTo>
                    <a:pt x="8580" y="8909"/>
                  </a:lnTo>
                  <a:lnTo>
                    <a:pt x="8607" y="8959"/>
                  </a:lnTo>
                  <a:lnTo>
                    <a:pt x="8644" y="9035"/>
                  </a:lnTo>
                  <a:lnTo>
                    <a:pt x="8678" y="9112"/>
                  </a:lnTo>
                  <a:lnTo>
                    <a:pt x="8711" y="9188"/>
                  </a:lnTo>
                  <a:lnTo>
                    <a:pt x="8740" y="9264"/>
                  </a:lnTo>
                  <a:lnTo>
                    <a:pt x="8767" y="9341"/>
                  </a:lnTo>
                  <a:lnTo>
                    <a:pt x="8792" y="9419"/>
                  </a:lnTo>
                  <a:lnTo>
                    <a:pt x="8815" y="9496"/>
                  </a:lnTo>
                  <a:lnTo>
                    <a:pt x="8835" y="9573"/>
                  </a:lnTo>
                  <a:lnTo>
                    <a:pt x="8854" y="9652"/>
                  </a:lnTo>
                  <a:lnTo>
                    <a:pt x="8869" y="9729"/>
                  </a:lnTo>
                  <a:lnTo>
                    <a:pt x="8883" y="9807"/>
                  </a:lnTo>
                  <a:lnTo>
                    <a:pt x="8895" y="9885"/>
                  </a:lnTo>
                  <a:lnTo>
                    <a:pt x="8903" y="9964"/>
                  </a:lnTo>
                  <a:lnTo>
                    <a:pt x="8910" y="10042"/>
                  </a:lnTo>
                  <a:lnTo>
                    <a:pt x="8915" y="10120"/>
                  </a:lnTo>
                  <a:lnTo>
                    <a:pt x="8917" y="10199"/>
                  </a:lnTo>
                  <a:lnTo>
                    <a:pt x="8917" y="10277"/>
                  </a:lnTo>
                  <a:lnTo>
                    <a:pt x="8916" y="10356"/>
                  </a:lnTo>
                  <a:lnTo>
                    <a:pt x="8912" y="10435"/>
                  </a:lnTo>
                  <a:lnTo>
                    <a:pt x="8906" y="10513"/>
                  </a:lnTo>
                  <a:lnTo>
                    <a:pt x="8898" y="10591"/>
                  </a:lnTo>
                  <a:lnTo>
                    <a:pt x="8887" y="10670"/>
                  </a:lnTo>
                  <a:lnTo>
                    <a:pt x="8875" y="10748"/>
                  </a:lnTo>
                  <a:lnTo>
                    <a:pt x="8860" y="10826"/>
                  </a:lnTo>
                  <a:lnTo>
                    <a:pt x="8843" y="10904"/>
                  </a:lnTo>
                  <a:lnTo>
                    <a:pt x="8825" y="10982"/>
                  </a:lnTo>
                  <a:lnTo>
                    <a:pt x="8804" y="11059"/>
                  </a:lnTo>
                  <a:lnTo>
                    <a:pt x="8781" y="11137"/>
                  </a:lnTo>
                  <a:lnTo>
                    <a:pt x="8756" y="11214"/>
                  </a:lnTo>
                  <a:lnTo>
                    <a:pt x="8728" y="11291"/>
                  </a:lnTo>
                  <a:lnTo>
                    <a:pt x="8699" y="11367"/>
                  </a:lnTo>
                  <a:lnTo>
                    <a:pt x="8669" y="11444"/>
                  </a:lnTo>
                  <a:lnTo>
                    <a:pt x="8737" y="11437"/>
                  </a:lnTo>
                  <a:lnTo>
                    <a:pt x="8806" y="11428"/>
                  </a:lnTo>
                  <a:lnTo>
                    <a:pt x="8874" y="11417"/>
                  </a:lnTo>
                  <a:lnTo>
                    <a:pt x="8943" y="11403"/>
                  </a:lnTo>
                  <a:lnTo>
                    <a:pt x="9010" y="11388"/>
                  </a:lnTo>
                  <a:lnTo>
                    <a:pt x="9079" y="11371"/>
                  </a:lnTo>
                  <a:lnTo>
                    <a:pt x="9147" y="11352"/>
                  </a:lnTo>
                  <a:lnTo>
                    <a:pt x="9215" y="11331"/>
                  </a:lnTo>
                  <a:lnTo>
                    <a:pt x="9283" y="11308"/>
                  </a:lnTo>
                  <a:lnTo>
                    <a:pt x="9351" y="11285"/>
                  </a:lnTo>
                  <a:lnTo>
                    <a:pt x="9417" y="11260"/>
                  </a:lnTo>
                  <a:lnTo>
                    <a:pt x="9482" y="11234"/>
                  </a:lnTo>
                  <a:lnTo>
                    <a:pt x="9548" y="11206"/>
                  </a:lnTo>
                  <a:lnTo>
                    <a:pt x="9613" y="11177"/>
                  </a:lnTo>
                  <a:lnTo>
                    <a:pt x="9677" y="11148"/>
                  </a:lnTo>
                  <a:lnTo>
                    <a:pt x="9739" y="11117"/>
                  </a:lnTo>
                  <a:lnTo>
                    <a:pt x="9802" y="11085"/>
                  </a:lnTo>
                  <a:lnTo>
                    <a:pt x="9864" y="11052"/>
                  </a:lnTo>
                  <a:lnTo>
                    <a:pt x="9925" y="11018"/>
                  </a:lnTo>
                  <a:lnTo>
                    <a:pt x="9985" y="10982"/>
                  </a:lnTo>
                  <a:lnTo>
                    <a:pt x="10044" y="10946"/>
                  </a:lnTo>
                  <a:lnTo>
                    <a:pt x="10103" y="10909"/>
                  </a:lnTo>
                  <a:lnTo>
                    <a:pt x="10161" y="10870"/>
                  </a:lnTo>
                  <a:lnTo>
                    <a:pt x="10219" y="10831"/>
                  </a:lnTo>
                  <a:lnTo>
                    <a:pt x="10274" y="10790"/>
                  </a:lnTo>
                  <a:lnTo>
                    <a:pt x="10330" y="10748"/>
                  </a:lnTo>
                  <a:lnTo>
                    <a:pt x="10385" y="10705"/>
                  </a:lnTo>
                  <a:lnTo>
                    <a:pt x="10438" y="10663"/>
                  </a:lnTo>
                  <a:lnTo>
                    <a:pt x="10491" y="10618"/>
                  </a:lnTo>
                  <a:lnTo>
                    <a:pt x="10542" y="10572"/>
                  </a:lnTo>
                  <a:lnTo>
                    <a:pt x="10594" y="10526"/>
                  </a:lnTo>
                  <a:lnTo>
                    <a:pt x="10644" y="10479"/>
                  </a:lnTo>
                  <a:lnTo>
                    <a:pt x="10693" y="10430"/>
                  </a:lnTo>
                  <a:lnTo>
                    <a:pt x="10741" y="10381"/>
                  </a:lnTo>
                  <a:lnTo>
                    <a:pt x="10788" y="10330"/>
                  </a:lnTo>
                  <a:lnTo>
                    <a:pt x="10835" y="10280"/>
                  </a:lnTo>
                  <a:lnTo>
                    <a:pt x="10880" y="10228"/>
                  </a:lnTo>
                  <a:lnTo>
                    <a:pt x="10924" y="10176"/>
                  </a:lnTo>
                  <a:lnTo>
                    <a:pt x="10966" y="10121"/>
                  </a:lnTo>
                  <a:lnTo>
                    <a:pt x="11009" y="10067"/>
                  </a:lnTo>
                  <a:lnTo>
                    <a:pt x="11050" y="10013"/>
                  </a:lnTo>
                  <a:lnTo>
                    <a:pt x="11090" y="9956"/>
                  </a:lnTo>
                  <a:lnTo>
                    <a:pt x="11128" y="9900"/>
                  </a:lnTo>
                  <a:lnTo>
                    <a:pt x="11166" y="9843"/>
                  </a:lnTo>
                  <a:lnTo>
                    <a:pt x="11203" y="9784"/>
                  </a:lnTo>
                  <a:lnTo>
                    <a:pt x="11238" y="9726"/>
                  </a:lnTo>
                  <a:lnTo>
                    <a:pt x="11272" y="9666"/>
                  </a:lnTo>
                  <a:lnTo>
                    <a:pt x="11306" y="9606"/>
                  </a:lnTo>
                  <a:lnTo>
                    <a:pt x="11338" y="9545"/>
                  </a:lnTo>
                  <a:lnTo>
                    <a:pt x="11368" y="9483"/>
                  </a:lnTo>
                  <a:lnTo>
                    <a:pt x="11398" y="9421"/>
                  </a:lnTo>
                  <a:lnTo>
                    <a:pt x="11427" y="9358"/>
                  </a:lnTo>
                  <a:lnTo>
                    <a:pt x="11454" y="9294"/>
                  </a:lnTo>
                  <a:lnTo>
                    <a:pt x="11479" y="9231"/>
                  </a:lnTo>
                  <a:lnTo>
                    <a:pt x="11504" y="9166"/>
                  </a:lnTo>
                  <a:lnTo>
                    <a:pt x="11527" y="9100"/>
                  </a:lnTo>
                  <a:lnTo>
                    <a:pt x="11549" y="9034"/>
                  </a:lnTo>
                  <a:lnTo>
                    <a:pt x="11570" y="8967"/>
                  </a:lnTo>
                  <a:lnTo>
                    <a:pt x="11590" y="8901"/>
                  </a:lnTo>
                  <a:lnTo>
                    <a:pt x="11608" y="8834"/>
                  </a:lnTo>
                  <a:lnTo>
                    <a:pt x="11624" y="8765"/>
                  </a:lnTo>
                  <a:lnTo>
                    <a:pt x="11639" y="8697"/>
                  </a:lnTo>
                  <a:lnTo>
                    <a:pt x="11653" y="8628"/>
                  </a:lnTo>
                  <a:lnTo>
                    <a:pt x="11666" y="8558"/>
                  </a:lnTo>
                  <a:lnTo>
                    <a:pt x="11676" y="8488"/>
                  </a:lnTo>
                  <a:lnTo>
                    <a:pt x="11687" y="8418"/>
                  </a:lnTo>
                  <a:lnTo>
                    <a:pt x="11694" y="8347"/>
                  </a:lnTo>
                  <a:lnTo>
                    <a:pt x="11702" y="8275"/>
                  </a:lnTo>
                  <a:lnTo>
                    <a:pt x="11707" y="8204"/>
                  </a:lnTo>
                  <a:lnTo>
                    <a:pt x="11711" y="8132"/>
                  </a:lnTo>
                  <a:lnTo>
                    <a:pt x="11713" y="8059"/>
                  </a:lnTo>
                  <a:lnTo>
                    <a:pt x="11713" y="7987"/>
                  </a:lnTo>
                  <a:lnTo>
                    <a:pt x="11712" y="7899"/>
                  </a:lnTo>
                  <a:lnTo>
                    <a:pt x="11709" y="7812"/>
                  </a:lnTo>
                  <a:lnTo>
                    <a:pt x="11704" y="7726"/>
                  </a:lnTo>
                  <a:lnTo>
                    <a:pt x="11696" y="7640"/>
                  </a:lnTo>
                  <a:lnTo>
                    <a:pt x="11686" y="7554"/>
                  </a:lnTo>
                  <a:lnTo>
                    <a:pt x="11674" y="7470"/>
                  </a:lnTo>
                  <a:lnTo>
                    <a:pt x="11661" y="7385"/>
                  </a:lnTo>
                  <a:lnTo>
                    <a:pt x="11644" y="7302"/>
                  </a:lnTo>
                  <a:lnTo>
                    <a:pt x="11626" y="7219"/>
                  </a:lnTo>
                  <a:lnTo>
                    <a:pt x="11606" y="7138"/>
                  </a:lnTo>
                  <a:lnTo>
                    <a:pt x="11585" y="7056"/>
                  </a:lnTo>
                  <a:lnTo>
                    <a:pt x="11561" y="6976"/>
                  </a:lnTo>
                  <a:lnTo>
                    <a:pt x="11534" y="6896"/>
                  </a:lnTo>
                  <a:lnTo>
                    <a:pt x="11507" y="6817"/>
                  </a:lnTo>
                  <a:lnTo>
                    <a:pt x="11478" y="6740"/>
                  </a:lnTo>
                  <a:lnTo>
                    <a:pt x="11447" y="6662"/>
                  </a:lnTo>
                  <a:lnTo>
                    <a:pt x="11413" y="6586"/>
                  </a:lnTo>
                  <a:lnTo>
                    <a:pt x="11378" y="6511"/>
                  </a:lnTo>
                  <a:lnTo>
                    <a:pt x="11341" y="6437"/>
                  </a:lnTo>
                  <a:lnTo>
                    <a:pt x="11303" y="6364"/>
                  </a:lnTo>
                  <a:lnTo>
                    <a:pt x="11263" y="6291"/>
                  </a:lnTo>
                  <a:lnTo>
                    <a:pt x="11221" y="6220"/>
                  </a:lnTo>
                  <a:lnTo>
                    <a:pt x="11177" y="6150"/>
                  </a:lnTo>
                  <a:lnTo>
                    <a:pt x="11132" y="6081"/>
                  </a:lnTo>
                  <a:lnTo>
                    <a:pt x="11085" y="6012"/>
                  </a:lnTo>
                  <a:lnTo>
                    <a:pt x="11037" y="5945"/>
                  </a:lnTo>
                  <a:lnTo>
                    <a:pt x="10987" y="5879"/>
                  </a:lnTo>
                  <a:lnTo>
                    <a:pt x="10936" y="5814"/>
                  </a:lnTo>
                  <a:lnTo>
                    <a:pt x="10883" y="5751"/>
                  </a:lnTo>
                  <a:lnTo>
                    <a:pt x="10828" y="5689"/>
                  </a:lnTo>
                  <a:lnTo>
                    <a:pt x="10772" y="5627"/>
                  </a:lnTo>
                  <a:lnTo>
                    <a:pt x="10716" y="5568"/>
                  </a:lnTo>
                  <a:close/>
                </a:path>
              </a:pathLst>
            </a:custGeom>
          </p:spPr>
          <p:style>
            <a:lnRef idx="0">
              <a:schemeClr val="accent2"/>
            </a:lnRef>
            <a:fillRef idx="3">
              <a:schemeClr val="accent2"/>
            </a:fillRef>
            <a:effectRef idx="3">
              <a:schemeClr val="accent2"/>
            </a:effectRef>
            <a:fontRef idx="minor">
              <a:schemeClr val="lt1"/>
            </a:fontRef>
          </p:style>
          <p:txBody>
            <a:bodyPr lIns="90000" rIns="90000" bIns="46800" anchor="ctr">
              <a:noAutofit/>
              <a:scene3d>
                <a:camera prst="orthographicFront"/>
                <a:lightRig rig="threePt" dir="t"/>
              </a:scene3d>
              <a:sp3d contourW="12700">
                <a:contourClr>
                  <a:srgbClr val="FFFFFF"/>
                </a:contourClr>
              </a:sp3d>
            </a:bodyPr>
            <a:p>
              <a:pPr algn="ctr">
                <a:lnSpc>
                  <a:spcPct val="120000"/>
                </a:lnSpc>
                <a:defRPr/>
              </a:pPr>
              <a:endParaRPr lang="en-US" altLang="zh-CN" sz="2000" b="1" spc="300" dirty="0">
                <a:solidFill>
                  <a:srgbClr val="FFFFFF"/>
                </a:solidFill>
                <a:latin typeface="微软雅黑" panose="020B0503020204020204" charset="-122"/>
                <a:ea typeface="微软雅黑" panose="020B0503020204020204" charset="-122"/>
                <a:cs typeface="+mj-cs"/>
                <a:sym typeface="Arial" panose="020B0604020202090204" pitchFamily="34" charset="0"/>
              </a:endParaRPr>
            </a:p>
          </p:txBody>
        </p:sp>
        <p:sp>
          <p:nvSpPr>
            <p:cNvPr id="2" name="KSO_Shape"/>
            <p:cNvSpPr/>
            <p:nvPr>
              <p:custDataLst>
                <p:tags r:id="rId4"/>
              </p:custDataLst>
            </p:nvPr>
          </p:nvSpPr>
          <p:spPr bwMode="auto">
            <a:xfrm>
              <a:off x="8386" y="6857"/>
              <a:ext cx="1889" cy="2038"/>
            </a:xfrm>
            <a:custGeom>
              <a:avLst/>
              <a:gdLst>
                <a:gd name="T0" fmla="*/ 2147483646 w 11713"/>
                <a:gd name="T1" fmla="*/ 2147483646 h 12650"/>
                <a:gd name="T2" fmla="*/ 2147483646 w 11713"/>
                <a:gd name="T3" fmla="*/ 2147483646 h 12650"/>
                <a:gd name="T4" fmla="*/ 2147483646 w 11713"/>
                <a:gd name="T5" fmla="*/ 2147483646 h 12650"/>
                <a:gd name="T6" fmla="*/ 2147483646 w 11713"/>
                <a:gd name="T7" fmla="*/ 2147483646 h 12650"/>
                <a:gd name="T8" fmla="*/ 2147483646 w 11713"/>
                <a:gd name="T9" fmla="*/ 2147483646 h 12650"/>
                <a:gd name="T10" fmla="*/ 2147483646 w 11713"/>
                <a:gd name="T11" fmla="*/ 2147483646 h 12650"/>
                <a:gd name="T12" fmla="*/ 2147483646 w 11713"/>
                <a:gd name="T13" fmla="*/ 2147483646 h 12650"/>
                <a:gd name="T14" fmla="*/ 2147483646 w 11713"/>
                <a:gd name="T15" fmla="*/ 2147483646 h 12650"/>
                <a:gd name="T16" fmla="*/ 2147483646 w 11713"/>
                <a:gd name="T17" fmla="*/ 2147483646 h 12650"/>
                <a:gd name="T18" fmla="*/ 2147483646 w 11713"/>
                <a:gd name="T19" fmla="*/ 2147483646 h 12650"/>
                <a:gd name="T20" fmla="*/ 2147483646 w 11713"/>
                <a:gd name="T21" fmla="*/ 2147483646 h 12650"/>
                <a:gd name="T22" fmla="*/ 2147483646 w 11713"/>
                <a:gd name="T23" fmla="*/ 2147483646 h 12650"/>
                <a:gd name="T24" fmla="*/ 2147483646 w 11713"/>
                <a:gd name="T25" fmla="*/ 2147483646 h 12650"/>
                <a:gd name="T26" fmla="*/ 2147483646 w 11713"/>
                <a:gd name="T27" fmla="*/ 2147483646 h 12650"/>
                <a:gd name="T28" fmla="*/ 2147483646 w 11713"/>
                <a:gd name="T29" fmla="*/ 2147483646 h 12650"/>
                <a:gd name="T30" fmla="*/ 2147483646 w 11713"/>
                <a:gd name="T31" fmla="*/ 2147483646 h 12650"/>
                <a:gd name="T32" fmla="*/ 2147483646 w 11713"/>
                <a:gd name="T33" fmla="*/ 2147483646 h 12650"/>
                <a:gd name="T34" fmla="*/ 2147483646 w 11713"/>
                <a:gd name="T35" fmla="*/ 2147483646 h 12650"/>
                <a:gd name="T36" fmla="*/ 2147483646 w 11713"/>
                <a:gd name="T37" fmla="*/ 2147483646 h 12650"/>
                <a:gd name="T38" fmla="*/ 2147483646 w 11713"/>
                <a:gd name="T39" fmla="*/ 2147483646 h 12650"/>
                <a:gd name="T40" fmla="*/ 2147483646 w 11713"/>
                <a:gd name="T41" fmla="*/ 2147483646 h 12650"/>
                <a:gd name="T42" fmla="*/ 2147483646 w 11713"/>
                <a:gd name="T43" fmla="*/ 2147483646 h 12650"/>
                <a:gd name="T44" fmla="*/ 2147483646 w 11713"/>
                <a:gd name="T45" fmla="*/ 2147483646 h 12650"/>
                <a:gd name="T46" fmla="*/ 2147483646 w 11713"/>
                <a:gd name="T47" fmla="*/ 2147483646 h 12650"/>
                <a:gd name="T48" fmla="*/ 2147483646 w 11713"/>
                <a:gd name="T49" fmla="*/ 2147483646 h 12650"/>
                <a:gd name="T50" fmla="*/ 2147483646 w 11713"/>
                <a:gd name="T51" fmla="*/ 2147483646 h 12650"/>
                <a:gd name="T52" fmla="*/ 2147483646 w 11713"/>
                <a:gd name="T53" fmla="*/ 2147483646 h 12650"/>
                <a:gd name="T54" fmla="*/ 2147483646 w 11713"/>
                <a:gd name="T55" fmla="*/ 2147483646 h 12650"/>
                <a:gd name="T56" fmla="*/ 2147483646 w 11713"/>
                <a:gd name="T57" fmla="*/ 2147483646 h 12650"/>
                <a:gd name="T58" fmla="*/ 2147483646 w 11713"/>
                <a:gd name="T59" fmla="*/ 2147483646 h 12650"/>
                <a:gd name="T60" fmla="*/ 2147483646 w 11713"/>
                <a:gd name="T61" fmla="*/ 2147483646 h 12650"/>
                <a:gd name="T62" fmla="*/ 2147483646 w 11713"/>
                <a:gd name="T63" fmla="*/ 2147483646 h 12650"/>
                <a:gd name="T64" fmla="*/ 2147483646 w 11713"/>
                <a:gd name="T65" fmla="*/ 2147483646 h 12650"/>
                <a:gd name="T66" fmla="*/ 2147483646 w 11713"/>
                <a:gd name="T67" fmla="*/ 2147483646 h 12650"/>
                <a:gd name="T68" fmla="*/ 2147483646 w 11713"/>
                <a:gd name="T69" fmla="*/ 2147483646 h 12650"/>
                <a:gd name="T70" fmla="*/ 2147483646 w 11713"/>
                <a:gd name="T71" fmla="*/ 2147483646 h 12650"/>
                <a:gd name="T72" fmla="*/ 2147483646 w 11713"/>
                <a:gd name="T73" fmla="*/ 2147483646 h 12650"/>
                <a:gd name="T74" fmla="*/ 2147483646 w 11713"/>
                <a:gd name="T75" fmla="*/ 2147483646 h 12650"/>
                <a:gd name="T76" fmla="*/ 2147483646 w 11713"/>
                <a:gd name="T77" fmla="*/ 2147483646 h 12650"/>
                <a:gd name="T78" fmla="*/ 2147483646 w 11713"/>
                <a:gd name="T79" fmla="*/ 2147483646 h 12650"/>
                <a:gd name="T80" fmla="*/ 2147483646 w 11713"/>
                <a:gd name="T81" fmla="*/ 2147483646 h 12650"/>
                <a:gd name="T82" fmla="*/ 2147483646 w 11713"/>
                <a:gd name="T83" fmla="*/ 2147483646 h 12650"/>
                <a:gd name="T84" fmla="*/ 2147483646 w 11713"/>
                <a:gd name="T85" fmla="*/ 2147483646 h 12650"/>
                <a:gd name="T86" fmla="*/ 2147483646 w 11713"/>
                <a:gd name="T87" fmla="*/ 2147483646 h 12650"/>
                <a:gd name="T88" fmla="*/ 2147483646 w 11713"/>
                <a:gd name="T89" fmla="*/ 2147483646 h 12650"/>
                <a:gd name="T90" fmla="*/ 2147483646 w 11713"/>
                <a:gd name="T91" fmla="*/ 2147483646 h 12650"/>
                <a:gd name="T92" fmla="*/ 2147483646 w 11713"/>
                <a:gd name="T93" fmla="*/ 2147483646 h 12650"/>
                <a:gd name="T94" fmla="*/ 2147483646 w 11713"/>
                <a:gd name="T95" fmla="*/ 2147483646 h 12650"/>
                <a:gd name="T96" fmla="*/ 2147483646 w 11713"/>
                <a:gd name="T97" fmla="*/ 2147483646 h 12650"/>
                <a:gd name="T98" fmla="*/ 2147483646 w 11713"/>
                <a:gd name="T99" fmla="*/ 2147483646 h 12650"/>
                <a:gd name="T100" fmla="*/ 2147483646 w 11713"/>
                <a:gd name="T101" fmla="*/ 2147483646 h 12650"/>
                <a:gd name="T102" fmla="*/ 2147483646 w 11713"/>
                <a:gd name="T103" fmla="*/ 2147483646 h 12650"/>
                <a:gd name="T104" fmla="*/ 2147483646 w 11713"/>
                <a:gd name="T105" fmla="*/ 2147483646 h 12650"/>
                <a:gd name="T106" fmla="*/ 2147483646 w 11713"/>
                <a:gd name="T107" fmla="*/ 2147483646 h 12650"/>
                <a:gd name="T108" fmla="*/ 2147483646 w 11713"/>
                <a:gd name="T109" fmla="*/ 2147483646 h 12650"/>
                <a:gd name="T110" fmla="*/ 2147483646 w 11713"/>
                <a:gd name="T111" fmla="*/ 2147483646 h 12650"/>
                <a:gd name="T112" fmla="*/ 2147483646 w 11713"/>
                <a:gd name="T113" fmla="*/ 2147483646 h 12650"/>
                <a:gd name="T114" fmla="*/ 2147483646 w 11713"/>
                <a:gd name="T115" fmla="*/ 2147483646 h 12650"/>
                <a:gd name="T116" fmla="*/ 2147483646 w 11713"/>
                <a:gd name="T117" fmla="*/ 2147483646 h 12650"/>
                <a:gd name="T118" fmla="*/ 2147483646 w 11713"/>
                <a:gd name="T119" fmla="*/ 2147483646 h 12650"/>
                <a:gd name="T120" fmla="*/ 2147483646 w 11713"/>
                <a:gd name="T121" fmla="*/ 2147483646 h 12650"/>
                <a:gd name="T122" fmla="*/ 2147483646 w 11713"/>
                <a:gd name="T123" fmla="*/ 2147483646 h 12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13" h="12650">
                  <a:moveTo>
                    <a:pt x="10716" y="5568"/>
                  </a:moveTo>
                  <a:lnTo>
                    <a:pt x="10716" y="5568"/>
                  </a:lnTo>
                  <a:lnTo>
                    <a:pt x="10759" y="5528"/>
                  </a:lnTo>
                  <a:lnTo>
                    <a:pt x="10801" y="5487"/>
                  </a:lnTo>
                  <a:lnTo>
                    <a:pt x="10843" y="5446"/>
                  </a:lnTo>
                  <a:lnTo>
                    <a:pt x="10884" y="5402"/>
                  </a:lnTo>
                  <a:lnTo>
                    <a:pt x="10924" y="5358"/>
                  </a:lnTo>
                  <a:lnTo>
                    <a:pt x="10962" y="5314"/>
                  </a:lnTo>
                  <a:lnTo>
                    <a:pt x="10999" y="5268"/>
                  </a:lnTo>
                  <a:lnTo>
                    <a:pt x="11035" y="5221"/>
                  </a:lnTo>
                  <a:lnTo>
                    <a:pt x="11070" y="5173"/>
                  </a:lnTo>
                  <a:lnTo>
                    <a:pt x="11103" y="5125"/>
                  </a:lnTo>
                  <a:lnTo>
                    <a:pt x="11136" y="5076"/>
                  </a:lnTo>
                  <a:lnTo>
                    <a:pt x="11167" y="5026"/>
                  </a:lnTo>
                  <a:lnTo>
                    <a:pt x="11196" y="4975"/>
                  </a:lnTo>
                  <a:lnTo>
                    <a:pt x="11224" y="4922"/>
                  </a:lnTo>
                  <a:lnTo>
                    <a:pt x="11251" y="4870"/>
                  </a:lnTo>
                  <a:lnTo>
                    <a:pt x="11278" y="4817"/>
                  </a:lnTo>
                  <a:lnTo>
                    <a:pt x="11302" y="4763"/>
                  </a:lnTo>
                  <a:lnTo>
                    <a:pt x="11325" y="4708"/>
                  </a:lnTo>
                  <a:lnTo>
                    <a:pt x="11346" y="4653"/>
                  </a:lnTo>
                  <a:lnTo>
                    <a:pt x="11366" y="4597"/>
                  </a:lnTo>
                  <a:lnTo>
                    <a:pt x="11385" y="4540"/>
                  </a:lnTo>
                  <a:lnTo>
                    <a:pt x="11402" y="4483"/>
                  </a:lnTo>
                  <a:lnTo>
                    <a:pt x="11417" y="4425"/>
                  </a:lnTo>
                  <a:lnTo>
                    <a:pt x="11431" y="4366"/>
                  </a:lnTo>
                  <a:lnTo>
                    <a:pt x="11444" y="4307"/>
                  </a:lnTo>
                  <a:lnTo>
                    <a:pt x="11454" y="4248"/>
                  </a:lnTo>
                  <a:lnTo>
                    <a:pt x="11463" y="4187"/>
                  </a:lnTo>
                  <a:lnTo>
                    <a:pt x="11471" y="4127"/>
                  </a:lnTo>
                  <a:lnTo>
                    <a:pt x="11477" y="4066"/>
                  </a:lnTo>
                  <a:lnTo>
                    <a:pt x="11481" y="4004"/>
                  </a:lnTo>
                  <a:lnTo>
                    <a:pt x="11484" y="3942"/>
                  </a:lnTo>
                  <a:lnTo>
                    <a:pt x="11484" y="3879"/>
                  </a:lnTo>
                  <a:lnTo>
                    <a:pt x="11484" y="3821"/>
                  </a:lnTo>
                  <a:lnTo>
                    <a:pt x="11482" y="3761"/>
                  </a:lnTo>
                  <a:lnTo>
                    <a:pt x="11478" y="3704"/>
                  </a:lnTo>
                  <a:lnTo>
                    <a:pt x="11473" y="3645"/>
                  </a:lnTo>
                  <a:lnTo>
                    <a:pt x="11466" y="3588"/>
                  </a:lnTo>
                  <a:lnTo>
                    <a:pt x="11457" y="3530"/>
                  </a:lnTo>
                  <a:lnTo>
                    <a:pt x="11448" y="3474"/>
                  </a:lnTo>
                  <a:lnTo>
                    <a:pt x="11436" y="3417"/>
                  </a:lnTo>
                  <a:lnTo>
                    <a:pt x="11424" y="3362"/>
                  </a:lnTo>
                  <a:lnTo>
                    <a:pt x="11410" y="3307"/>
                  </a:lnTo>
                  <a:lnTo>
                    <a:pt x="11394" y="3252"/>
                  </a:lnTo>
                  <a:lnTo>
                    <a:pt x="11378" y="3198"/>
                  </a:lnTo>
                  <a:lnTo>
                    <a:pt x="11360" y="3145"/>
                  </a:lnTo>
                  <a:lnTo>
                    <a:pt x="11340" y="3092"/>
                  </a:lnTo>
                  <a:lnTo>
                    <a:pt x="11320" y="3039"/>
                  </a:lnTo>
                  <a:lnTo>
                    <a:pt x="11298" y="2987"/>
                  </a:lnTo>
                  <a:lnTo>
                    <a:pt x="11275" y="2936"/>
                  </a:lnTo>
                  <a:lnTo>
                    <a:pt x="11250" y="2886"/>
                  </a:lnTo>
                  <a:lnTo>
                    <a:pt x="11225" y="2836"/>
                  </a:lnTo>
                  <a:lnTo>
                    <a:pt x="11198" y="2788"/>
                  </a:lnTo>
                  <a:lnTo>
                    <a:pt x="11170" y="2739"/>
                  </a:lnTo>
                  <a:lnTo>
                    <a:pt x="11141" y="2692"/>
                  </a:lnTo>
                  <a:lnTo>
                    <a:pt x="11110" y="2645"/>
                  </a:lnTo>
                  <a:lnTo>
                    <a:pt x="11079" y="2599"/>
                  </a:lnTo>
                  <a:lnTo>
                    <a:pt x="11047" y="2553"/>
                  </a:lnTo>
                  <a:lnTo>
                    <a:pt x="11013" y="2509"/>
                  </a:lnTo>
                  <a:lnTo>
                    <a:pt x="10978" y="2465"/>
                  </a:lnTo>
                  <a:lnTo>
                    <a:pt x="10942" y="2422"/>
                  </a:lnTo>
                  <a:lnTo>
                    <a:pt x="10906" y="2379"/>
                  </a:lnTo>
                  <a:lnTo>
                    <a:pt x="10868" y="2339"/>
                  </a:lnTo>
                  <a:lnTo>
                    <a:pt x="10828" y="2299"/>
                  </a:lnTo>
                  <a:lnTo>
                    <a:pt x="10789" y="2259"/>
                  </a:lnTo>
                  <a:lnTo>
                    <a:pt x="10748" y="2221"/>
                  </a:lnTo>
                  <a:lnTo>
                    <a:pt x="10706" y="2183"/>
                  </a:lnTo>
                  <a:lnTo>
                    <a:pt x="10664" y="2146"/>
                  </a:lnTo>
                  <a:lnTo>
                    <a:pt x="10621" y="2111"/>
                  </a:lnTo>
                  <a:lnTo>
                    <a:pt x="10576" y="2076"/>
                  </a:lnTo>
                  <a:lnTo>
                    <a:pt x="10531" y="2043"/>
                  </a:lnTo>
                  <a:lnTo>
                    <a:pt x="10485" y="2011"/>
                  </a:lnTo>
                  <a:lnTo>
                    <a:pt x="10438" y="1979"/>
                  </a:lnTo>
                  <a:lnTo>
                    <a:pt x="10390" y="1949"/>
                  </a:lnTo>
                  <a:lnTo>
                    <a:pt x="10341" y="1920"/>
                  </a:lnTo>
                  <a:lnTo>
                    <a:pt x="10292" y="1892"/>
                  </a:lnTo>
                  <a:lnTo>
                    <a:pt x="10242" y="1864"/>
                  </a:lnTo>
                  <a:lnTo>
                    <a:pt x="10190" y="1838"/>
                  </a:lnTo>
                  <a:lnTo>
                    <a:pt x="10139" y="1814"/>
                  </a:lnTo>
                  <a:lnTo>
                    <a:pt x="10087" y="1790"/>
                  </a:lnTo>
                  <a:lnTo>
                    <a:pt x="10034" y="1768"/>
                  </a:lnTo>
                  <a:lnTo>
                    <a:pt x="9981" y="1746"/>
                  </a:lnTo>
                  <a:lnTo>
                    <a:pt x="9926" y="1727"/>
                  </a:lnTo>
                  <a:lnTo>
                    <a:pt x="9871" y="1709"/>
                  </a:lnTo>
                  <a:lnTo>
                    <a:pt x="9816" y="1691"/>
                  </a:lnTo>
                  <a:lnTo>
                    <a:pt x="9759" y="1674"/>
                  </a:lnTo>
                  <a:lnTo>
                    <a:pt x="9703" y="1660"/>
                  </a:lnTo>
                  <a:lnTo>
                    <a:pt x="9645" y="1646"/>
                  </a:lnTo>
                  <a:lnTo>
                    <a:pt x="9588" y="1635"/>
                  </a:lnTo>
                  <a:lnTo>
                    <a:pt x="9529" y="1624"/>
                  </a:lnTo>
                  <a:lnTo>
                    <a:pt x="9471" y="1615"/>
                  </a:lnTo>
                  <a:lnTo>
                    <a:pt x="9411" y="1606"/>
                  </a:lnTo>
                  <a:lnTo>
                    <a:pt x="9352" y="1600"/>
                  </a:lnTo>
                  <a:lnTo>
                    <a:pt x="9292" y="1595"/>
                  </a:lnTo>
                  <a:lnTo>
                    <a:pt x="9232" y="1591"/>
                  </a:lnTo>
                  <a:lnTo>
                    <a:pt x="9170" y="1589"/>
                  </a:lnTo>
                  <a:lnTo>
                    <a:pt x="9110" y="1588"/>
                  </a:lnTo>
                  <a:lnTo>
                    <a:pt x="9044" y="1589"/>
                  </a:lnTo>
                  <a:lnTo>
                    <a:pt x="8979" y="1592"/>
                  </a:lnTo>
                  <a:lnTo>
                    <a:pt x="8915" y="1596"/>
                  </a:lnTo>
                  <a:lnTo>
                    <a:pt x="8852" y="1601"/>
                  </a:lnTo>
                  <a:lnTo>
                    <a:pt x="8788" y="1609"/>
                  </a:lnTo>
                  <a:lnTo>
                    <a:pt x="8725" y="1618"/>
                  </a:lnTo>
                  <a:lnTo>
                    <a:pt x="8664" y="1628"/>
                  </a:lnTo>
                  <a:lnTo>
                    <a:pt x="8602" y="1641"/>
                  </a:lnTo>
                  <a:lnTo>
                    <a:pt x="8570" y="1595"/>
                  </a:lnTo>
                  <a:lnTo>
                    <a:pt x="8537" y="1549"/>
                  </a:lnTo>
                  <a:lnTo>
                    <a:pt x="8505" y="1504"/>
                  </a:lnTo>
                  <a:lnTo>
                    <a:pt x="8471" y="1460"/>
                  </a:lnTo>
                  <a:lnTo>
                    <a:pt x="8437" y="1415"/>
                  </a:lnTo>
                  <a:lnTo>
                    <a:pt x="8402" y="1373"/>
                  </a:lnTo>
                  <a:lnTo>
                    <a:pt x="8366" y="1330"/>
                  </a:lnTo>
                  <a:lnTo>
                    <a:pt x="8330" y="1287"/>
                  </a:lnTo>
                  <a:lnTo>
                    <a:pt x="8292" y="1245"/>
                  </a:lnTo>
                  <a:lnTo>
                    <a:pt x="8254" y="1203"/>
                  </a:lnTo>
                  <a:lnTo>
                    <a:pt x="8217" y="1163"/>
                  </a:lnTo>
                  <a:lnTo>
                    <a:pt x="8177" y="1123"/>
                  </a:lnTo>
                  <a:lnTo>
                    <a:pt x="8137" y="1083"/>
                  </a:lnTo>
                  <a:lnTo>
                    <a:pt x="8098" y="1045"/>
                  </a:lnTo>
                  <a:lnTo>
                    <a:pt x="8057" y="1006"/>
                  </a:lnTo>
                  <a:lnTo>
                    <a:pt x="8015" y="968"/>
                  </a:lnTo>
                  <a:lnTo>
                    <a:pt x="7973" y="931"/>
                  </a:lnTo>
                  <a:lnTo>
                    <a:pt x="7931" y="894"/>
                  </a:lnTo>
                  <a:lnTo>
                    <a:pt x="7888" y="859"/>
                  </a:lnTo>
                  <a:lnTo>
                    <a:pt x="7844" y="823"/>
                  </a:lnTo>
                  <a:lnTo>
                    <a:pt x="7799" y="788"/>
                  </a:lnTo>
                  <a:lnTo>
                    <a:pt x="7754" y="754"/>
                  </a:lnTo>
                  <a:lnTo>
                    <a:pt x="7709" y="721"/>
                  </a:lnTo>
                  <a:lnTo>
                    <a:pt x="7663" y="687"/>
                  </a:lnTo>
                  <a:lnTo>
                    <a:pt x="7616" y="656"/>
                  </a:lnTo>
                  <a:lnTo>
                    <a:pt x="7569" y="625"/>
                  </a:lnTo>
                  <a:lnTo>
                    <a:pt x="7522" y="593"/>
                  </a:lnTo>
                  <a:lnTo>
                    <a:pt x="7474" y="563"/>
                  </a:lnTo>
                  <a:lnTo>
                    <a:pt x="7425" y="534"/>
                  </a:lnTo>
                  <a:lnTo>
                    <a:pt x="7376" y="506"/>
                  </a:lnTo>
                  <a:lnTo>
                    <a:pt x="7327" y="477"/>
                  </a:lnTo>
                  <a:lnTo>
                    <a:pt x="7277" y="450"/>
                  </a:lnTo>
                  <a:lnTo>
                    <a:pt x="7227" y="424"/>
                  </a:lnTo>
                  <a:lnTo>
                    <a:pt x="7176" y="398"/>
                  </a:lnTo>
                  <a:lnTo>
                    <a:pt x="7124" y="373"/>
                  </a:lnTo>
                  <a:lnTo>
                    <a:pt x="7072" y="349"/>
                  </a:lnTo>
                  <a:lnTo>
                    <a:pt x="7020" y="325"/>
                  </a:lnTo>
                  <a:lnTo>
                    <a:pt x="6968" y="302"/>
                  </a:lnTo>
                  <a:lnTo>
                    <a:pt x="6915" y="280"/>
                  </a:lnTo>
                  <a:lnTo>
                    <a:pt x="6860" y="259"/>
                  </a:lnTo>
                  <a:lnTo>
                    <a:pt x="6807" y="238"/>
                  </a:lnTo>
                  <a:lnTo>
                    <a:pt x="6753" y="218"/>
                  </a:lnTo>
                  <a:lnTo>
                    <a:pt x="6697" y="200"/>
                  </a:lnTo>
                  <a:lnTo>
                    <a:pt x="6642" y="182"/>
                  </a:lnTo>
                  <a:lnTo>
                    <a:pt x="6587" y="164"/>
                  </a:lnTo>
                  <a:lnTo>
                    <a:pt x="6531" y="148"/>
                  </a:lnTo>
                  <a:lnTo>
                    <a:pt x="6475" y="133"/>
                  </a:lnTo>
                  <a:lnTo>
                    <a:pt x="6417" y="117"/>
                  </a:lnTo>
                  <a:lnTo>
                    <a:pt x="6361" y="104"/>
                  </a:lnTo>
                  <a:lnTo>
                    <a:pt x="6304" y="91"/>
                  </a:lnTo>
                  <a:lnTo>
                    <a:pt x="6246" y="79"/>
                  </a:lnTo>
                  <a:lnTo>
                    <a:pt x="6188" y="67"/>
                  </a:lnTo>
                  <a:lnTo>
                    <a:pt x="6129" y="57"/>
                  </a:lnTo>
                  <a:lnTo>
                    <a:pt x="6071" y="47"/>
                  </a:lnTo>
                  <a:lnTo>
                    <a:pt x="6011" y="38"/>
                  </a:lnTo>
                  <a:lnTo>
                    <a:pt x="5953" y="30"/>
                  </a:lnTo>
                  <a:lnTo>
                    <a:pt x="5893" y="23"/>
                  </a:lnTo>
                  <a:lnTo>
                    <a:pt x="5833" y="17"/>
                  </a:lnTo>
                  <a:lnTo>
                    <a:pt x="5773" y="12"/>
                  </a:lnTo>
                  <a:lnTo>
                    <a:pt x="5713" y="7"/>
                  </a:lnTo>
                  <a:lnTo>
                    <a:pt x="5652" y="4"/>
                  </a:lnTo>
                  <a:lnTo>
                    <a:pt x="5590" y="2"/>
                  </a:lnTo>
                  <a:lnTo>
                    <a:pt x="5530" y="0"/>
                  </a:lnTo>
                  <a:lnTo>
                    <a:pt x="5468" y="0"/>
                  </a:lnTo>
                  <a:lnTo>
                    <a:pt x="5372" y="1"/>
                  </a:lnTo>
                  <a:lnTo>
                    <a:pt x="5276" y="4"/>
                  </a:lnTo>
                  <a:lnTo>
                    <a:pt x="5181" y="11"/>
                  </a:lnTo>
                  <a:lnTo>
                    <a:pt x="5086" y="19"/>
                  </a:lnTo>
                  <a:lnTo>
                    <a:pt x="4992" y="29"/>
                  </a:lnTo>
                  <a:lnTo>
                    <a:pt x="4899" y="42"/>
                  </a:lnTo>
                  <a:lnTo>
                    <a:pt x="4806" y="57"/>
                  </a:lnTo>
                  <a:lnTo>
                    <a:pt x="4715" y="73"/>
                  </a:lnTo>
                  <a:lnTo>
                    <a:pt x="4624" y="92"/>
                  </a:lnTo>
                  <a:lnTo>
                    <a:pt x="4534" y="114"/>
                  </a:lnTo>
                  <a:lnTo>
                    <a:pt x="4445" y="137"/>
                  </a:lnTo>
                  <a:lnTo>
                    <a:pt x="4357" y="162"/>
                  </a:lnTo>
                  <a:lnTo>
                    <a:pt x="4269" y="189"/>
                  </a:lnTo>
                  <a:lnTo>
                    <a:pt x="4183" y="218"/>
                  </a:lnTo>
                  <a:lnTo>
                    <a:pt x="4097" y="250"/>
                  </a:lnTo>
                  <a:lnTo>
                    <a:pt x="4014" y="283"/>
                  </a:lnTo>
                  <a:lnTo>
                    <a:pt x="3930" y="319"/>
                  </a:lnTo>
                  <a:lnTo>
                    <a:pt x="3848" y="355"/>
                  </a:lnTo>
                  <a:lnTo>
                    <a:pt x="3766" y="395"/>
                  </a:lnTo>
                  <a:lnTo>
                    <a:pt x="3687" y="436"/>
                  </a:lnTo>
                  <a:lnTo>
                    <a:pt x="3607" y="477"/>
                  </a:lnTo>
                  <a:lnTo>
                    <a:pt x="3530" y="522"/>
                  </a:lnTo>
                  <a:lnTo>
                    <a:pt x="3454" y="568"/>
                  </a:lnTo>
                  <a:lnTo>
                    <a:pt x="3379" y="616"/>
                  </a:lnTo>
                  <a:lnTo>
                    <a:pt x="3304" y="665"/>
                  </a:lnTo>
                  <a:lnTo>
                    <a:pt x="3231" y="717"/>
                  </a:lnTo>
                  <a:lnTo>
                    <a:pt x="3160" y="769"/>
                  </a:lnTo>
                  <a:lnTo>
                    <a:pt x="3090" y="823"/>
                  </a:lnTo>
                  <a:lnTo>
                    <a:pt x="3022" y="880"/>
                  </a:lnTo>
                  <a:lnTo>
                    <a:pt x="2955" y="937"/>
                  </a:lnTo>
                  <a:lnTo>
                    <a:pt x="2889" y="996"/>
                  </a:lnTo>
                  <a:lnTo>
                    <a:pt x="2825" y="1056"/>
                  </a:lnTo>
                  <a:lnTo>
                    <a:pt x="2763" y="1119"/>
                  </a:lnTo>
                  <a:lnTo>
                    <a:pt x="2701" y="1181"/>
                  </a:lnTo>
                  <a:lnTo>
                    <a:pt x="2641" y="1246"/>
                  </a:lnTo>
                  <a:lnTo>
                    <a:pt x="2584" y="1313"/>
                  </a:lnTo>
                  <a:lnTo>
                    <a:pt x="2528" y="1380"/>
                  </a:lnTo>
                  <a:lnTo>
                    <a:pt x="2473" y="1449"/>
                  </a:lnTo>
                  <a:lnTo>
                    <a:pt x="2420" y="1519"/>
                  </a:lnTo>
                  <a:lnTo>
                    <a:pt x="2369" y="1590"/>
                  </a:lnTo>
                  <a:lnTo>
                    <a:pt x="2319" y="1663"/>
                  </a:lnTo>
                  <a:lnTo>
                    <a:pt x="2272" y="1737"/>
                  </a:lnTo>
                  <a:lnTo>
                    <a:pt x="2226" y="1811"/>
                  </a:lnTo>
                  <a:lnTo>
                    <a:pt x="2181" y="1887"/>
                  </a:lnTo>
                  <a:lnTo>
                    <a:pt x="2139" y="1965"/>
                  </a:lnTo>
                  <a:lnTo>
                    <a:pt x="2098" y="2043"/>
                  </a:lnTo>
                  <a:lnTo>
                    <a:pt x="2061" y="2122"/>
                  </a:lnTo>
                  <a:lnTo>
                    <a:pt x="2024" y="2203"/>
                  </a:lnTo>
                  <a:lnTo>
                    <a:pt x="1990" y="2284"/>
                  </a:lnTo>
                  <a:lnTo>
                    <a:pt x="1957" y="2367"/>
                  </a:lnTo>
                  <a:lnTo>
                    <a:pt x="1926" y="2450"/>
                  </a:lnTo>
                  <a:lnTo>
                    <a:pt x="1898" y="2534"/>
                  </a:lnTo>
                  <a:lnTo>
                    <a:pt x="1872" y="2620"/>
                  </a:lnTo>
                  <a:lnTo>
                    <a:pt x="1848" y="2705"/>
                  </a:lnTo>
                  <a:lnTo>
                    <a:pt x="1826" y="2792"/>
                  </a:lnTo>
                  <a:lnTo>
                    <a:pt x="1806" y="2880"/>
                  </a:lnTo>
                  <a:lnTo>
                    <a:pt x="1788" y="2968"/>
                  </a:lnTo>
                  <a:lnTo>
                    <a:pt x="1774" y="3057"/>
                  </a:lnTo>
                  <a:lnTo>
                    <a:pt x="1760" y="3147"/>
                  </a:lnTo>
                  <a:lnTo>
                    <a:pt x="1750" y="3238"/>
                  </a:lnTo>
                  <a:lnTo>
                    <a:pt x="1741" y="3330"/>
                  </a:lnTo>
                  <a:lnTo>
                    <a:pt x="1735" y="3422"/>
                  </a:lnTo>
                  <a:lnTo>
                    <a:pt x="1732" y="3514"/>
                  </a:lnTo>
                  <a:lnTo>
                    <a:pt x="1730" y="3607"/>
                  </a:lnTo>
                  <a:lnTo>
                    <a:pt x="1731" y="3681"/>
                  </a:lnTo>
                  <a:lnTo>
                    <a:pt x="1733" y="3755"/>
                  </a:lnTo>
                  <a:lnTo>
                    <a:pt x="1737" y="3828"/>
                  </a:lnTo>
                  <a:lnTo>
                    <a:pt x="1742" y="3901"/>
                  </a:lnTo>
                  <a:lnTo>
                    <a:pt x="1750" y="3973"/>
                  </a:lnTo>
                  <a:lnTo>
                    <a:pt x="1758" y="4045"/>
                  </a:lnTo>
                  <a:lnTo>
                    <a:pt x="1768" y="4117"/>
                  </a:lnTo>
                  <a:lnTo>
                    <a:pt x="1779" y="4188"/>
                  </a:lnTo>
                  <a:lnTo>
                    <a:pt x="1730" y="4217"/>
                  </a:lnTo>
                  <a:lnTo>
                    <a:pt x="1681" y="4248"/>
                  </a:lnTo>
                  <a:lnTo>
                    <a:pt x="1632" y="4278"/>
                  </a:lnTo>
                  <a:lnTo>
                    <a:pt x="1584" y="4309"/>
                  </a:lnTo>
                  <a:lnTo>
                    <a:pt x="1537" y="4342"/>
                  </a:lnTo>
                  <a:lnTo>
                    <a:pt x="1490" y="4374"/>
                  </a:lnTo>
                  <a:lnTo>
                    <a:pt x="1443" y="4409"/>
                  </a:lnTo>
                  <a:lnTo>
                    <a:pt x="1397" y="4442"/>
                  </a:lnTo>
                  <a:lnTo>
                    <a:pt x="1352" y="4478"/>
                  </a:lnTo>
                  <a:lnTo>
                    <a:pt x="1307" y="4513"/>
                  </a:lnTo>
                  <a:lnTo>
                    <a:pt x="1263" y="4549"/>
                  </a:lnTo>
                  <a:lnTo>
                    <a:pt x="1219" y="4586"/>
                  </a:lnTo>
                  <a:lnTo>
                    <a:pt x="1176" y="4624"/>
                  </a:lnTo>
                  <a:lnTo>
                    <a:pt x="1134" y="4661"/>
                  </a:lnTo>
                  <a:lnTo>
                    <a:pt x="1093" y="4700"/>
                  </a:lnTo>
                  <a:lnTo>
                    <a:pt x="1052" y="4740"/>
                  </a:lnTo>
                  <a:lnTo>
                    <a:pt x="1011" y="4780"/>
                  </a:lnTo>
                  <a:lnTo>
                    <a:pt x="972" y="4821"/>
                  </a:lnTo>
                  <a:lnTo>
                    <a:pt x="933" y="4862"/>
                  </a:lnTo>
                  <a:lnTo>
                    <a:pt x="894" y="4904"/>
                  </a:lnTo>
                  <a:lnTo>
                    <a:pt x="857" y="4946"/>
                  </a:lnTo>
                  <a:lnTo>
                    <a:pt x="820" y="4989"/>
                  </a:lnTo>
                  <a:lnTo>
                    <a:pt x="784" y="5033"/>
                  </a:lnTo>
                  <a:lnTo>
                    <a:pt x="748" y="5077"/>
                  </a:lnTo>
                  <a:lnTo>
                    <a:pt x="714" y="5122"/>
                  </a:lnTo>
                  <a:lnTo>
                    <a:pt x="679" y="5167"/>
                  </a:lnTo>
                  <a:lnTo>
                    <a:pt x="646" y="5213"/>
                  </a:lnTo>
                  <a:lnTo>
                    <a:pt x="613" y="5259"/>
                  </a:lnTo>
                  <a:lnTo>
                    <a:pt x="581" y="5306"/>
                  </a:lnTo>
                  <a:lnTo>
                    <a:pt x="550" y="5354"/>
                  </a:lnTo>
                  <a:lnTo>
                    <a:pt x="519" y="5402"/>
                  </a:lnTo>
                  <a:lnTo>
                    <a:pt x="490" y="5450"/>
                  </a:lnTo>
                  <a:lnTo>
                    <a:pt x="461" y="5499"/>
                  </a:lnTo>
                  <a:lnTo>
                    <a:pt x="434" y="5548"/>
                  </a:lnTo>
                  <a:lnTo>
                    <a:pt x="406" y="5598"/>
                  </a:lnTo>
                  <a:lnTo>
                    <a:pt x="379" y="5648"/>
                  </a:lnTo>
                  <a:lnTo>
                    <a:pt x="354" y="5698"/>
                  </a:lnTo>
                  <a:lnTo>
                    <a:pt x="329" y="5750"/>
                  </a:lnTo>
                  <a:lnTo>
                    <a:pt x="305" y="5802"/>
                  </a:lnTo>
                  <a:lnTo>
                    <a:pt x="282" y="5854"/>
                  </a:lnTo>
                  <a:lnTo>
                    <a:pt x="259" y="5906"/>
                  </a:lnTo>
                  <a:lnTo>
                    <a:pt x="239" y="5960"/>
                  </a:lnTo>
                  <a:lnTo>
                    <a:pt x="218" y="6013"/>
                  </a:lnTo>
                  <a:lnTo>
                    <a:pt x="198" y="6066"/>
                  </a:lnTo>
                  <a:lnTo>
                    <a:pt x="179" y="6120"/>
                  </a:lnTo>
                  <a:lnTo>
                    <a:pt x="161" y="6175"/>
                  </a:lnTo>
                  <a:lnTo>
                    <a:pt x="145" y="6230"/>
                  </a:lnTo>
                  <a:lnTo>
                    <a:pt x="128" y="6285"/>
                  </a:lnTo>
                  <a:lnTo>
                    <a:pt x="113" y="6341"/>
                  </a:lnTo>
                  <a:lnTo>
                    <a:pt x="99" y="6397"/>
                  </a:lnTo>
                  <a:lnTo>
                    <a:pt x="85" y="6454"/>
                  </a:lnTo>
                  <a:lnTo>
                    <a:pt x="74" y="6510"/>
                  </a:lnTo>
                  <a:lnTo>
                    <a:pt x="62" y="6566"/>
                  </a:lnTo>
                  <a:lnTo>
                    <a:pt x="51" y="6624"/>
                  </a:lnTo>
                  <a:lnTo>
                    <a:pt x="41" y="6681"/>
                  </a:lnTo>
                  <a:lnTo>
                    <a:pt x="33" y="6740"/>
                  </a:lnTo>
                  <a:lnTo>
                    <a:pt x="25" y="6798"/>
                  </a:lnTo>
                  <a:lnTo>
                    <a:pt x="18" y="6857"/>
                  </a:lnTo>
                  <a:lnTo>
                    <a:pt x="13" y="6915"/>
                  </a:lnTo>
                  <a:lnTo>
                    <a:pt x="9" y="6975"/>
                  </a:lnTo>
                  <a:lnTo>
                    <a:pt x="5" y="7034"/>
                  </a:lnTo>
                  <a:lnTo>
                    <a:pt x="3" y="7094"/>
                  </a:lnTo>
                  <a:lnTo>
                    <a:pt x="0" y="7153"/>
                  </a:lnTo>
                  <a:lnTo>
                    <a:pt x="0" y="7214"/>
                  </a:lnTo>
                  <a:lnTo>
                    <a:pt x="1" y="7295"/>
                  </a:lnTo>
                  <a:lnTo>
                    <a:pt x="4" y="7377"/>
                  </a:lnTo>
                  <a:lnTo>
                    <a:pt x="9" y="7457"/>
                  </a:lnTo>
                  <a:lnTo>
                    <a:pt x="15" y="7538"/>
                  </a:lnTo>
                  <a:lnTo>
                    <a:pt x="23" y="7618"/>
                  </a:lnTo>
                  <a:lnTo>
                    <a:pt x="34" y="7697"/>
                  </a:lnTo>
                  <a:lnTo>
                    <a:pt x="46" y="7776"/>
                  </a:lnTo>
                  <a:lnTo>
                    <a:pt x="60" y="7854"/>
                  </a:lnTo>
                  <a:lnTo>
                    <a:pt x="77" y="7932"/>
                  </a:lnTo>
                  <a:lnTo>
                    <a:pt x="93" y="8010"/>
                  </a:lnTo>
                  <a:lnTo>
                    <a:pt x="113" y="8086"/>
                  </a:lnTo>
                  <a:lnTo>
                    <a:pt x="134" y="8161"/>
                  </a:lnTo>
                  <a:lnTo>
                    <a:pt x="156" y="8236"/>
                  </a:lnTo>
                  <a:lnTo>
                    <a:pt x="181" y="8311"/>
                  </a:lnTo>
                  <a:lnTo>
                    <a:pt x="206" y="8385"/>
                  </a:lnTo>
                  <a:lnTo>
                    <a:pt x="234" y="8458"/>
                  </a:lnTo>
                  <a:lnTo>
                    <a:pt x="264" y="8530"/>
                  </a:lnTo>
                  <a:lnTo>
                    <a:pt x="294" y="8601"/>
                  </a:lnTo>
                  <a:lnTo>
                    <a:pt x="326" y="8671"/>
                  </a:lnTo>
                  <a:lnTo>
                    <a:pt x="361" y="8741"/>
                  </a:lnTo>
                  <a:lnTo>
                    <a:pt x="395" y="8810"/>
                  </a:lnTo>
                  <a:lnTo>
                    <a:pt x="433" y="8878"/>
                  </a:lnTo>
                  <a:lnTo>
                    <a:pt x="471" y="8946"/>
                  </a:lnTo>
                  <a:lnTo>
                    <a:pt x="511" y="9011"/>
                  </a:lnTo>
                  <a:lnTo>
                    <a:pt x="552" y="9077"/>
                  </a:lnTo>
                  <a:lnTo>
                    <a:pt x="595" y="9141"/>
                  </a:lnTo>
                  <a:lnTo>
                    <a:pt x="638" y="9205"/>
                  </a:lnTo>
                  <a:lnTo>
                    <a:pt x="684" y="9267"/>
                  </a:lnTo>
                  <a:lnTo>
                    <a:pt x="731" y="9329"/>
                  </a:lnTo>
                  <a:lnTo>
                    <a:pt x="779" y="9388"/>
                  </a:lnTo>
                  <a:lnTo>
                    <a:pt x="829" y="9448"/>
                  </a:lnTo>
                  <a:lnTo>
                    <a:pt x="880" y="9506"/>
                  </a:lnTo>
                  <a:lnTo>
                    <a:pt x="931" y="9564"/>
                  </a:lnTo>
                  <a:lnTo>
                    <a:pt x="984" y="9620"/>
                  </a:lnTo>
                  <a:lnTo>
                    <a:pt x="1039" y="9674"/>
                  </a:lnTo>
                  <a:lnTo>
                    <a:pt x="1095" y="9729"/>
                  </a:lnTo>
                  <a:lnTo>
                    <a:pt x="1151" y="9781"/>
                  </a:lnTo>
                  <a:lnTo>
                    <a:pt x="1210" y="9833"/>
                  </a:lnTo>
                  <a:lnTo>
                    <a:pt x="1269" y="9883"/>
                  </a:lnTo>
                  <a:lnTo>
                    <a:pt x="1329" y="9932"/>
                  </a:lnTo>
                  <a:lnTo>
                    <a:pt x="1390" y="9981"/>
                  </a:lnTo>
                  <a:lnTo>
                    <a:pt x="1453" y="10026"/>
                  </a:lnTo>
                  <a:lnTo>
                    <a:pt x="1517" y="10072"/>
                  </a:lnTo>
                  <a:lnTo>
                    <a:pt x="1581" y="10116"/>
                  </a:lnTo>
                  <a:lnTo>
                    <a:pt x="1647" y="10159"/>
                  </a:lnTo>
                  <a:lnTo>
                    <a:pt x="1714" y="10200"/>
                  </a:lnTo>
                  <a:lnTo>
                    <a:pt x="1781" y="10240"/>
                  </a:lnTo>
                  <a:lnTo>
                    <a:pt x="1850" y="10278"/>
                  </a:lnTo>
                  <a:lnTo>
                    <a:pt x="1919" y="10316"/>
                  </a:lnTo>
                  <a:lnTo>
                    <a:pt x="1990" y="10351"/>
                  </a:lnTo>
                  <a:lnTo>
                    <a:pt x="2061" y="10386"/>
                  </a:lnTo>
                  <a:lnTo>
                    <a:pt x="2133" y="10418"/>
                  </a:lnTo>
                  <a:lnTo>
                    <a:pt x="2206" y="10449"/>
                  </a:lnTo>
                  <a:lnTo>
                    <a:pt x="2280" y="10480"/>
                  </a:lnTo>
                  <a:lnTo>
                    <a:pt x="2354" y="10508"/>
                  </a:lnTo>
                  <a:lnTo>
                    <a:pt x="2430" y="10535"/>
                  </a:lnTo>
                  <a:lnTo>
                    <a:pt x="2507" y="10560"/>
                  </a:lnTo>
                  <a:lnTo>
                    <a:pt x="2583" y="10583"/>
                  </a:lnTo>
                  <a:lnTo>
                    <a:pt x="2661" y="10605"/>
                  </a:lnTo>
                  <a:lnTo>
                    <a:pt x="2740" y="10626"/>
                  </a:lnTo>
                  <a:lnTo>
                    <a:pt x="2819" y="10645"/>
                  </a:lnTo>
                  <a:lnTo>
                    <a:pt x="2898" y="10661"/>
                  </a:lnTo>
                  <a:lnTo>
                    <a:pt x="2979" y="10677"/>
                  </a:lnTo>
                  <a:lnTo>
                    <a:pt x="3060" y="10691"/>
                  </a:lnTo>
                  <a:lnTo>
                    <a:pt x="3079" y="10697"/>
                  </a:lnTo>
                  <a:lnTo>
                    <a:pt x="3099" y="10704"/>
                  </a:lnTo>
                  <a:lnTo>
                    <a:pt x="3120" y="10713"/>
                  </a:lnTo>
                  <a:lnTo>
                    <a:pt x="3141" y="10723"/>
                  </a:lnTo>
                  <a:lnTo>
                    <a:pt x="3162" y="10736"/>
                  </a:lnTo>
                  <a:lnTo>
                    <a:pt x="3185" y="10752"/>
                  </a:lnTo>
                  <a:lnTo>
                    <a:pt x="3211" y="10772"/>
                  </a:lnTo>
                  <a:lnTo>
                    <a:pt x="3238" y="10796"/>
                  </a:lnTo>
                  <a:lnTo>
                    <a:pt x="3266" y="10826"/>
                  </a:lnTo>
                  <a:lnTo>
                    <a:pt x="3297" y="10861"/>
                  </a:lnTo>
                  <a:lnTo>
                    <a:pt x="3331" y="10902"/>
                  </a:lnTo>
                  <a:lnTo>
                    <a:pt x="3367" y="10950"/>
                  </a:lnTo>
                  <a:lnTo>
                    <a:pt x="3406" y="11005"/>
                  </a:lnTo>
                  <a:lnTo>
                    <a:pt x="3448" y="11068"/>
                  </a:lnTo>
                  <a:lnTo>
                    <a:pt x="3494" y="11140"/>
                  </a:lnTo>
                  <a:lnTo>
                    <a:pt x="3543" y="11220"/>
                  </a:lnTo>
                  <a:lnTo>
                    <a:pt x="3567" y="11263"/>
                  </a:lnTo>
                  <a:lnTo>
                    <a:pt x="3593" y="11305"/>
                  </a:lnTo>
                  <a:lnTo>
                    <a:pt x="3619" y="11346"/>
                  </a:lnTo>
                  <a:lnTo>
                    <a:pt x="3645" y="11387"/>
                  </a:lnTo>
                  <a:lnTo>
                    <a:pt x="3672" y="11427"/>
                  </a:lnTo>
                  <a:lnTo>
                    <a:pt x="3700" y="11467"/>
                  </a:lnTo>
                  <a:lnTo>
                    <a:pt x="3730" y="11506"/>
                  </a:lnTo>
                  <a:lnTo>
                    <a:pt x="3759" y="11545"/>
                  </a:lnTo>
                  <a:lnTo>
                    <a:pt x="3789" y="11583"/>
                  </a:lnTo>
                  <a:lnTo>
                    <a:pt x="3820" y="11620"/>
                  </a:lnTo>
                  <a:lnTo>
                    <a:pt x="3852" y="11658"/>
                  </a:lnTo>
                  <a:lnTo>
                    <a:pt x="3883" y="11694"/>
                  </a:lnTo>
                  <a:lnTo>
                    <a:pt x="3916" y="11730"/>
                  </a:lnTo>
                  <a:lnTo>
                    <a:pt x="3950" y="11765"/>
                  </a:lnTo>
                  <a:lnTo>
                    <a:pt x="3983" y="11800"/>
                  </a:lnTo>
                  <a:lnTo>
                    <a:pt x="4018" y="11834"/>
                  </a:lnTo>
                  <a:lnTo>
                    <a:pt x="4053" y="11868"/>
                  </a:lnTo>
                  <a:lnTo>
                    <a:pt x="4089" y="11901"/>
                  </a:lnTo>
                  <a:lnTo>
                    <a:pt x="4125" y="11934"/>
                  </a:lnTo>
                  <a:lnTo>
                    <a:pt x="4162" y="11965"/>
                  </a:lnTo>
                  <a:lnTo>
                    <a:pt x="4199" y="11996"/>
                  </a:lnTo>
                  <a:lnTo>
                    <a:pt x="4237" y="12026"/>
                  </a:lnTo>
                  <a:lnTo>
                    <a:pt x="4276" y="12057"/>
                  </a:lnTo>
                  <a:lnTo>
                    <a:pt x="4314" y="12086"/>
                  </a:lnTo>
                  <a:lnTo>
                    <a:pt x="4353" y="12114"/>
                  </a:lnTo>
                  <a:lnTo>
                    <a:pt x="4393" y="12142"/>
                  </a:lnTo>
                  <a:lnTo>
                    <a:pt x="4433" y="12170"/>
                  </a:lnTo>
                  <a:lnTo>
                    <a:pt x="4474" y="12196"/>
                  </a:lnTo>
                  <a:lnTo>
                    <a:pt x="4515" y="12222"/>
                  </a:lnTo>
                  <a:lnTo>
                    <a:pt x="4557" y="12247"/>
                  </a:lnTo>
                  <a:lnTo>
                    <a:pt x="4598" y="12272"/>
                  </a:lnTo>
                  <a:lnTo>
                    <a:pt x="4640" y="12295"/>
                  </a:lnTo>
                  <a:lnTo>
                    <a:pt x="4683" y="12319"/>
                  </a:lnTo>
                  <a:lnTo>
                    <a:pt x="4726" y="12341"/>
                  </a:lnTo>
                  <a:lnTo>
                    <a:pt x="4770" y="12363"/>
                  </a:lnTo>
                  <a:lnTo>
                    <a:pt x="4813" y="12384"/>
                  </a:lnTo>
                  <a:lnTo>
                    <a:pt x="4857" y="12404"/>
                  </a:lnTo>
                  <a:lnTo>
                    <a:pt x="4902" y="12423"/>
                  </a:lnTo>
                  <a:lnTo>
                    <a:pt x="4946" y="12442"/>
                  </a:lnTo>
                  <a:lnTo>
                    <a:pt x="4992" y="12460"/>
                  </a:lnTo>
                  <a:lnTo>
                    <a:pt x="5037" y="12477"/>
                  </a:lnTo>
                  <a:lnTo>
                    <a:pt x="5083" y="12493"/>
                  </a:lnTo>
                  <a:lnTo>
                    <a:pt x="5128" y="12509"/>
                  </a:lnTo>
                  <a:lnTo>
                    <a:pt x="5175" y="12524"/>
                  </a:lnTo>
                  <a:lnTo>
                    <a:pt x="5221" y="12538"/>
                  </a:lnTo>
                  <a:lnTo>
                    <a:pt x="5268" y="12552"/>
                  </a:lnTo>
                  <a:lnTo>
                    <a:pt x="5314" y="12564"/>
                  </a:lnTo>
                  <a:lnTo>
                    <a:pt x="5361" y="12576"/>
                  </a:lnTo>
                  <a:lnTo>
                    <a:pt x="5409" y="12586"/>
                  </a:lnTo>
                  <a:lnTo>
                    <a:pt x="5456" y="12597"/>
                  </a:lnTo>
                  <a:lnTo>
                    <a:pt x="5503" y="12606"/>
                  </a:lnTo>
                  <a:lnTo>
                    <a:pt x="5551" y="12614"/>
                  </a:lnTo>
                  <a:lnTo>
                    <a:pt x="5599" y="12622"/>
                  </a:lnTo>
                  <a:lnTo>
                    <a:pt x="5647" y="12628"/>
                  </a:lnTo>
                  <a:lnTo>
                    <a:pt x="5695" y="12634"/>
                  </a:lnTo>
                  <a:lnTo>
                    <a:pt x="5743" y="12639"/>
                  </a:lnTo>
                  <a:lnTo>
                    <a:pt x="5791" y="12643"/>
                  </a:lnTo>
                  <a:lnTo>
                    <a:pt x="5839" y="12646"/>
                  </a:lnTo>
                  <a:lnTo>
                    <a:pt x="5888" y="12649"/>
                  </a:lnTo>
                  <a:lnTo>
                    <a:pt x="5936" y="12650"/>
                  </a:lnTo>
                  <a:lnTo>
                    <a:pt x="5985" y="12650"/>
                  </a:lnTo>
                  <a:lnTo>
                    <a:pt x="6033" y="12650"/>
                  </a:lnTo>
                  <a:lnTo>
                    <a:pt x="6082" y="12649"/>
                  </a:lnTo>
                  <a:lnTo>
                    <a:pt x="6130" y="12647"/>
                  </a:lnTo>
                  <a:lnTo>
                    <a:pt x="6174" y="12641"/>
                  </a:lnTo>
                  <a:lnTo>
                    <a:pt x="6217" y="12634"/>
                  </a:lnTo>
                  <a:lnTo>
                    <a:pt x="6260" y="12627"/>
                  </a:lnTo>
                  <a:lnTo>
                    <a:pt x="6303" y="12620"/>
                  </a:lnTo>
                  <a:lnTo>
                    <a:pt x="6345" y="12611"/>
                  </a:lnTo>
                  <a:lnTo>
                    <a:pt x="6388" y="12602"/>
                  </a:lnTo>
                  <a:lnTo>
                    <a:pt x="6430" y="12593"/>
                  </a:lnTo>
                  <a:lnTo>
                    <a:pt x="6473" y="12582"/>
                  </a:lnTo>
                  <a:lnTo>
                    <a:pt x="6515" y="12571"/>
                  </a:lnTo>
                  <a:lnTo>
                    <a:pt x="6556" y="12559"/>
                  </a:lnTo>
                  <a:lnTo>
                    <a:pt x="6598" y="12548"/>
                  </a:lnTo>
                  <a:lnTo>
                    <a:pt x="6640" y="12534"/>
                  </a:lnTo>
                  <a:lnTo>
                    <a:pt x="6682" y="12520"/>
                  </a:lnTo>
                  <a:lnTo>
                    <a:pt x="6722" y="12507"/>
                  </a:lnTo>
                  <a:lnTo>
                    <a:pt x="6763" y="12492"/>
                  </a:lnTo>
                  <a:lnTo>
                    <a:pt x="6804" y="12477"/>
                  </a:lnTo>
                  <a:lnTo>
                    <a:pt x="6845" y="12461"/>
                  </a:lnTo>
                  <a:lnTo>
                    <a:pt x="6884" y="12444"/>
                  </a:lnTo>
                  <a:lnTo>
                    <a:pt x="6924" y="12426"/>
                  </a:lnTo>
                  <a:lnTo>
                    <a:pt x="6964" y="12409"/>
                  </a:lnTo>
                  <a:lnTo>
                    <a:pt x="7003" y="12390"/>
                  </a:lnTo>
                  <a:lnTo>
                    <a:pt x="7042" y="12371"/>
                  </a:lnTo>
                  <a:lnTo>
                    <a:pt x="7081" y="12351"/>
                  </a:lnTo>
                  <a:lnTo>
                    <a:pt x="7119" y="12331"/>
                  </a:lnTo>
                  <a:lnTo>
                    <a:pt x="7157" y="12311"/>
                  </a:lnTo>
                  <a:lnTo>
                    <a:pt x="7194" y="12290"/>
                  </a:lnTo>
                  <a:lnTo>
                    <a:pt x="7232" y="12268"/>
                  </a:lnTo>
                  <a:lnTo>
                    <a:pt x="7269" y="12245"/>
                  </a:lnTo>
                  <a:lnTo>
                    <a:pt x="7305" y="12222"/>
                  </a:lnTo>
                  <a:lnTo>
                    <a:pt x="7342" y="12199"/>
                  </a:lnTo>
                  <a:lnTo>
                    <a:pt x="7377" y="12175"/>
                  </a:lnTo>
                  <a:lnTo>
                    <a:pt x="7413" y="12150"/>
                  </a:lnTo>
                  <a:lnTo>
                    <a:pt x="7447" y="12125"/>
                  </a:lnTo>
                  <a:lnTo>
                    <a:pt x="7482" y="12099"/>
                  </a:lnTo>
                  <a:lnTo>
                    <a:pt x="7516" y="12072"/>
                  </a:lnTo>
                  <a:lnTo>
                    <a:pt x="7549" y="12045"/>
                  </a:lnTo>
                  <a:lnTo>
                    <a:pt x="7582" y="12018"/>
                  </a:lnTo>
                  <a:lnTo>
                    <a:pt x="7615" y="11990"/>
                  </a:lnTo>
                  <a:lnTo>
                    <a:pt x="7647" y="11962"/>
                  </a:lnTo>
                  <a:lnTo>
                    <a:pt x="7679" y="11932"/>
                  </a:lnTo>
                  <a:lnTo>
                    <a:pt x="7709" y="11903"/>
                  </a:lnTo>
                  <a:lnTo>
                    <a:pt x="7741" y="11873"/>
                  </a:lnTo>
                  <a:lnTo>
                    <a:pt x="7771" y="11843"/>
                  </a:lnTo>
                  <a:lnTo>
                    <a:pt x="7800" y="11811"/>
                  </a:lnTo>
                  <a:lnTo>
                    <a:pt x="7829" y="11780"/>
                  </a:lnTo>
                  <a:lnTo>
                    <a:pt x="7858" y="11748"/>
                  </a:lnTo>
                  <a:lnTo>
                    <a:pt x="7886" y="11715"/>
                  </a:lnTo>
                  <a:lnTo>
                    <a:pt x="7913" y="11683"/>
                  </a:lnTo>
                  <a:lnTo>
                    <a:pt x="7939" y="11649"/>
                  </a:lnTo>
                  <a:lnTo>
                    <a:pt x="7965" y="11615"/>
                  </a:lnTo>
                  <a:lnTo>
                    <a:pt x="7991" y="11581"/>
                  </a:lnTo>
                  <a:lnTo>
                    <a:pt x="8016" y="11546"/>
                  </a:lnTo>
                  <a:lnTo>
                    <a:pt x="8040" y="11511"/>
                  </a:lnTo>
                  <a:lnTo>
                    <a:pt x="8063" y="11474"/>
                  </a:lnTo>
                  <a:lnTo>
                    <a:pt x="8086" y="11438"/>
                  </a:lnTo>
                  <a:lnTo>
                    <a:pt x="8109" y="11401"/>
                  </a:lnTo>
                  <a:lnTo>
                    <a:pt x="8130" y="11364"/>
                  </a:lnTo>
                  <a:lnTo>
                    <a:pt x="8151" y="11327"/>
                  </a:lnTo>
                  <a:lnTo>
                    <a:pt x="8172" y="11288"/>
                  </a:lnTo>
                  <a:lnTo>
                    <a:pt x="8191" y="11249"/>
                  </a:lnTo>
                  <a:lnTo>
                    <a:pt x="8209" y="11211"/>
                  </a:lnTo>
                  <a:lnTo>
                    <a:pt x="8228" y="11171"/>
                  </a:lnTo>
                  <a:lnTo>
                    <a:pt x="8245" y="11131"/>
                  </a:lnTo>
                  <a:lnTo>
                    <a:pt x="8262" y="11091"/>
                  </a:lnTo>
                  <a:lnTo>
                    <a:pt x="8288" y="11021"/>
                  </a:lnTo>
                  <a:lnTo>
                    <a:pt x="8312" y="10950"/>
                  </a:lnTo>
                  <a:lnTo>
                    <a:pt x="8334" y="10879"/>
                  </a:lnTo>
                  <a:lnTo>
                    <a:pt x="8354" y="10808"/>
                  </a:lnTo>
                  <a:lnTo>
                    <a:pt x="8371" y="10737"/>
                  </a:lnTo>
                  <a:lnTo>
                    <a:pt x="8387" y="10665"/>
                  </a:lnTo>
                  <a:lnTo>
                    <a:pt x="8401" y="10594"/>
                  </a:lnTo>
                  <a:lnTo>
                    <a:pt x="8412" y="10522"/>
                  </a:lnTo>
                  <a:lnTo>
                    <a:pt x="8421" y="10449"/>
                  </a:lnTo>
                  <a:lnTo>
                    <a:pt x="8429" y="10377"/>
                  </a:lnTo>
                  <a:lnTo>
                    <a:pt x="8434" y="10305"/>
                  </a:lnTo>
                  <a:lnTo>
                    <a:pt x="8437" y="10233"/>
                  </a:lnTo>
                  <a:lnTo>
                    <a:pt x="8438" y="10161"/>
                  </a:lnTo>
                  <a:lnTo>
                    <a:pt x="8437" y="10089"/>
                  </a:lnTo>
                  <a:lnTo>
                    <a:pt x="8433" y="10017"/>
                  </a:lnTo>
                  <a:lnTo>
                    <a:pt x="8428" y="9946"/>
                  </a:lnTo>
                  <a:lnTo>
                    <a:pt x="8419" y="9874"/>
                  </a:lnTo>
                  <a:lnTo>
                    <a:pt x="8410" y="9803"/>
                  </a:lnTo>
                  <a:lnTo>
                    <a:pt x="8397" y="9732"/>
                  </a:lnTo>
                  <a:lnTo>
                    <a:pt x="8383" y="9661"/>
                  </a:lnTo>
                  <a:lnTo>
                    <a:pt x="8366" y="9591"/>
                  </a:lnTo>
                  <a:lnTo>
                    <a:pt x="8347" y="9521"/>
                  </a:lnTo>
                  <a:lnTo>
                    <a:pt x="8326" y="9451"/>
                  </a:lnTo>
                  <a:lnTo>
                    <a:pt x="8302" y="9381"/>
                  </a:lnTo>
                  <a:lnTo>
                    <a:pt x="8276" y="9312"/>
                  </a:lnTo>
                  <a:lnTo>
                    <a:pt x="8249" y="9244"/>
                  </a:lnTo>
                  <a:lnTo>
                    <a:pt x="8218" y="9176"/>
                  </a:lnTo>
                  <a:lnTo>
                    <a:pt x="8185" y="9108"/>
                  </a:lnTo>
                  <a:lnTo>
                    <a:pt x="8151" y="9042"/>
                  </a:lnTo>
                  <a:lnTo>
                    <a:pt x="8113" y="8975"/>
                  </a:lnTo>
                  <a:lnTo>
                    <a:pt x="8074" y="8909"/>
                  </a:lnTo>
                  <a:lnTo>
                    <a:pt x="8032" y="8844"/>
                  </a:lnTo>
                  <a:lnTo>
                    <a:pt x="8002" y="8803"/>
                  </a:lnTo>
                  <a:lnTo>
                    <a:pt x="7970" y="8765"/>
                  </a:lnTo>
                  <a:lnTo>
                    <a:pt x="7939" y="8726"/>
                  </a:lnTo>
                  <a:lnTo>
                    <a:pt x="7908" y="8689"/>
                  </a:lnTo>
                  <a:lnTo>
                    <a:pt x="7875" y="8652"/>
                  </a:lnTo>
                  <a:lnTo>
                    <a:pt x="7842" y="8617"/>
                  </a:lnTo>
                  <a:lnTo>
                    <a:pt x="7807" y="8581"/>
                  </a:lnTo>
                  <a:lnTo>
                    <a:pt x="7774" y="8548"/>
                  </a:lnTo>
                  <a:lnTo>
                    <a:pt x="7738" y="8514"/>
                  </a:lnTo>
                  <a:lnTo>
                    <a:pt x="7703" y="8482"/>
                  </a:lnTo>
                  <a:lnTo>
                    <a:pt x="7667" y="8450"/>
                  </a:lnTo>
                  <a:lnTo>
                    <a:pt x="7631" y="8420"/>
                  </a:lnTo>
                  <a:lnTo>
                    <a:pt x="7593" y="8390"/>
                  </a:lnTo>
                  <a:lnTo>
                    <a:pt x="7556" y="8362"/>
                  </a:lnTo>
                  <a:lnTo>
                    <a:pt x="7518" y="8333"/>
                  </a:lnTo>
                  <a:lnTo>
                    <a:pt x="7480" y="8306"/>
                  </a:lnTo>
                  <a:lnTo>
                    <a:pt x="7441" y="8280"/>
                  </a:lnTo>
                  <a:lnTo>
                    <a:pt x="7401" y="8255"/>
                  </a:lnTo>
                  <a:lnTo>
                    <a:pt x="7362" y="8231"/>
                  </a:lnTo>
                  <a:lnTo>
                    <a:pt x="7322" y="8208"/>
                  </a:lnTo>
                  <a:lnTo>
                    <a:pt x="7281" y="8185"/>
                  </a:lnTo>
                  <a:lnTo>
                    <a:pt x="7240" y="8164"/>
                  </a:lnTo>
                  <a:lnTo>
                    <a:pt x="7200" y="8143"/>
                  </a:lnTo>
                  <a:lnTo>
                    <a:pt x="7158" y="8124"/>
                  </a:lnTo>
                  <a:lnTo>
                    <a:pt x="7116" y="8105"/>
                  </a:lnTo>
                  <a:lnTo>
                    <a:pt x="7073" y="8087"/>
                  </a:lnTo>
                  <a:lnTo>
                    <a:pt x="7032" y="8070"/>
                  </a:lnTo>
                  <a:lnTo>
                    <a:pt x="6989" y="8055"/>
                  </a:lnTo>
                  <a:lnTo>
                    <a:pt x="6945" y="8040"/>
                  </a:lnTo>
                  <a:lnTo>
                    <a:pt x="6902" y="8026"/>
                  </a:lnTo>
                  <a:lnTo>
                    <a:pt x="6858" y="8013"/>
                  </a:lnTo>
                  <a:lnTo>
                    <a:pt x="6814" y="8001"/>
                  </a:lnTo>
                  <a:lnTo>
                    <a:pt x="6770" y="7990"/>
                  </a:lnTo>
                  <a:lnTo>
                    <a:pt x="6727" y="7980"/>
                  </a:lnTo>
                  <a:lnTo>
                    <a:pt x="6682" y="7971"/>
                  </a:lnTo>
                  <a:lnTo>
                    <a:pt x="6638" y="7964"/>
                  </a:lnTo>
                  <a:lnTo>
                    <a:pt x="6593" y="7956"/>
                  </a:lnTo>
                  <a:lnTo>
                    <a:pt x="6548" y="7950"/>
                  </a:lnTo>
                  <a:lnTo>
                    <a:pt x="6503" y="7945"/>
                  </a:lnTo>
                  <a:lnTo>
                    <a:pt x="6458" y="7941"/>
                  </a:lnTo>
                  <a:lnTo>
                    <a:pt x="6413" y="7938"/>
                  </a:lnTo>
                  <a:lnTo>
                    <a:pt x="6367" y="7936"/>
                  </a:lnTo>
                  <a:lnTo>
                    <a:pt x="6322" y="7935"/>
                  </a:lnTo>
                  <a:lnTo>
                    <a:pt x="6277" y="7935"/>
                  </a:lnTo>
                  <a:lnTo>
                    <a:pt x="6232" y="7936"/>
                  </a:lnTo>
                  <a:lnTo>
                    <a:pt x="6187" y="7938"/>
                  </a:lnTo>
                  <a:lnTo>
                    <a:pt x="6141" y="7941"/>
                  </a:lnTo>
                  <a:lnTo>
                    <a:pt x="6096" y="7945"/>
                  </a:lnTo>
                  <a:lnTo>
                    <a:pt x="6050" y="7950"/>
                  </a:lnTo>
                  <a:lnTo>
                    <a:pt x="6005" y="7955"/>
                  </a:lnTo>
                  <a:lnTo>
                    <a:pt x="5959" y="7963"/>
                  </a:lnTo>
                  <a:lnTo>
                    <a:pt x="5914" y="7971"/>
                  </a:lnTo>
                  <a:lnTo>
                    <a:pt x="5869" y="7980"/>
                  </a:lnTo>
                  <a:lnTo>
                    <a:pt x="5824" y="7991"/>
                  </a:lnTo>
                  <a:lnTo>
                    <a:pt x="5779" y="8002"/>
                  </a:lnTo>
                  <a:lnTo>
                    <a:pt x="5735" y="8015"/>
                  </a:lnTo>
                  <a:lnTo>
                    <a:pt x="5690" y="8029"/>
                  </a:lnTo>
                  <a:lnTo>
                    <a:pt x="5645" y="8042"/>
                  </a:lnTo>
                  <a:lnTo>
                    <a:pt x="5601" y="8058"/>
                  </a:lnTo>
                  <a:lnTo>
                    <a:pt x="5556" y="8074"/>
                  </a:lnTo>
                  <a:lnTo>
                    <a:pt x="5512" y="8092"/>
                  </a:lnTo>
                  <a:lnTo>
                    <a:pt x="5468" y="8112"/>
                  </a:lnTo>
                  <a:lnTo>
                    <a:pt x="5425" y="8132"/>
                  </a:lnTo>
                  <a:lnTo>
                    <a:pt x="5382" y="8153"/>
                  </a:lnTo>
                  <a:lnTo>
                    <a:pt x="5344" y="8172"/>
                  </a:lnTo>
                  <a:lnTo>
                    <a:pt x="5307" y="8192"/>
                  </a:lnTo>
                  <a:lnTo>
                    <a:pt x="5271" y="8213"/>
                  </a:lnTo>
                  <a:lnTo>
                    <a:pt x="5234" y="8235"/>
                  </a:lnTo>
                  <a:lnTo>
                    <a:pt x="5199" y="8258"/>
                  </a:lnTo>
                  <a:lnTo>
                    <a:pt x="5164" y="8282"/>
                  </a:lnTo>
                  <a:lnTo>
                    <a:pt x="5130" y="8306"/>
                  </a:lnTo>
                  <a:lnTo>
                    <a:pt x="5096" y="8332"/>
                  </a:lnTo>
                  <a:lnTo>
                    <a:pt x="5063" y="8359"/>
                  </a:lnTo>
                  <a:lnTo>
                    <a:pt x="5031" y="8385"/>
                  </a:lnTo>
                  <a:lnTo>
                    <a:pt x="4998" y="8413"/>
                  </a:lnTo>
                  <a:lnTo>
                    <a:pt x="4967" y="8441"/>
                  </a:lnTo>
                  <a:lnTo>
                    <a:pt x="4937" y="8470"/>
                  </a:lnTo>
                  <a:lnTo>
                    <a:pt x="4906" y="8500"/>
                  </a:lnTo>
                  <a:lnTo>
                    <a:pt x="4877" y="8530"/>
                  </a:lnTo>
                  <a:lnTo>
                    <a:pt x="4849" y="8561"/>
                  </a:lnTo>
                  <a:lnTo>
                    <a:pt x="4821" y="8594"/>
                  </a:lnTo>
                  <a:lnTo>
                    <a:pt x="4794" y="8625"/>
                  </a:lnTo>
                  <a:lnTo>
                    <a:pt x="4766" y="8658"/>
                  </a:lnTo>
                  <a:lnTo>
                    <a:pt x="4740" y="8692"/>
                  </a:lnTo>
                  <a:lnTo>
                    <a:pt x="4715" y="8726"/>
                  </a:lnTo>
                  <a:lnTo>
                    <a:pt x="4691" y="8761"/>
                  </a:lnTo>
                  <a:lnTo>
                    <a:pt x="4667" y="8795"/>
                  </a:lnTo>
                  <a:lnTo>
                    <a:pt x="4644" y="8832"/>
                  </a:lnTo>
                  <a:lnTo>
                    <a:pt x="4622" y="8867"/>
                  </a:lnTo>
                  <a:lnTo>
                    <a:pt x="4600" y="8904"/>
                  </a:lnTo>
                  <a:lnTo>
                    <a:pt x="4580" y="8941"/>
                  </a:lnTo>
                  <a:lnTo>
                    <a:pt x="4560" y="8978"/>
                  </a:lnTo>
                  <a:lnTo>
                    <a:pt x="4541" y="9017"/>
                  </a:lnTo>
                  <a:lnTo>
                    <a:pt x="4523" y="9054"/>
                  </a:lnTo>
                  <a:lnTo>
                    <a:pt x="4505" y="9093"/>
                  </a:lnTo>
                  <a:lnTo>
                    <a:pt x="4489" y="9132"/>
                  </a:lnTo>
                  <a:lnTo>
                    <a:pt x="4473" y="9171"/>
                  </a:lnTo>
                  <a:lnTo>
                    <a:pt x="4458" y="9211"/>
                  </a:lnTo>
                  <a:lnTo>
                    <a:pt x="4444" y="9250"/>
                  </a:lnTo>
                  <a:lnTo>
                    <a:pt x="4430" y="9291"/>
                  </a:lnTo>
                  <a:lnTo>
                    <a:pt x="4419" y="9332"/>
                  </a:lnTo>
                  <a:lnTo>
                    <a:pt x="4407" y="9373"/>
                  </a:lnTo>
                  <a:lnTo>
                    <a:pt x="4397" y="9413"/>
                  </a:lnTo>
                  <a:lnTo>
                    <a:pt x="4387" y="9454"/>
                  </a:lnTo>
                  <a:lnTo>
                    <a:pt x="4378" y="9496"/>
                  </a:lnTo>
                  <a:lnTo>
                    <a:pt x="4371" y="9538"/>
                  </a:lnTo>
                  <a:lnTo>
                    <a:pt x="4363" y="9579"/>
                  </a:lnTo>
                  <a:lnTo>
                    <a:pt x="4358" y="9621"/>
                  </a:lnTo>
                  <a:lnTo>
                    <a:pt x="4353" y="9663"/>
                  </a:lnTo>
                  <a:lnTo>
                    <a:pt x="4349" y="9705"/>
                  </a:lnTo>
                  <a:lnTo>
                    <a:pt x="4347" y="9747"/>
                  </a:lnTo>
                  <a:lnTo>
                    <a:pt x="4345" y="9789"/>
                  </a:lnTo>
                  <a:lnTo>
                    <a:pt x="4344" y="9831"/>
                  </a:lnTo>
                  <a:lnTo>
                    <a:pt x="4344" y="9874"/>
                  </a:lnTo>
                  <a:lnTo>
                    <a:pt x="4346" y="9916"/>
                  </a:lnTo>
                  <a:lnTo>
                    <a:pt x="4348" y="9959"/>
                  </a:lnTo>
                  <a:lnTo>
                    <a:pt x="4351" y="10000"/>
                  </a:lnTo>
                  <a:lnTo>
                    <a:pt x="4355" y="10042"/>
                  </a:lnTo>
                  <a:lnTo>
                    <a:pt x="4360" y="10085"/>
                  </a:lnTo>
                  <a:lnTo>
                    <a:pt x="4368" y="10127"/>
                  </a:lnTo>
                  <a:lnTo>
                    <a:pt x="4375" y="10168"/>
                  </a:lnTo>
                  <a:lnTo>
                    <a:pt x="4383" y="10210"/>
                  </a:lnTo>
                  <a:lnTo>
                    <a:pt x="4394" y="10252"/>
                  </a:lnTo>
                  <a:lnTo>
                    <a:pt x="4404" y="10294"/>
                  </a:lnTo>
                  <a:lnTo>
                    <a:pt x="4417" y="10335"/>
                  </a:lnTo>
                  <a:lnTo>
                    <a:pt x="4430" y="10375"/>
                  </a:lnTo>
                  <a:lnTo>
                    <a:pt x="4444" y="10417"/>
                  </a:lnTo>
                  <a:lnTo>
                    <a:pt x="4459" y="10457"/>
                  </a:lnTo>
                  <a:lnTo>
                    <a:pt x="4474" y="10489"/>
                  </a:lnTo>
                  <a:lnTo>
                    <a:pt x="4488" y="10522"/>
                  </a:lnTo>
                  <a:lnTo>
                    <a:pt x="4503" y="10553"/>
                  </a:lnTo>
                  <a:lnTo>
                    <a:pt x="4519" y="10584"/>
                  </a:lnTo>
                  <a:lnTo>
                    <a:pt x="4536" y="10614"/>
                  </a:lnTo>
                  <a:lnTo>
                    <a:pt x="4552" y="10646"/>
                  </a:lnTo>
                  <a:lnTo>
                    <a:pt x="4570" y="10675"/>
                  </a:lnTo>
                  <a:lnTo>
                    <a:pt x="4589" y="10705"/>
                  </a:lnTo>
                  <a:lnTo>
                    <a:pt x="4608" y="10735"/>
                  </a:lnTo>
                  <a:lnTo>
                    <a:pt x="4627" y="10763"/>
                  </a:lnTo>
                  <a:lnTo>
                    <a:pt x="4646" y="10791"/>
                  </a:lnTo>
                  <a:lnTo>
                    <a:pt x="4667" y="10819"/>
                  </a:lnTo>
                  <a:lnTo>
                    <a:pt x="4688" y="10846"/>
                  </a:lnTo>
                  <a:lnTo>
                    <a:pt x="4710" y="10873"/>
                  </a:lnTo>
                  <a:lnTo>
                    <a:pt x="4732" y="10901"/>
                  </a:lnTo>
                  <a:lnTo>
                    <a:pt x="4755" y="10927"/>
                  </a:lnTo>
                  <a:lnTo>
                    <a:pt x="4778" y="10952"/>
                  </a:lnTo>
                  <a:lnTo>
                    <a:pt x="4802" y="10977"/>
                  </a:lnTo>
                  <a:lnTo>
                    <a:pt x="4826" y="11002"/>
                  </a:lnTo>
                  <a:lnTo>
                    <a:pt x="4851" y="11026"/>
                  </a:lnTo>
                  <a:lnTo>
                    <a:pt x="4876" y="11049"/>
                  </a:lnTo>
                  <a:lnTo>
                    <a:pt x="4901" y="11072"/>
                  </a:lnTo>
                  <a:lnTo>
                    <a:pt x="4927" y="11095"/>
                  </a:lnTo>
                  <a:lnTo>
                    <a:pt x="4954" y="11117"/>
                  </a:lnTo>
                  <a:lnTo>
                    <a:pt x="4981" y="11138"/>
                  </a:lnTo>
                  <a:lnTo>
                    <a:pt x="5008" y="11159"/>
                  </a:lnTo>
                  <a:lnTo>
                    <a:pt x="5036" y="11179"/>
                  </a:lnTo>
                  <a:lnTo>
                    <a:pt x="5064" y="11198"/>
                  </a:lnTo>
                  <a:lnTo>
                    <a:pt x="5092" y="11218"/>
                  </a:lnTo>
                  <a:lnTo>
                    <a:pt x="5122" y="11236"/>
                  </a:lnTo>
                  <a:lnTo>
                    <a:pt x="5151" y="11254"/>
                  </a:lnTo>
                  <a:lnTo>
                    <a:pt x="5180" y="11271"/>
                  </a:lnTo>
                  <a:lnTo>
                    <a:pt x="5209" y="11288"/>
                  </a:lnTo>
                  <a:lnTo>
                    <a:pt x="5240" y="11304"/>
                  </a:lnTo>
                  <a:lnTo>
                    <a:pt x="5271" y="11319"/>
                  </a:lnTo>
                  <a:lnTo>
                    <a:pt x="5301" y="11333"/>
                  </a:lnTo>
                  <a:lnTo>
                    <a:pt x="5332" y="11348"/>
                  </a:lnTo>
                  <a:lnTo>
                    <a:pt x="5364" y="11361"/>
                  </a:lnTo>
                  <a:lnTo>
                    <a:pt x="5395" y="11374"/>
                  </a:lnTo>
                  <a:lnTo>
                    <a:pt x="5428" y="11385"/>
                  </a:lnTo>
                  <a:lnTo>
                    <a:pt x="5460" y="11397"/>
                  </a:lnTo>
                  <a:lnTo>
                    <a:pt x="5492" y="11407"/>
                  </a:lnTo>
                  <a:lnTo>
                    <a:pt x="5525" y="11417"/>
                  </a:lnTo>
                  <a:lnTo>
                    <a:pt x="5558" y="11426"/>
                  </a:lnTo>
                  <a:lnTo>
                    <a:pt x="5590" y="11433"/>
                  </a:lnTo>
                  <a:lnTo>
                    <a:pt x="5624" y="11442"/>
                  </a:lnTo>
                  <a:lnTo>
                    <a:pt x="5657" y="11448"/>
                  </a:lnTo>
                  <a:lnTo>
                    <a:pt x="5692" y="11454"/>
                  </a:lnTo>
                  <a:lnTo>
                    <a:pt x="5725" y="11459"/>
                  </a:lnTo>
                  <a:lnTo>
                    <a:pt x="5759" y="11464"/>
                  </a:lnTo>
                  <a:lnTo>
                    <a:pt x="5793" y="11467"/>
                  </a:lnTo>
                  <a:lnTo>
                    <a:pt x="5827" y="11470"/>
                  </a:lnTo>
                  <a:lnTo>
                    <a:pt x="5862" y="11472"/>
                  </a:lnTo>
                  <a:lnTo>
                    <a:pt x="5896" y="11473"/>
                  </a:lnTo>
                  <a:lnTo>
                    <a:pt x="5931" y="11473"/>
                  </a:lnTo>
                  <a:lnTo>
                    <a:pt x="5965" y="11473"/>
                  </a:lnTo>
                  <a:lnTo>
                    <a:pt x="6001" y="11471"/>
                  </a:lnTo>
                  <a:lnTo>
                    <a:pt x="6035" y="11469"/>
                  </a:lnTo>
                  <a:lnTo>
                    <a:pt x="6071" y="11466"/>
                  </a:lnTo>
                  <a:lnTo>
                    <a:pt x="6105" y="11461"/>
                  </a:lnTo>
                  <a:lnTo>
                    <a:pt x="6141" y="11457"/>
                  </a:lnTo>
                  <a:lnTo>
                    <a:pt x="6175" y="11451"/>
                  </a:lnTo>
                  <a:lnTo>
                    <a:pt x="6211" y="11445"/>
                  </a:lnTo>
                  <a:lnTo>
                    <a:pt x="6246" y="11436"/>
                  </a:lnTo>
                  <a:lnTo>
                    <a:pt x="6279" y="11426"/>
                  </a:lnTo>
                  <a:lnTo>
                    <a:pt x="6310" y="11413"/>
                  </a:lnTo>
                  <a:lnTo>
                    <a:pt x="6341" y="11401"/>
                  </a:lnTo>
                  <a:lnTo>
                    <a:pt x="6373" y="11387"/>
                  </a:lnTo>
                  <a:lnTo>
                    <a:pt x="6403" y="11374"/>
                  </a:lnTo>
                  <a:lnTo>
                    <a:pt x="6434" y="11359"/>
                  </a:lnTo>
                  <a:lnTo>
                    <a:pt x="6463" y="11343"/>
                  </a:lnTo>
                  <a:lnTo>
                    <a:pt x="6494" y="11327"/>
                  </a:lnTo>
                  <a:lnTo>
                    <a:pt x="6522" y="11310"/>
                  </a:lnTo>
                  <a:lnTo>
                    <a:pt x="6551" y="11293"/>
                  </a:lnTo>
                  <a:lnTo>
                    <a:pt x="6579" y="11275"/>
                  </a:lnTo>
                  <a:lnTo>
                    <a:pt x="6606" y="11256"/>
                  </a:lnTo>
                  <a:lnTo>
                    <a:pt x="6635" y="11237"/>
                  </a:lnTo>
                  <a:lnTo>
                    <a:pt x="6661" y="11217"/>
                  </a:lnTo>
                  <a:lnTo>
                    <a:pt x="6687" y="11196"/>
                  </a:lnTo>
                  <a:lnTo>
                    <a:pt x="6713" y="11175"/>
                  </a:lnTo>
                  <a:lnTo>
                    <a:pt x="6738" y="11154"/>
                  </a:lnTo>
                  <a:lnTo>
                    <a:pt x="6763" y="11132"/>
                  </a:lnTo>
                  <a:lnTo>
                    <a:pt x="6787" y="11110"/>
                  </a:lnTo>
                  <a:lnTo>
                    <a:pt x="6810" y="11087"/>
                  </a:lnTo>
                  <a:lnTo>
                    <a:pt x="6833" y="11063"/>
                  </a:lnTo>
                  <a:lnTo>
                    <a:pt x="6856" y="11038"/>
                  </a:lnTo>
                  <a:lnTo>
                    <a:pt x="6878" y="11014"/>
                  </a:lnTo>
                  <a:lnTo>
                    <a:pt x="6899" y="10989"/>
                  </a:lnTo>
                  <a:lnTo>
                    <a:pt x="6920" y="10963"/>
                  </a:lnTo>
                  <a:lnTo>
                    <a:pt x="6940" y="10938"/>
                  </a:lnTo>
                  <a:lnTo>
                    <a:pt x="6958" y="10911"/>
                  </a:lnTo>
                  <a:lnTo>
                    <a:pt x="6977" y="10885"/>
                  </a:lnTo>
                  <a:lnTo>
                    <a:pt x="6995" y="10858"/>
                  </a:lnTo>
                  <a:lnTo>
                    <a:pt x="7013" y="10831"/>
                  </a:lnTo>
                  <a:lnTo>
                    <a:pt x="7029" y="10802"/>
                  </a:lnTo>
                  <a:lnTo>
                    <a:pt x="7045" y="10774"/>
                  </a:lnTo>
                  <a:lnTo>
                    <a:pt x="7060" y="10746"/>
                  </a:lnTo>
                  <a:lnTo>
                    <a:pt x="7074" y="10717"/>
                  </a:lnTo>
                  <a:lnTo>
                    <a:pt x="7088" y="10688"/>
                  </a:lnTo>
                  <a:lnTo>
                    <a:pt x="7101" y="10658"/>
                  </a:lnTo>
                  <a:lnTo>
                    <a:pt x="7113" y="10628"/>
                  </a:lnTo>
                  <a:lnTo>
                    <a:pt x="7124" y="10599"/>
                  </a:lnTo>
                  <a:lnTo>
                    <a:pt x="7136" y="10569"/>
                  </a:lnTo>
                  <a:lnTo>
                    <a:pt x="7145" y="10537"/>
                  </a:lnTo>
                  <a:lnTo>
                    <a:pt x="7155" y="10507"/>
                  </a:lnTo>
                  <a:lnTo>
                    <a:pt x="7162" y="10476"/>
                  </a:lnTo>
                  <a:lnTo>
                    <a:pt x="7169" y="10444"/>
                  </a:lnTo>
                  <a:lnTo>
                    <a:pt x="7177" y="10413"/>
                  </a:lnTo>
                  <a:lnTo>
                    <a:pt x="7182" y="10382"/>
                  </a:lnTo>
                  <a:lnTo>
                    <a:pt x="7187" y="10350"/>
                  </a:lnTo>
                  <a:lnTo>
                    <a:pt x="7190" y="10318"/>
                  </a:lnTo>
                  <a:lnTo>
                    <a:pt x="7193" y="10287"/>
                  </a:lnTo>
                  <a:lnTo>
                    <a:pt x="7195" y="10254"/>
                  </a:lnTo>
                  <a:lnTo>
                    <a:pt x="7197" y="10222"/>
                  </a:lnTo>
                  <a:lnTo>
                    <a:pt x="7198" y="10189"/>
                  </a:lnTo>
                  <a:lnTo>
                    <a:pt x="7197" y="10157"/>
                  </a:lnTo>
                  <a:lnTo>
                    <a:pt x="7194" y="10125"/>
                  </a:lnTo>
                  <a:lnTo>
                    <a:pt x="7192" y="10092"/>
                  </a:lnTo>
                  <a:lnTo>
                    <a:pt x="7188" y="10060"/>
                  </a:lnTo>
                  <a:lnTo>
                    <a:pt x="7184" y="10026"/>
                  </a:lnTo>
                  <a:lnTo>
                    <a:pt x="7179" y="9994"/>
                  </a:lnTo>
                  <a:lnTo>
                    <a:pt x="7171" y="9962"/>
                  </a:lnTo>
                  <a:lnTo>
                    <a:pt x="7164" y="9928"/>
                  </a:lnTo>
                  <a:lnTo>
                    <a:pt x="7156" y="9896"/>
                  </a:lnTo>
                  <a:lnTo>
                    <a:pt x="7145" y="9864"/>
                  </a:lnTo>
                  <a:lnTo>
                    <a:pt x="7135" y="9831"/>
                  </a:lnTo>
                  <a:lnTo>
                    <a:pt x="7123" y="9799"/>
                  </a:lnTo>
                  <a:lnTo>
                    <a:pt x="7110" y="9766"/>
                  </a:lnTo>
                  <a:lnTo>
                    <a:pt x="7099" y="9744"/>
                  </a:lnTo>
                  <a:lnTo>
                    <a:pt x="7087" y="9724"/>
                  </a:lnTo>
                  <a:lnTo>
                    <a:pt x="7074" y="9703"/>
                  </a:lnTo>
                  <a:lnTo>
                    <a:pt x="7062" y="9683"/>
                  </a:lnTo>
                  <a:lnTo>
                    <a:pt x="7048" y="9662"/>
                  </a:lnTo>
                  <a:lnTo>
                    <a:pt x="7034" y="9643"/>
                  </a:lnTo>
                  <a:lnTo>
                    <a:pt x="7004" y="9605"/>
                  </a:lnTo>
                  <a:lnTo>
                    <a:pt x="6973" y="9569"/>
                  </a:lnTo>
                  <a:lnTo>
                    <a:pt x="6941" y="9534"/>
                  </a:lnTo>
                  <a:lnTo>
                    <a:pt x="6907" y="9501"/>
                  </a:lnTo>
                  <a:lnTo>
                    <a:pt x="6872" y="9471"/>
                  </a:lnTo>
                  <a:lnTo>
                    <a:pt x="6836" y="9442"/>
                  </a:lnTo>
                  <a:lnTo>
                    <a:pt x="6801" y="9415"/>
                  </a:lnTo>
                  <a:lnTo>
                    <a:pt x="6765" y="9391"/>
                  </a:lnTo>
                  <a:lnTo>
                    <a:pt x="6729" y="9368"/>
                  </a:lnTo>
                  <a:lnTo>
                    <a:pt x="6693" y="9350"/>
                  </a:lnTo>
                  <a:lnTo>
                    <a:pt x="6659" y="9332"/>
                  </a:lnTo>
                  <a:lnTo>
                    <a:pt x="6624" y="9317"/>
                  </a:lnTo>
                  <a:lnTo>
                    <a:pt x="6592" y="9305"/>
                  </a:lnTo>
                  <a:lnTo>
                    <a:pt x="6570" y="9294"/>
                  </a:lnTo>
                  <a:lnTo>
                    <a:pt x="6548" y="9285"/>
                  </a:lnTo>
                  <a:lnTo>
                    <a:pt x="6527" y="9276"/>
                  </a:lnTo>
                  <a:lnTo>
                    <a:pt x="6506" y="9268"/>
                  </a:lnTo>
                  <a:lnTo>
                    <a:pt x="6484" y="9260"/>
                  </a:lnTo>
                  <a:lnTo>
                    <a:pt x="6463" y="9254"/>
                  </a:lnTo>
                  <a:lnTo>
                    <a:pt x="6443" y="9247"/>
                  </a:lnTo>
                  <a:lnTo>
                    <a:pt x="6422" y="9242"/>
                  </a:lnTo>
                  <a:lnTo>
                    <a:pt x="6401" y="9238"/>
                  </a:lnTo>
                  <a:lnTo>
                    <a:pt x="6380" y="9234"/>
                  </a:lnTo>
                  <a:lnTo>
                    <a:pt x="6359" y="9230"/>
                  </a:lnTo>
                  <a:lnTo>
                    <a:pt x="6339" y="9227"/>
                  </a:lnTo>
                  <a:lnTo>
                    <a:pt x="6318" y="9225"/>
                  </a:lnTo>
                  <a:lnTo>
                    <a:pt x="6297" y="9224"/>
                  </a:lnTo>
                  <a:lnTo>
                    <a:pt x="6258" y="9223"/>
                  </a:lnTo>
                  <a:lnTo>
                    <a:pt x="6218" y="9224"/>
                  </a:lnTo>
                  <a:lnTo>
                    <a:pt x="6178" y="9229"/>
                  </a:lnTo>
                  <a:lnTo>
                    <a:pt x="6139" y="9235"/>
                  </a:lnTo>
                  <a:lnTo>
                    <a:pt x="6100" y="9243"/>
                  </a:lnTo>
                  <a:lnTo>
                    <a:pt x="6062" y="9254"/>
                  </a:lnTo>
                  <a:lnTo>
                    <a:pt x="6025" y="9266"/>
                  </a:lnTo>
                  <a:lnTo>
                    <a:pt x="5987" y="9281"/>
                  </a:lnTo>
                  <a:lnTo>
                    <a:pt x="5951" y="9297"/>
                  </a:lnTo>
                  <a:lnTo>
                    <a:pt x="5914" y="9316"/>
                  </a:lnTo>
                  <a:lnTo>
                    <a:pt x="5879" y="9336"/>
                  </a:lnTo>
                  <a:lnTo>
                    <a:pt x="5843" y="9358"/>
                  </a:lnTo>
                  <a:lnTo>
                    <a:pt x="5809" y="9382"/>
                  </a:lnTo>
                  <a:lnTo>
                    <a:pt x="5774" y="9407"/>
                  </a:lnTo>
                  <a:lnTo>
                    <a:pt x="5741" y="9434"/>
                  </a:lnTo>
                  <a:lnTo>
                    <a:pt x="5708" y="9461"/>
                  </a:lnTo>
                  <a:lnTo>
                    <a:pt x="5676" y="9492"/>
                  </a:lnTo>
                  <a:lnTo>
                    <a:pt x="5644" y="9522"/>
                  </a:lnTo>
                  <a:lnTo>
                    <a:pt x="5613" y="9553"/>
                  </a:lnTo>
                  <a:lnTo>
                    <a:pt x="5582" y="9587"/>
                  </a:lnTo>
                  <a:lnTo>
                    <a:pt x="5553" y="9621"/>
                  </a:lnTo>
                  <a:lnTo>
                    <a:pt x="5524" y="9656"/>
                  </a:lnTo>
                  <a:lnTo>
                    <a:pt x="5494" y="9692"/>
                  </a:lnTo>
                  <a:lnTo>
                    <a:pt x="5466" y="9729"/>
                  </a:lnTo>
                  <a:lnTo>
                    <a:pt x="5439" y="9766"/>
                  </a:lnTo>
                  <a:lnTo>
                    <a:pt x="5435" y="9734"/>
                  </a:lnTo>
                  <a:lnTo>
                    <a:pt x="5431" y="9703"/>
                  </a:lnTo>
                  <a:lnTo>
                    <a:pt x="5429" y="9671"/>
                  </a:lnTo>
                  <a:lnTo>
                    <a:pt x="5429" y="9642"/>
                  </a:lnTo>
                  <a:lnTo>
                    <a:pt x="5429" y="9612"/>
                  </a:lnTo>
                  <a:lnTo>
                    <a:pt x="5430" y="9584"/>
                  </a:lnTo>
                  <a:lnTo>
                    <a:pt x="5433" y="9555"/>
                  </a:lnTo>
                  <a:lnTo>
                    <a:pt x="5437" y="9528"/>
                  </a:lnTo>
                  <a:lnTo>
                    <a:pt x="5442" y="9501"/>
                  </a:lnTo>
                  <a:lnTo>
                    <a:pt x="5448" y="9475"/>
                  </a:lnTo>
                  <a:lnTo>
                    <a:pt x="5456" y="9450"/>
                  </a:lnTo>
                  <a:lnTo>
                    <a:pt x="5464" y="9425"/>
                  </a:lnTo>
                  <a:lnTo>
                    <a:pt x="5472" y="9401"/>
                  </a:lnTo>
                  <a:lnTo>
                    <a:pt x="5483" y="9377"/>
                  </a:lnTo>
                  <a:lnTo>
                    <a:pt x="5494" y="9354"/>
                  </a:lnTo>
                  <a:lnTo>
                    <a:pt x="5507" y="9332"/>
                  </a:lnTo>
                  <a:lnTo>
                    <a:pt x="5519" y="9310"/>
                  </a:lnTo>
                  <a:lnTo>
                    <a:pt x="5534" y="9289"/>
                  </a:lnTo>
                  <a:lnTo>
                    <a:pt x="5549" y="9269"/>
                  </a:lnTo>
                  <a:lnTo>
                    <a:pt x="5564" y="9249"/>
                  </a:lnTo>
                  <a:lnTo>
                    <a:pt x="5581" y="9230"/>
                  </a:lnTo>
                  <a:lnTo>
                    <a:pt x="5598" y="9212"/>
                  </a:lnTo>
                  <a:lnTo>
                    <a:pt x="5615" y="9194"/>
                  </a:lnTo>
                  <a:lnTo>
                    <a:pt x="5634" y="9176"/>
                  </a:lnTo>
                  <a:lnTo>
                    <a:pt x="5654" y="9160"/>
                  </a:lnTo>
                  <a:lnTo>
                    <a:pt x="5674" y="9144"/>
                  </a:lnTo>
                  <a:lnTo>
                    <a:pt x="5695" y="9128"/>
                  </a:lnTo>
                  <a:lnTo>
                    <a:pt x="5716" y="9114"/>
                  </a:lnTo>
                  <a:lnTo>
                    <a:pt x="5738" y="9099"/>
                  </a:lnTo>
                  <a:lnTo>
                    <a:pt x="5761" y="9085"/>
                  </a:lnTo>
                  <a:lnTo>
                    <a:pt x="5783" y="9073"/>
                  </a:lnTo>
                  <a:lnTo>
                    <a:pt x="5807" y="9060"/>
                  </a:lnTo>
                  <a:lnTo>
                    <a:pt x="5831" y="9048"/>
                  </a:lnTo>
                  <a:lnTo>
                    <a:pt x="5855" y="9036"/>
                  </a:lnTo>
                  <a:lnTo>
                    <a:pt x="5880" y="9026"/>
                  </a:lnTo>
                  <a:lnTo>
                    <a:pt x="5905" y="9017"/>
                  </a:lnTo>
                  <a:lnTo>
                    <a:pt x="5930" y="9006"/>
                  </a:lnTo>
                  <a:lnTo>
                    <a:pt x="5956" y="8998"/>
                  </a:lnTo>
                  <a:lnTo>
                    <a:pt x="5982" y="8989"/>
                  </a:lnTo>
                  <a:lnTo>
                    <a:pt x="6008" y="8981"/>
                  </a:lnTo>
                  <a:lnTo>
                    <a:pt x="6061" y="8967"/>
                  </a:lnTo>
                  <a:lnTo>
                    <a:pt x="6116" y="8956"/>
                  </a:lnTo>
                  <a:lnTo>
                    <a:pt x="6170" y="8947"/>
                  </a:lnTo>
                  <a:lnTo>
                    <a:pt x="6225" y="8939"/>
                  </a:lnTo>
                  <a:lnTo>
                    <a:pt x="6280" y="8934"/>
                  </a:lnTo>
                  <a:lnTo>
                    <a:pt x="6335" y="8932"/>
                  </a:lnTo>
                  <a:lnTo>
                    <a:pt x="6389" y="8931"/>
                  </a:lnTo>
                  <a:lnTo>
                    <a:pt x="6444" y="8933"/>
                  </a:lnTo>
                  <a:lnTo>
                    <a:pt x="6497" y="8936"/>
                  </a:lnTo>
                  <a:lnTo>
                    <a:pt x="6549" y="8941"/>
                  </a:lnTo>
                  <a:lnTo>
                    <a:pt x="6599" y="8950"/>
                  </a:lnTo>
                  <a:lnTo>
                    <a:pt x="6649" y="8959"/>
                  </a:lnTo>
                  <a:lnTo>
                    <a:pt x="6691" y="8971"/>
                  </a:lnTo>
                  <a:lnTo>
                    <a:pt x="6733" y="8984"/>
                  </a:lnTo>
                  <a:lnTo>
                    <a:pt x="6774" y="8999"/>
                  </a:lnTo>
                  <a:lnTo>
                    <a:pt x="6813" y="9015"/>
                  </a:lnTo>
                  <a:lnTo>
                    <a:pt x="6852" y="9033"/>
                  </a:lnTo>
                  <a:lnTo>
                    <a:pt x="6889" y="9053"/>
                  </a:lnTo>
                  <a:lnTo>
                    <a:pt x="6927" y="9074"/>
                  </a:lnTo>
                  <a:lnTo>
                    <a:pt x="6963" y="9096"/>
                  </a:lnTo>
                  <a:lnTo>
                    <a:pt x="6997" y="9120"/>
                  </a:lnTo>
                  <a:lnTo>
                    <a:pt x="7030" y="9145"/>
                  </a:lnTo>
                  <a:lnTo>
                    <a:pt x="7063" y="9171"/>
                  </a:lnTo>
                  <a:lnTo>
                    <a:pt x="7094" y="9198"/>
                  </a:lnTo>
                  <a:lnTo>
                    <a:pt x="7126" y="9226"/>
                  </a:lnTo>
                  <a:lnTo>
                    <a:pt x="7155" y="9257"/>
                  </a:lnTo>
                  <a:lnTo>
                    <a:pt x="7183" y="9287"/>
                  </a:lnTo>
                  <a:lnTo>
                    <a:pt x="7211" y="9319"/>
                  </a:lnTo>
                  <a:lnTo>
                    <a:pt x="7237" y="9352"/>
                  </a:lnTo>
                  <a:lnTo>
                    <a:pt x="7262" y="9386"/>
                  </a:lnTo>
                  <a:lnTo>
                    <a:pt x="7287" y="9421"/>
                  </a:lnTo>
                  <a:lnTo>
                    <a:pt x="7310" y="9456"/>
                  </a:lnTo>
                  <a:lnTo>
                    <a:pt x="7333" y="9493"/>
                  </a:lnTo>
                  <a:lnTo>
                    <a:pt x="7354" y="9530"/>
                  </a:lnTo>
                  <a:lnTo>
                    <a:pt x="7375" y="9569"/>
                  </a:lnTo>
                  <a:lnTo>
                    <a:pt x="7394" y="9608"/>
                  </a:lnTo>
                  <a:lnTo>
                    <a:pt x="7413" y="9646"/>
                  </a:lnTo>
                  <a:lnTo>
                    <a:pt x="7430" y="9687"/>
                  </a:lnTo>
                  <a:lnTo>
                    <a:pt x="7446" y="9728"/>
                  </a:lnTo>
                  <a:lnTo>
                    <a:pt x="7462" y="9768"/>
                  </a:lnTo>
                  <a:lnTo>
                    <a:pt x="7476" y="9810"/>
                  </a:lnTo>
                  <a:lnTo>
                    <a:pt x="7489" y="9853"/>
                  </a:lnTo>
                  <a:lnTo>
                    <a:pt x="7501" y="9896"/>
                  </a:lnTo>
                  <a:lnTo>
                    <a:pt x="7513" y="9939"/>
                  </a:lnTo>
                  <a:lnTo>
                    <a:pt x="7522" y="9993"/>
                  </a:lnTo>
                  <a:lnTo>
                    <a:pt x="7531" y="10046"/>
                  </a:lnTo>
                  <a:lnTo>
                    <a:pt x="7536" y="10101"/>
                  </a:lnTo>
                  <a:lnTo>
                    <a:pt x="7540" y="10154"/>
                  </a:lnTo>
                  <a:lnTo>
                    <a:pt x="7542" y="10208"/>
                  </a:lnTo>
                  <a:lnTo>
                    <a:pt x="7542" y="10261"/>
                  </a:lnTo>
                  <a:lnTo>
                    <a:pt x="7540" y="10315"/>
                  </a:lnTo>
                  <a:lnTo>
                    <a:pt x="7537" y="10367"/>
                  </a:lnTo>
                  <a:lnTo>
                    <a:pt x="7531" y="10420"/>
                  </a:lnTo>
                  <a:lnTo>
                    <a:pt x="7523" y="10471"/>
                  </a:lnTo>
                  <a:lnTo>
                    <a:pt x="7514" y="10524"/>
                  </a:lnTo>
                  <a:lnTo>
                    <a:pt x="7502" y="10575"/>
                  </a:lnTo>
                  <a:lnTo>
                    <a:pt x="7490" y="10626"/>
                  </a:lnTo>
                  <a:lnTo>
                    <a:pt x="7475" y="10676"/>
                  </a:lnTo>
                  <a:lnTo>
                    <a:pt x="7459" y="10725"/>
                  </a:lnTo>
                  <a:lnTo>
                    <a:pt x="7441" y="10774"/>
                  </a:lnTo>
                  <a:lnTo>
                    <a:pt x="7421" y="10822"/>
                  </a:lnTo>
                  <a:lnTo>
                    <a:pt x="7400" y="10870"/>
                  </a:lnTo>
                  <a:lnTo>
                    <a:pt x="7377" y="10916"/>
                  </a:lnTo>
                  <a:lnTo>
                    <a:pt x="7352" y="10963"/>
                  </a:lnTo>
                  <a:lnTo>
                    <a:pt x="7326" y="11008"/>
                  </a:lnTo>
                  <a:lnTo>
                    <a:pt x="7298" y="11052"/>
                  </a:lnTo>
                  <a:lnTo>
                    <a:pt x="7269" y="11096"/>
                  </a:lnTo>
                  <a:lnTo>
                    <a:pt x="7237" y="11138"/>
                  </a:lnTo>
                  <a:lnTo>
                    <a:pt x="7205" y="11179"/>
                  </a:lnTo>
                  <a:lnTo>
                    <a:pt x="7171" y="11219"/>
                  </a:lnTo>
                  <a:lnTo>
                    <a:pt x="7136" y="11259"/>
                  </a:lnTo>
                  <a:lnTo>
                    <a:pt x="7098" y="11296"/>
                  </a:lnTo>
                  <a:lnTo>
                    <a:pt x="7061" y="11334"/>
                  </a:lnTo>
                  <a:lnTo>
                    <a:pt x="7021" y="11370"/>
                  </a:lnTo>
                  <a:lnTo>
                    <a:pt x="6979" y="11404"/>
                  </a:lnTo>
                  <a:lnTo>
                    <a:pt x="6938" y="11436"/>
                  </a:lnTo>
                  <a:lnTo>
                    <a:pt x="6888" y="11474"/>
                  </a:lnTo>
                  <a:lnTo>
                    <a:pt x="6838" y="11508"/>
                  </a:lnTo>
                  <a:lnTo>
                    <a:pt x="6788" y="11541"/>
                  </a:lnTo>
                  <a:lnTo>
                    <a:pt x="6737" y="11572"/>
                  </a:lnTo>
                  <a:lnTo>
                    <a:pt x="6686" y="11600"/>
                  </a:lnTo>
                  <a:lnTo>
                    <a:pt x="6635" y="11628"/>
                  </a:lnTo>
                  <a:lnTo>
                    <a:pt x="6582" y="11653"/>
                  </a:lnTo>
                  <a:lnTo>
                    <a:pt x="6529" y="11676"/>
                  </a:lnTo>
                  <a:lnTo>
                    <a:pt x="6476" y="11696"/>
                  </a:lnTo>
                  <a:lnTo>
                    <a:pt x="6423" y="11715"/>
                  </a:lnTo>
                  <a:lnTo>
                    <a:pt x="6368" y="11732"/>
                  </a:lnTo>
                  <a:lnTo>
                    <a:pt x="6314" y="11748"/>
                  </a:lnTo>
                  <a:lnTo>
                    <a:pt x="6260" y="11761"/>
                  </a:lnTo>
                  <a:lnTo>
                    <a:pt x="6204" y="11773"/>
                  </a:lnTo>
                  <a:lnTo>
                    <a:pt x="6150" y="11782"/>
                  </a:lnTo>
                  <a:lnTo>
                    <a:pt x="6095" y="11789"/>
                  </a:lnTo>
                  <a:lnTo>
                    <a:pt x="6039" y="11796"/>
                  </a:lnTo>
                  <a:lnTo>
                    <a:pt x="5983" y="11800"/>
                  </a:lnTo>
                  <a:lnTo>
                    <a:pt x="5928" y="11802"/>
                  </a:lnTo>
                  <a:lnTo>
                    <a:pt x="5872" y="11802"/>
                  </a:lnTo>
                  <a:lnTo>
                    <a:pt x="5816" y="11800"/>
                  </a:lnTo>
                  <a:lnTo>
                    <a:pt x="5761" y="11797"/>
                  </a:lnTo>
                  <a:lnTo>
                    <a:pt x="5704" y="11792"/>
                  </a:lnTo>
                  <a:lnTo>
                    <a:pt x="5649" y="11785"/>
                  </a:lnTo>
                  <a:lnTo>
                    <a:pt x="5594" y="11777"/>
                  </a:lnTo>
                  <a:lnTo>
                    <a:pt x="5537" y="11766"/>
                  </a:lnTo>
                  <a:lnTo>
                    <a:pt x="5482" y="11754"/>
                  </a:lnTo>
                  <a:lnTo>
                    <a:pt x="5428" y="11740"/>
                  </a:lnTo>
                  <a:lnTo>
                    <a:pt x="5372" y="11725"/>
                  </a:lnTo>
                  <a:lnTo>
                    <a:pt x="5318" y="11707"/>
                  </a:lnTo>
                  <a:lnTo>
                    <a:pt x="5263" y="11688"/>
                  </a:lnTo>
                  <a:lnTo>
                    <a:pt x="5208" y="11667"/>
                  </a:lnTo>
                  <a:lnTo>
                    <a:pt x="5169" y="11651"/>
                  </a:lnTo>
                  <a:lnTo>
                    <a:pt x="5129" y="11633"/>
                  </a:lnTo>
                  <a:lnTo>
                    <a:pt x="5090" y="11615"/>
                  </a:lnTo>
                  <a:lnTo>
                    <a:pt x="5052" y="11595"/>
                  </a:lnTo>
                  <a:lnTo>
                    <a:pt x="5014" y="11575"/>
                  </a:lnTo>
                  <a:lnTo>
                    <a:pt x="4976" y="11555"/>
                  </a:lnTo>
                  <a:lnTo>
                    <a:pt x="4940" y="11534"/>
                  </a:lnTo>
                  <a:lnTo>
                    <a:pt x="4904" y="11512"/>
                  </a:lnTo>
                  <a:lnTo>
                    <a:pt x="4869" y="11489"/>
                  </a:lnTo>
                  <a:lnTo>
                    <a:pt x="4834" y="11465"/>
                  </a:lnTo>
                  <a:lnTo>
                    <a:pt x="4800" y="11441"/>
                  </a:lnTo>
                  <a:lnTo>
                    <a:pt x="4766" y="11416"/>
                  </a:lnTo>
                  <a:lnTo>
                    <a:pt x="4733" y="11390"/>
                  </a:lnTo>
                  <a:lnTo>
                    <a:pt x="4702" y="11363"/>
                  </a:lnTo>
                  <a:lnTo>
                    <a:pt x="4669" y="11336"/>
                  </a:lnTo>
                  <a:lnTo>
                    <a:pt x="4639" y="11309"/>
                  </a:lnTo>
                  <a:lnTo>
                    <a:pt x="4609" y="11281"/>
                  </a:lnTo>
                  <a:lnTo>
                    <a:pt x="4580" y="11252"/>
                  </a:lnTo>
                  <a:lnTo>
                    <a:pt x="4550" y="11222"/>
                  </a:lnTo>
                  <a:lnTo>
                    <a:pt x="4522" y="11192"/>
                  </a:lnTo>
                  <a:lnTo>
                    <a:pt x="4494" y="11161"/>
                  </a:lnTo>
                  <a:lnTo>
                    <a:pt x="4468" y="11129"/>
                  </a:lnTo>
                  <a:lnTo>
                    <a:pt x="4442" y="11098"/>
                  </a:lnTo>
                  <a:lnTo>
                    <a:pt x="4416" y="11066"/>
                  </a:lnTo>
                  <a:lnTo>
                    <a:pt x="4391" y="11032"/>
                  </a:lnTo>
                  <a:lnTo>
                    <a:pt x="4367" y="10999"/>
                  </a:lnTo>
                  <a:lnTo>
                    <a:pt x="4344" y="10965"/>
                  </a:lnTo>
                  <a:lnTo>
                    <a:pt x="4321" y="10931"/>
                  </a:lnTo>
                  <a:lnTo>
                    <a:pt x="4299" y="10896"/>
                  </a:lnTo>
                  <a:lnTo>
                    <a:pt x="4277" y="10861"/>
                  </a:lnTo>
                  <a:lnTo>
                    <a:pt x="4257" y="10824"/>
                  </a:lnTo>
                  <a:lnTo>
                    <a:pt x="4237" y="10789"/>
                  </a:lnTo>
                  <a:lnTo>
                    <a:pt x="4217" y="10752"/>
                  </a:lnTo>
                  <a:lnTo>
                    <a:pt x="4198" y="10715"/>
                  </a:lnTo>
                  <a:lnTo>
                    <a:pt x="4181" y="10677"/>
                  </a:lnTo>
                  <a:lnTo>
                    <a:pt x="4164" y="10640"/>
                  </a:lnTo>
                  <a:lnTo>
                    <a:pt x="4147" y="10601"/>
                  </a:lnTo>
                  <a:lnTo>
                    <a:pt x="4133" y="10562"/>
                  </a:lnTo>
                  <a:lnTo>
                    <a:pt x="4117" y="10524"/>
                  </a:lnTo>
                  <a:lnTo>
                    <a:pt x="4103" y="10485"/>
                  </a:lnTo>
                  <a:lnTo>
                    <a:pt x="4090" y="10445"/>
                  </a:lnTo>
                  <a:lnTo>
                    <a:pt x="4077" y="10406"/>
                  </a:lnTo>
                  <a:lnTo>
                    <a:pt x="4066" y="10365"/>
                  </a:lnTo>
                  <a:lnTo>
                    <a:pt x="4054" y="10324"/>
                  </a:lnTo>
                  <a:lnTo>
                    <a:pt x="4044" y="10283"/>
                  </a:lnTo>
                  <a:lnTo>
                    <a:pt x="4034" y="10243"/>
                  </a:lnTo>
                  <a:lnTo>
                    <a:pt x="4026" y="10202"/>
                  </a:lnTo>
                  <a:lnTo>
                    <a:pt x="4018" y="10160"/>
                  </a:lnTo>
                  <a:lnTo>
                    <a:pt x="4010" y="10118"/>
                  </a:lnTo>
                  <a:lnTo>
                    <a:pt x="4004" y="10077"/>
                  </a:lnTo>
                  <a:lnTo>
                    <a:pt x="3999" y="10035"/>
                  </a:lnTo>
                  <a:lnTo>
                    <a:pt x="3994" y="9993"/>
                  </a:lnTo>
                  <a:lnTo>
                    <a:pt x="3990" y="9950"/>
                  </a:lnTo>
                  <a:lnTo>
                    <a:pt x="3986" y="9907"/>
                  </a:lnTo>
                  <a:lnTo>
                    <a:pt x="3984" y="9865"/>
                  </a:lnTo>
                  <a:lnTo>
                    <a:pt x="3982" y="9823"/>
                  </a:lnTo>
                  <a:lnTo>
                    <a:pt x="3981" y="9780"/>
                  </a:lnTo>
                  <a:lnTo>
                    <a:pt x="3981" y="9736"/>
                  </a:lnTo>
                  <a:lnTo>
                    <a:pt x="3982" y="9693"/>
                  </a:lnTo>
                  <a:lnTo>
                    <a:pt x="3984" y="9650"/>
                  </a:lnTo>
                  <a:lnTo>
                    <a:pt x="3986" y="9608"/>
                  </a:lnTo>
                  <a:lnTo>
                    <a:pt x="3990" y="9564"/>
                  </a:lnTo>
                  <a:lnTo>
                    <a:pt x="3994" y="9521"/>
                  </a:lnTo>
                  <a:lnTo>
                    <a:pt x="3999" y="9478"/>
                  </a:lnTo>
                  <a:lnTo>
                    <a:pt x="4004" y="9440"/>
                  </a:lnTo>
                  <a:lnTo>
                    <a:pt x="4010" y="9403"/>
                  </a:lnTo>
                  <a:lnTo>
                    <a:pt x="4018" y="9365"/>
                  </a:lnTo>
                  <a:lnTo>
                    <a:pt x="4026" y="9328"/>
                  </a:lnTo>
                  <a:lnTo>
                    <a:pt x="4034" y="9291"/>
                  </a:lnTo>
                  <a:lnTo>
                    <a:pt x="4043" y="9255"/>
                  </a:lnTo>
                  <a:lnTo>
                    <a:pt x="4053" y="9218"/>
                  </a:lnTo>
                  <a:lnTo>
                    <a:pt x="4063" y="9182"/>
                  </a:lnTo>
                  <a:lnTo>
                    <a:pt x="4074" y="9145"/>
                  </a:lnTo>
                  <a:lnTo>
                    <a:pt x="4086" y="9109"/>
                  </a:lnTo>
                  <a:lnTo>
                    <a:pt x="4098" y="9074"/>
                  </a:lnTo>
                  <a:lnTo>
                    <a:pt x="4111" y="9038"/>
                  </a:lnTo>
                  <a:lnTo>
                    <a:pt x="4124" y="9003"/>
                  </a:lnTo>
                  <a:lnTo>
                    <a:pt x="4138" y="8968"/>
                  </a:lnTo>
                  <a:lnTo>
                    <a:pt x="4152" y="8933"/>
                  </a:lnTo>
                  <a:lnTo>
                    <a:pt x="4168" y="8899"/>
                  </a:lnTo>
                  <a:lnTo>
                    <a:pt x="4184" y="8865"/>
                  </a:lnTo>
                  <a:lnTo>
                    <a:pt x="4200" y="8831"/>
                  </a:lnTo>
                  <a:lnTo>
                    <a:pt x="4217" y="8797"/>
                  </a:lnTo>
                  <a:lnTo>
                    <a:pt x="4235" y="8764"/>
                  </a:lnTo>
                  <a:lnTo>
                    <a:pt x="4253" y="8731"/>
                  </a:lnTo>
                  <a:lnTo>
                    <a:pt x="4271" y="8699"/>
                  </a:lnTo>
                  <a:lnTo>
                    <a:pt x="4291" y="8667"/>
                  </a:lnTo>
                  <a:lnTo>
                    <a:pt x="4311" y="8634"/>
                  </a:lnTo>
                  <a:lnTo>
                    <a:pt x="4331" y="8603"/>
                  </a:lnTo>
                  <a:lnTo>
                    <a:pt x="4352" y="8571"/>
                  </a:lnTo>
                  <a:lnTo>
                    <a:pt x="4374" y="8540"/>
                  </a:lnTo>
                  <a:lnTo>
                    <a:pt x="4396" y="8509"/>
                  </a:lnTo>
                  <a:lnTo>
                    <a:pt x="4418" y="8479"/>
                  </a:lnTo>
                  <a:lnTo>
                    <a:pt x="4441" y="8449"/>
                  </a:lnTo>
                  <a:lnTo>
                    <a:pt x="4465" y="8419"/>
                  </a:lnTo>
                  <a:lnTo>
                    <a:pt x="4489" y="8390"/>
                  </a:lnTo>
                  <a:lnTo>
                    <a:pt x="4513" y="8362"/>
                  </a:lnTo>
                  <a:lnTo>
                    <a:pt x="4538" y="8333"/>
                  </a:lnTo>
                  <a:lnTo>
                    <a:pt x="4564" y="8305"/>
                  </a:lnTo>
                  <a:lnTo>
                    <a:pt x="4590" y="8277"/>
                  </a:lnTo>
                  <a:lnTo>
                    <a:pt x="4616" y="8250"/>
                  </a:lnTo>
                  <a:lnTo>
                    <a:pt x="4643" y="8223"/>
                  </a:lnTo>
                  <a:lnTo>
                    <a:pt x="4670" y="8197"/>
                  </a:lnTo>
                  <a:lnTo>
                    <a:pt x="4699" y="8171"/>
                  </a:lnTo>
                  <a:lnTo>
                    <a:pt x="4727" y="8145"/>
                  </a:lnTo>
                  <a:lnTo>
                    <a:pt x="4756" y="8120"/>
                  </a:lnTo>
                  <a:lnTo>
                    <a:pt x="4785" y="8095"/>
                  </a:lnTo>
                  <a:lnTo>
                    <a:pt x="4816" y="8071"/>
                  </a:lnTo>
                  <a:lnTo>
                    <a:pt x="4845" y="8047"/>
                  </a:lnTo>
                  <a:lnTo>
                    <a:pt x="4876" y="8024"/>
                  </a:lnTo>
                  <a:lnTo>
                    <a:pt x="4907" y="8001"/>
                  </a:lnTo>
                  <a:lnTo>
                    <a:pt x="4939" y="7978"/>
                  </a:lnTo>
                  <a:lnTo>
                    <a:pt x="4970" y="7957"/>
                  </a:lnTo>
                  <a:lnTo>
                    <a:pt x="5002" y="7936"/>
                  </a:lnTo>
                  <a:lnTo>
                    <a:pt x="5036" y="7915"/>
                  </a:lnTo>
                  <a:lnTo>
                    <a:pt x="5068" y="7895"/>
                  </a:lnTo>
                  <a:lnTo>
                    <a:pt x="5103" y="7875"/>
                  </a:lnTo>
                  <a:lnTo>
                    <a:pt x="5136" y="7855"/>
                  </a:lnTo>
                  <a:lnTo>
                    <a:pt x="5171" y="7836"/>
                  </a:lnTo>
                  <a:lnTo>
                    <a:pt x="5205" y="7819"/>
                  </a:lnTo>
                  <a:lnTo>
                    <a:pt x="5241" y="7801"/>
                  </a:lnTo>
                  <a:lnTo>
                    <a:pt x="5276" y="7783"/>
                  </a:lnTo>
                  <a:lnTo>
                    <a:pt x="5312" y="7766"/>
                  </a:lnTo>
                  <a:lnTo>
                    <a:pt x="5348" y="7751"/>
                  </a:lnTo>
                  <a:lnTo>
                    <a:pt x="5385" y="7735"/>
                  </a:lnTo>
                  <a:lnTo>
                    <a:pt x="5421" y="7720"/>
                  </a:lnTo>
                  <a:lnTo>
                    <a:pt x="5459" y="7706"/>
                  </a:lnTo>
                  <a:lnTo>
                    <a:pt x="5496" y="7692"/>
                  </a:lnTo>
                  <a:lnTo>
                    <a:pt x="5554" y="7673"/>
                  </a:lnTo>
                  <a:lnTo>
                    <a:pt x="5610" y="7657"/>
                  </a:lnTo>
                  <a:lnTo>
                    <a:pt x="5668" y="7641"/>
                  </a:lnTo>
                  <a:lnTo>
                    <a:pt x="5724" y="7627"/>
                  </a:lnTo>
                  <a:lnTo>
                    <a:pt x="5782" y="7615"/>
                  </a:lnTo>
                  <a:lnTo>
                    <a:pt x="5839" y="7603"/>
                  </a:lnTo>
                  <a:lnTo>
                    <a:pt x="5896" y="7594"/>
                  </a:lnTo>
                  <a:lnTo>
                    <a:pt x="5954" y="7586"/>
                  </a:lnTo>
                  <a:lnTo>
                    <a:pt x="6011" y="7578"/>
                  </a:lnTo>
                  <a:lnTo>
                    <a:pt x="6069" y="7573"/>
                  </a:lnTo>
                  <a:lnTo>
                    <a:pt x="6126" y="7568"/>
                  </a:lnTo>
                  <a:lnTo>
                    <a:pt x="6184" y="7565"/>
                  </a:lnTo>
                  <a:lnTo>
                    <a:pt x="6241" y="7564"/>
                  </a:lnTo>
                  <a:lnTo>
                    <a:pt x="6298" y="7563"/>
                  </a:lnTo>
                  <a:lnTo>
                    <a:pt x="6355" y="7564"/>
                  </a:lnTo>
                  <a:lnTo>
                    <a:pt x="6412" y="7566"/>
                  </a:lnTo>
                  <a:lnTo>
                    <a:pt x="6469" y="7569"/>
                  </a:lnTo>
                  <a:lnTo>
                    <a:pt x="6526" y="7573"/>
                  </a:lnTo>
                  <a:lnTo>
                    <a:pt x="6582" y="7579"/>
                  </a:lnTo>
                  <a:lnTo>
                    <a:pt x="6638" y="7587"/>
                  </a:lnTo>
                  <a:lnTo>
                    <a:pt x="6694" y="7595"/>
                  </a:lnTo>
                  <a:lnTo>
                    <a:pt x="6750" y="7604"/>
                  </a:lnTo>
                  <a:lnTo>
                    <a:pt x="6806" y="7615"/>
                  </a:lnTo>
                  <a:lnTo>
                    <a:pt x="6861" y="7626"/>
                  </a:lnTo>
                  <a:lnTo>
                    <a:pt x="6916" y="7640"/>
                  </a:lnTo>
                  <a:lnTo>
                    <a:pt x="6970" y="7655"/>
                  </a:lnTo>
                  <a:lnTo>
                    <a:pt x="7024" y="7669"/>
                  </a:lnTo>
                  <a:lnTo>
                    <a:pt x="7079" y="7686"/>
                  </a:lnTo>
                  <a:lnTo>
                    <a:pt x="7132" y="7704"/>
                  </a:lnTo>
                  <a:lnTo>
                    <a:pt x="7185" y="7723"/>
                  </a:lnTo>
                  <a:lnTo>
                    <a:pt x="7237" y="7742"/>
                  </a:lnTo>
                  <a:lnTo>
                    <a:pt x="7289" y="7763"/>
                  </a:lnTo>
                  <a:lnTo>
                    <a:pt x="7342" y="7786"/>
                  </a:lnTo>
                  <a:lnTo>
                    <a:pt x="7393" y="7809"/>
                  </a:lnTo>
                  <a:lnTo>
                    <a:pt x="7444" y="7833"/>
                  </a:lnTo>
                  <a:lnTo>
                    <a:pt x="7494" y="7858"/>
                  </a:lnTo>
                  <a:lnTo>
                    <a:pt x="7543" y="7885"/>
                  </a:lnTo>
                  <a:lnTo>
                    <a:pt x="7592" y="7913"/>
                  </a:lnTo>
                  <a:lnTo>
                    <a:pt x="7641" y="7941"/>
                  </a:lnTo>
                  <a:lnTo>
                    <a:pt x="7689" y="7971"/>
                  </a:lnTo>
                  <a:lnTo>
                    <a:pt x="7736" y="8001"/>
                  </a:lnTo>
                  <a:lnTo>
                    <a:pt x="7783" y="8033"/>
                  </a:lnTo>
                  <a:lnTo>
                    <a:pt x="7829" y="8065"/>
                  </a:lnTo>
                  <a:lnTo>
                    <a:pt x="7874" y="8098"/>
                  </a:lnTo>
                  <a:lnTo>
                    <a:pt x="7919" y="8133"/>
                  </a:lnTo>
                  <a:lnTo>
                    <a:pt x="7963" y="8168"/>
                  </a:lnTo>
                  <a:lnTo>
                    <a:pt x="8006" y="8205"/>
                  </a:lnTo>
                  <a:lnTo>
                    <a:pt x="8049" y="8243"/>
                  </a:lnTo>
                  <a:lnTo>
                    <a:pt x="8090" y="8281"/>
                  </a:lnTo>
                  <a:lnTo>
                    <a:pt x="8131" y="8320"/>
                  </a:lnTo>
                  <a:lnTo>
                    <a:pt x="8171" y="8361"/>
                  </a:lnTo>
                  <a:lnTo>
                    <a:pt x="8211" y="8401"/>
                  </a:lnTo>
                  <a:lnTo>
                    <a:pt x="8248" y="8443"/>
                  </a:lnTo>
                  <a:lnTo>
                    <a:pt x="8286" y="8486"/>
                  </a:lnTo>
                  <a:lnTo>
                    <a:pt x="8322" y="8530"/>
                  </a:lnTo>
                  <a:lnTo>
                    <a:pt x="8358" y="8574"/>
                  </a:lnTo>
                  <a:lnTo>
                    <a:pt x="8393" y="8620"/>
                  </a:lnTo>
                  <a:lnTo>
                    <a:pt x="8427" y="8666"/>
                  </a:lnTo>
                  <a:lnTo>
                    <a:pt x="8459" y="8713"/>
                  </a:lnTo>
                  <a:lnTo>
                    <a:pt x="8491" y="8761"/>
                  </a:lnTo>
                  <a:lnTo>
                    <a:pt x="8522" y="8809"/>
                  </a:lnTo>
                  <a:lnTo>
                    <a:pt x="8551" y="8858"/>
                  </a:lnTo>
                  <a:lnTo>
                    <a:pt x="8580" y="8909"/>
                  </a:lnTo>
                  <a:lnTo>
                    <a:pt x="8607" y="8959"/>
                  </a:lnTo>
                  <a:lnTo>
                    <a:pt x="8644" y="9035"/>
                  </a:lnTo>
                  <a:lnTo>
                    <a:pt x="8678" y="9112"/>
                  </a:lnTo>
                  <a:lnTo>
                    <a:pt x="8711" y="9188"/>
                  </a:lnTo>
                  <a:lnTo>
                    <a:pt x="8740" y="9264"/>
                  </a:lnTo>
                  <a:lnTo>
                    <a:pt x="8767" y="9341"/>
                  </a:lnTo>
                  <a:lnTo>
                    <a:pt x="8792" y="9419"/>
                  </a:lnTo>
                  <a:lnTo>
                    <a:pt x="8815" y="9496"/>
                  </a:lnTo>
                  <a:lnTo>
                    <a:pt x="8835" y="9573"/>
                  </a:lnTo>
                  <a:lnTo>
                    <a:pt x="8854" y="9652"/>
                  </a:lnTo>
                  <a:lnTo>
                    <a:pt x="8869" y="9729"/>
                  </a:lnTo>
                  <a:lnTo>
                    <a:pt x="8883" y="9807"/>
                  </a:lnTo>
                  <a:lnTo>
                    <a:pt x="8895" y="9885"/>
                  </a:lnTo>
                  <a:lnTo>
                    <a:pt x="8903" y="9964"/>
                  </a:lnTo>
                  <a:lnTo>
                    <a:pt x="8910" y="10042"/>
                  </a:lnTo>
                  <a:lnTo>
                    <a:pt x="8915" y="10120"/>
                  </a:lnTo>
                  <a:lnTo>
                    <a:pt x="8917" y="10199"/>
                  </a:lnTo>
                  <a:lnTo>
                    <a:pt x="8917" y="10277"/>
                  </a:lnTo>
                  <a:lnTo>
                    <a:pt x="8916" y="10356"/>
                  </a:lnTo>
                  <a:lnTo>
                    <a:pt x="8912" y="10435"/>
                  </a:lnTo>
                  <a:lnTo>
                    <a:pt x="8906" y="10513"/>
                  </a:lnTo>
                  <a:lnTo>
                    <a:pt x="8898" y="10591"/>
                  </a:lnTo>
                  <a:lnTo>
                    <a:pt x="8887" y="10670"/>
                  </a:lnTo>
                  <a:lnTo>
                    <a:pt x="8875" y="10748"/>
                  </a:lnTo>
                  <a:lnTo>
                    <a:pt x="8860" y="10826"/>
                  </a:lnTo>
                  <a:lnTo>
                    <a:pt x="8843" y="10904"/>
                  </a:lnTo>
                  <a:lnTo>
                    <a:pt x="8825" y="10982"/>
                  </a:lnTo>
                  <a:lnTo>
                    <a:pt x="8804" y="11059"/>
                  </a:lnTo>
                  <a:lnTo>
                    <a:pt x="8781" y="11137"/>
                  </a:lnTo>
                  <a:lnTo>
                    <a:pt x="8756" y="11214"/>
                  </a:lnTo>
                  <a:lnTo>
                    <a:pt x="8728" y="11291"/>
                  </a:lnTo>
                  <a:lnTo>
                    <a:pt x="8699" y="11367"/>
                  </a:lnTo>
                  <a:lnTo>
                    <a:pt x="8669" y="11444"/>
                  </a:lnTo>
                  <a:lnTo>
                    <a:pt x="8737" y="11437"/>
                  </a:lnTo>
                  <a:lnTo>
                    <a:pt x="8806" y="11428"/>
                  </a:lnTo>
                  <a:lnTo>
                    <a:pt x="8874" y="11417"/>
                  </a:lnTo>
                  <a:lnTo>
                    <a:pt x="8943" y="11403"/>
                  </a:lnTo>
                  <a:lnTo>
                    <a:pt x="9010" y="11388"/>
                  </a:lnTo>
                  <a:lnTo>
                    <a:pt x="9079" y="11371"/>
                  </a:lnTo>
                  <a:lnTo>
                    <a:pt x="9147" y="11352"/>
                  </a:lnTo>
                  <a:lnTo>
                    <a:pt x="9215" y="11331"/>
                  </a:lnTo>
                  <a:lnTo>
                    <a:pt x="9283" y="11308"/>
                  </a:lnTo>
                  <a:lnTo>
                    <a:pt x="9351" y="11285"/>
                  </a:lnTo>
                  <a:lnTo>
                    <a:pt x="9417" y="11260"/>
                  </a:lnTo>
                  <a:lnTo>
                    <a:pt x="9482" y="11234"/>
                  </a:lnTo>
                  <a:lnTo>
                    <a:pt x="9548" y="11206"/>
                  </a:lnTo>
                  <a:lnTo>
                    <a:pt x="9613" y="11177"/>
                  </a:lnTo>
                  <a:lnTo>
                    <a:pt x="9677" y="11148"/>
                  </a:lnTo>
                  <a:lnTo>
                    <a:pt x="9739" y="11117"/>
                  </a:lnTo>
                  <a:lnTo>
                    <a:pt x="9802" y="11085"/>
                  </a:lnTo>
                  <a:lnTo>
                    <a:pt x="9864" y="11052"/>
                  </a:lnTo>
                  <a:lnTo>
                    <a:pt x="9925" y="11018"/>
                  </a:lnTo>
                  <a:lnTo>
                    <a:pt x="9985" y="10982"/>
                  </a:lnTo>
                  <a:lnTo>
                    <a:pt x="10044" y="10946"/>
                  </a:lnTo>
                  <a:lnTo>
                    <a:pt x="10103" y="10909"/>
                  </a:lnTo>
                  <a:lnTo>
                    <a:pt x="10161" y="10870"/>
                  </a:lnTo>
                  <a:lnTo>
                    <a:pt x="10219" y="10831"/>
                  </a:lnTo>
                  <a:lnTo>
                    <a:pt x="10274" y="10790"/>
                  </a:lnTo>
                  <a:lnTo>
                    <a:pt x="10330" y="10748"/>
                  </a:lnTo>
                  <a:lnTo>
                    <a:pt x="10385" y="10705"/>
                  </a:lnTo>
                  <a:lnTo>
                    <a:pt x="10438" y="10663"/>
                  </a:lnTo>
                  <a:lnTo>
                    <a:pt x="10491" y="10618"/>
                  </a:lnTo>
                  <a:lnTo>
                    <a:pt x="10542" y="10572"/>
                  </a:lnTo>
                  <a:lnTo>
                    <a:pt x="10594" y="10526"/>
                  </a:lnTo>
                  <a:lnTo>
                    <a:pt x="10644" y="10479"/>
                  </a:lnTo>
                  <a:lnTo>
                    <a:pt x="10693" y="10430"/>
                  </a:lnTo>
                  <a:lnTo>
                    <a:pt x="10741" y="10381"/>
                  </a:lnTo>
                  <a:lnTo>
                    <a:pt x="10788" y="10330"/>
                  </a:lnTo>
                  <a:lnTo>
                    <a:pt x="10835" y="10280"/>
                  </a:lnTo>
                  <a:lnTo>
                    <a:pt x="10880" y="10228"/>
                  </a:lnTo>
                  <a:lnTo>
                    <a:pt x="10924" y="10176"/>
                  </a:lnTo>
                  <a:lnTo>
                    <a:pt x="10966" y="10121"/>
                  </a:lnTo>
                  <a:lnTo>
                    <a:pt x="11009" y="10067"/>
                  </a:lnTo>
                  <a:lnTo>
                    <a:pt x="11050" y="10013"/>
                  </a:lnTo>
                  <a:lnTo>
                    <a:pt x="11090" y="9956"/>
                  </a:lnTo>
                  <a:lnTo>
                    <a:pt x="11128" y="9900"/>
                  </a:lnTo>
                  <a:lnTo>
                    <a:pt x="11166" y="9843"/>
                  </a:lnTo>
                  <a:lnTo>
                    <a:pt x="11203" y="9784"/>
                  </a:lnTo>
                  <a:lnTo>
                    <a:pt x="11238" y="9726"/>
                  </a:lnTo>
                  <a:lnTo>
                    <a:pt x="11272" y="9666"/>
                  </a:lnTo>
                  <a:lnTo>
                    <a:pt x="11306" y="9606"/>
                  </a:lnTo>
                  <a:lnTo>
                    <a:pt x="11338" y="9545"/>
                  </a:lnTo>
                  <a:lnTo>
                    <a:pt x="11368" y="9483"/>
                  </a:lnTo>
                  <a:lnTo>
                    <a:pt x="11398" y="9421"/>
                  </a:lnTo>
                  <a:lnTo>
                    <a:pt x="11427" y="9358"/>
                  </a:lnTo>
                  <a:lnTo>
                    <a:pt x="11454" y="9294"/>
                  </a:lnTo>
                  <a:lnTo>
                    <a:pt x="11479" y="9231"/>
                  </a:lnTo>
                  <a:lnTo>
                    <a:pt x="11504" y="9166"/>
                  </a:lnTo>
                  <a:lnTo>
                    <a:pt x="11527" y="9100"/>
                  </a:lnTo>
                  <a:lnTo>
                    <a:pt x="11549" y="9034"/>
                  </a:lnTo>
                  <a:lnTo>
                    <a:pt x="11570" y="8967"/>
                  </a:lnTo>
                  <a:lnTo>
                    <a:pt x="11590" y="8901"/>
                  </a:lnTo>
                  <a:lnTo>
                    <a:pt x="11608" y="8834"/>
                  </a:lnTo>
                  <a:lnTo>
                    <a:pt x="11624" y="8765"/>
                  </a:lnTo>
                  <a:lnTo>
                    <a:pt x="11639" y="8697"/>
                  </a:lnTo>
                  <a:lnTo>
                    <a:pt x="11653" y="8628"/>
                  </a:lnTo>
                  <a:lnTo>
                    <a:pt x="11666" y="8558"/>
                  </a:lnTo>
                  <a:lnTo>
                    <a:pt x="11676" y="8488"/>
                  </a:lnTo>
                  <a:lnTo>
                    <a:pt x="11687" y="8418"/>
                  </a:lnTo>
                  <a:lnTo>
                    <a:pt x="11694" y="8347"/>
                  </a:lnTo>
                  <a:lnTo>
                    <a:pt x="11702" y="8275"/>
                  </a:lnTo>
                  <a:lnTo>
                    <a:pt x="11707" y="8204"/>
                  </a:lnTo>
                  <a:lnTo>
                    <a:pt x="11711" y="8132"/>
                  </a:lnTo>
                  <a:lnTo>
                    <a:pt x="11713" y="8059"/>
                  </a:lnTo>
                  <a:lnTo>
                    <a:pt x="11713" y="7987"/>
                  </a:lnTo>
                  <a:lnTo>
                    <a:pt x="11712" y="7899"/>
                  </a:lnTo>
                  <a:lnTo>
                    <a:pt x="11709" y="7812"/>
                  </a:lnTo>
                  <a:lnTo>
                    <a:pt x="11704" y="7726"/>
                  </a:lnTo>
                  <a:lnTo>
                    <a:pt x="11696" y="7640"/>
                  </a:lnTo>
                  <a:lnTo>
                    <a:pt x="11686" y="7554"/>
                  </a:lnTo>
                  <a:lnTo>
                    <a:pt x="11674" y="7470"/>
                  </a:lnTo>
                  <a:lnTo>
                    <a:pt x="11661" y="7385"/>
                  </a:lnTo>
                  <a:lnTo>
                    <a:pt x="11644" y="7302"/>
                  </a:lnTo>
                  <a:lnTo>
                    <a:pt x="11626" y="7219"/>
                  </a:lnTo>
                  <a:lnTo>
                    <a:pt x="11606" y="7138"/>
                  </a:lnTo>
                  <a:lnTo>
                    <a:pt x="11585" y="7056"/>
                  </a:lnTo>
                  <a:lnTo>
                    <a:pt x="11561" y="6976"/>
                  </a:lnTo>
                  <a:lnTo>
                    <a:pt x="11534" y="6896"/>
                  </a:lnTo>
                  <a:lnTo>
                    <a:pt x="11507" y="6817"/>
                  </a:lnTo>
                  <a:lnTo>
                    <a:pt x="11478" y="6740"/>
                  </a:lnTo>
                  <a:lnTo>
                    <a:pt x="11447" y="6662"/>
                  </a:lnTo>
                  <a:lnTo>
                    <a:pt x="11413" y="6586"/>
                  </a:lnTo>
                  <a:lnTo>
                    <a:pt x="11378" y="6511"/>
                  </a:lnTo>
                  <a:lnTo>
                    <a:pt x="11341" y="6437"/>
                  </a:lnTo>
                  <a:lnTo>
                    <a:pt x="11303" y="6364"/>
                  </a:lnTo>
                  <a:lnTo>
                    <a:pt x="11263" y="6291"/>
                  </a:lnTo>
                  <a:lnTo>
                    <a:pt x="11221" y="6220"/>
                  </a:lnTo>
                  <a:lnTo>
                    <a:pt x="11177" y="6150"/>
                  </a:lnTo>
                  <a:lnTo>
                    <a:pt x="11132" y="6081"/>
                  </a:lnTo>
                  <a:lnTo>
                    <a:pt x="11085" y="6012"/>
                  </a:lnTo>
                  <a:lnTo>
                    <a:pt x="11037" y="5945"/>
                  </a:lnTo>
                  <a:lnTo>
                    <a:pt x="10987" y="5879"/>
                  </a:lnTo>
                  <a:lnTo>
                    <a:pt x="10936" y="5814"/>
                  </a:lnTo>
                  <a:lnTo>
                    <a:pt x="10883" y="5751"/>
                  </a:lnTo>
                  <a:lnTo>
                    <a:pt x="10828" y="5689"/>
                  </a:lnTo>
                  <a:lnTo>
                    <a:pt x="10772" y="5627"/>
                  </a:lnTo>
                  <a:lnTo>
                    <a:pt x="10716" y="5568"/>
                  </a:lnTo>
                  <a:close/>
                </a:path>
              </a:pathLst>
            </a:custGeom>
          </p:spPr>
          <p:style>
            <a:lnRef idx="0">
              <a:schemeClr val="accent1"/>
            </a:lnRef>
            <a:fillRef idx="3">
              <a:schemeClr val="accent1"/>
            </a:fillRef>
            <a:effectRef idx="3">
              <a:schemeClr val="accent1"/>
            </a:effectRef>
            <a:fontRef idx="minor">
              <a:schemeClr val="lt1"/>
            </a:fontRef>
          </p:style>
          <p:txBody>
            <a:bodyPr lIns="90000" rIns="90000" bIns="46800" anchor="ctr">
              <a:noAutofit/>
              <a:scene3d>
                <a:camera prst="orthographicFront"/>
                <a:lightRig rig="threePt" dir="t"/>
              </a:scene3d>
              <a:sp3d contourW="12700">
                <a:contourClr>
                  <a:srgbClr val="FFFFFF"/>
                </a:contourClr>
              </a:sp3d>
            </a:bodyPr>
            <a:p>
              <a:pPr algn="ctr">
                <a:lnSpc>
                  <a:spcPct val="120000"/>
                </a:lnSpc>
                <a:defRPr/>
              </a:pPr>
              <a:endParaRPr lang="en-US" altLang="zh-CN" sz="2000" b="1" spc="300" dirty="0">
                <a:solidFill>
                  <a:srgbClr val="FFFFFF"/>
                </a:solidFill>
                <a:latin typeface="微软雅黑" panose="020B0503020204020204" charset="-122"/>
                <a:ea typeface="微软雅黑" panose="020B0503020204020204" charset="-122"/>
                <a:cs typeface="+mj-cs"/>
                <a:sym typeface="Arial" panose="020B0604020202090204" pitchFamily="34" charset="0"/>
              </a:endParaRPr>
            </a:p>
          </p:txBody>
        </p:sp>
        <p:sp>
          <p:nvSpPr>
            <p:cNvPr id="23" name="KSO_Shape"/>
            <p:cNvSpPr/>
            <p:nvPr>
              <p:custDataLst>
                <p:tags r:id="rId5"/>
              </p:custDataLst>
            </p:nvPr>
          </p:nvSpPr>
          <p:spPr bwMode="auto">
            <a:xfrm>
              <a:off x="12819" y="3410"/>
              <a:ext cx="1889" cy="2038"/>
            </a:xfrm>
            <a:custGeom>
              <a:avLst/>
              <a:gdLst>
                <a:gd name="T0" fmla="*/ 2147483646 w 11713"/>
                <a:gd name="T1" fmla="*/ 2147483646 h 12650"/>
                <a:gd name="T2" fmla="*/ 2147483646 w 11713"/>
                <a:gd name="T3" fmla="*/ 2147483646 h 12650"/>
                <a:gd name="T4" fmla="*/ 2147483646 w 11713"/>
                <a:gd name="T5" fmla="*/ 2147483646 h 12650"/>
                <a:gd name="T6" fmla="*/ 2147483646 w 11713"/>
                <a:gd name="T7" fmla="*/ 2147483646 h 12650"/>
                <a:gd name="T8" fmla="*/ 2147483646 w 11713"/>
                <a:gd name="T9" fmla="*/ 2147483646 h 12650"/>
                <a:gd name="T10" fmla="*/ 2147483646 w 11713"/>
                <a:gd name="T11" fmla="*/ 2147483646 h 12650"/>
                <a:gd name="T12" fmla="*/ 2147483646 w 11713"/>
                <a:gd name="T13" fmla="*/ 2147483646 h 12650"/>
                <a:gd name="T14" fmla="*/ 2147483646 w 11713"/>
                <a:gd name="T15" fmla="*/ 2147483646 h 12650"/>
                <a:gd name="T16" fmla="*/ 2147483646 w 11713"/>
                <a:gd name="T17" fmla="*/ 2147483646 h 12650"/>
                <a:gd name="T18" fmla="*/ 2147483646 w 11713"/>
                <a:gd name="T19" fmla="*/ 2147483646 h 12650"/>
                <a:gd name="T20" fmla="*/ 2147483646 w 11713"/>
                <a:gd name="T21" fmla="*/ 2147483646 h 12650"/>
                <a:gd name="T22" fmla="*/ 2147483646 w 11713"/>
                <a:gd name="T23" fmla="*/ 2147483646 h 12650"/>
                <a:gd name="T24" fmla="*/ 2147483646 w 11713"/>
                <a:gd name="T25" fmla="*/ 2147483646 h 12650"/>
                <a:gd name="T26" fmla="*/ 2147483646 w 11713"/>
                <a:gd name="T27" fmla="*/ 2147483646 h 12650"/>
                <a:gd name="T28" fmla="*/ 2147483646 w 11713"/>
                <a:gd name="T29" fmla="*/ 2147483646 h 12650"/>
                <a:gd name="T30" fmla="*/ 2147483646 w 11713"/>
                <a:gd name="T31" fmla="*/ 2147483646 h 12650"/>
                <a:gd name="T32" fmla="*/ 2147483646 w 11713"/>
                <a:gd name="T33" fmla="*/ 2147483646 h 12650"/>
                <a:gd name="T34" fmla="*/ 2147483646 w 11713"/>
                <a:gd name="T35" fmla="*/ 2147483646 h 12650"/>
                <a:gd name="T36" fmla="*/ 2147483646 w 11713"/>
                <a:gd name="T37" fmla="*/ 2147483646 h 12650"/>
                <a:gd name="T38" fmla="*/ 2147483646 w 11713"/>
                <a:gd name="T39" fmla="*/ 2147483646 h 12650"/>
                <a:gd name="T40" fmla="*/ 2147483646 w 11713"/>
                <a:gd name="T41" fmla="*/ 2147483646 h 12650"/>
                <a:gd name="T42" fmla="*/ 2147483646 w 11713"/>
                <a:gd name="T43" fmla="*/ 2147483646 h 12650"/>
                <a:gd name="T44" fmla="*/ 2147483646 w 11713"/>
                <a:gd name="T45" fmla="*/ 2147483646 h 12650"/>
                <a:gd name="T46" fmla="*/ 2147483646 w 11713"/>
                <a:gd name="T47" fmla="*/ 2147483646 h 12650"/>
                <a:gd name="T48" fmla="*/ 2147483646 w 11713"/>
                <a:gd name="T49" fmla="*/ 2147483646 h 12650"/>
                <a:gd name="T50" fmla="*/ 2147483646 w 11713"/>
                <a:gd name="T51" fmla="*/ 2147483646 h 12650"/>
                <a:gd name="T52" fmla="*/ 2147483646 w 11713"/>
                <a:gd name="T53" fmla="*/ 2147483646 h 12650"/>
                <a:gd name="T54" fmla="*/ 2147483646 w 11713"/>
                <a:gd name="T55" fmla="*/ 2147483646 h 12650"/>
                <a:gd name="T56" fmla="*/ 2147483646 w 11713"/>
                <a:gd name="T57" fmla="*/ 2147483646 h 12650"/>
                <a:gd name="T58" fmla="*/ 2147483646 w 11713"/>
                <a:gd name="T59" fmla="*/ 2147483646 h 12650"/>
                <a:gd name="T60" fmla="*/ 2147483646 w 11713"/>
                <a:gd name="T61" fmla="*/ 2147483646 h 12650"/>
                <a:gd name="T62" fmla="*/ 2147483646 w 11713"/>
                <a:gd name="T63" fmla="*/ 2147483646 h 12650"/>
                <a:gd name="T64" fmla="*/ 2147483646 w 11713"/>
                <a:gd name="T65" fmla="*/ 2147483646 h 12650"/>
                <a:gd name="T66" fmla="*/ 2147483646 w 11713"/>
                <a:gd name="T67" fmla="*/ 2147483646 h 12650"/>
                <a:gd name="T68" fmla="*/ 2147483646 w 11713"/>
                <a:gd name="T69" fmla="*/ 2147483646 h 12650"/>
                <a:gd name="T70" fmla="*/ 2147483646 w 11713"/>
                <a:gd name="T71" fmla="*/ 2147483646 h 12650"/>
                <a:gd name="T72" fmla="*/ 2147483646 w 11713"/>
                <a:gd name="T73" fmla="*/ 2147483646 h 12650"/>
                <a:gd name="T74" fmla="*/ 2147483646 w 11713"/>
                <a:gd name="T75" fmla="*/ 2147483646 h 12650"/>
                <a:gd name="T76" fmla="*/ 2147483646 w 11713"/>
                <a:gd name="T77" fmla="*/ 2147483646 h 12650"/>
                <a:gd name="T78" fmla="*/ 2147483646 w 11713"/>
                <a:gd name="T79" fmla="*/ 2147483646 h 12650"/>
                <a:gd name="T80" fmla="*/ 2147483646 w 11713"/>
                <a:gd name="T81" fmla="*/ 2147483646 h 12650"/>
                <a:gd name="T82" fmla="*/ 2147483646 w 11713"/>
                <a:gd name="T83" fmla="*/ 2147483646 h 12650"/>
                <a:gd name="T84" fmla="*/ 2147483646 w 11713"/>
                <a:gd name="T85" fmla="*/ 2147483646 h 12650"/>
                <a:gd name="T86" fmla="*/ 2147483646 w 11713"/>
                <a:gd name="T87" fmla="*/ 2147483646 h 12650"/>
                <a:gd name="T88" fmla="*/ 2147483646 w 11713"/>
                <a:gd name="T89" fmla="*/ 2147483646 h 12650"/>
                <a:gd name="T90" fmla="*/ 2147483646 w 11713"/>
                <a:gd name="T91" fmla="*/ 2147483646 h 12650"/>
                <a:gd name="T92" fmla="*/ 2147483646 w 11713"/>
                <a:gd name="T93" fmla="*/ 2147483646 h 12650"/>
                <a:gd name="T94" fmla="*/ 2147483646 w 11713"/>
                <a:gd name="T95" fmla="*/ 2147483646 h 12650"/>
                <a:gd name="T96" fmla="*/ 2147483646 w 11713"/>
                <a:gd name="T97" fmla="*/ 2147483646 h 12650"/>
                <a:gd name="T98" fmla="*/ 2147483646 w 11713"/>
                <a:gd name="T99" fmla="*/ 2147483646 h 12650"/>
                <a:gd name="T100" fmla="*/ 2147483646 w 11713"/>
                <a:gd name="T101" fmla="*/ 2147483646 h 12650"/>
                <a:gd name="T102" fmla="*/ 2147483646 w 11713"/>
                <a:gd name="T103" fmla="*/ 2147483646 h 12650"/>
                <a:gd name="T104" fmla="*/ 2147483646 w 11713"/>
                <a:gd name="T105" fmla="*/ 2147483646 h 12650"/>
                <a:gd name="T106" fmla="*/ 2147483646 w 11713"/>
                <a:gd name="T107" fmla="*/ 2147483646 h 12650"/>
                <a:gd name="T108" fmla="*/ 2147483646 w 11713"/>
                <a:gd name="T109" fmla="*/ 2147483646 h 12650"/>
                <a:gd name="T110" fmla="*/ 2147483646 w 11713"/>
                <a:gd name="T111" fmla="*/ 2147483646 h 12650"/>
                <a:gd name="T112" fmla="*/ 2147483646 w 11713"/>
                <a:gd name="T113" fmla="*/ 2147483646 h 12650"/>
                <a:gd name="T114" fmla="*/ 2147483646 w 11713"/>
                <a:gd name="T115" fmla="*/ 2147483646 h 12650"/>
                <a:gd name="T116" fmla="*/ 2147483646 w 11713"/>
                <a:gd name="T117" fmla="*/ 2147483646 h 12650"/>
                <a:gd name="T118" fmla="*/ 2147483646 w 11713"/>
                <a:gd name="T119" fmla="*/ 2147483646 h 12650"/>
                <a:gd name="T120" fmla="*/ 2147483646 w 11713"/>
                <a:gd name="T121" fmla="*/ 2147483646 h 12650"/>
                <a:gd name="T122" fmla="*/ 2147483646 w 11713"/>
                <a:gd name="T123" fmla="*/ 2147483646 h 12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13" h="12650">
                  <a:moveTo>
                    <a:pt x="10716" y="5568"/>
                  </a:moveTo>
                  <a:lnTo>
                    <a:pt x="10716" y="5568"/>
                  </a:lnTo>
                  <a:lnTo>
                    <a:pt x="10759" y="5528"/>
                  </a:lnTo>
                  <a:lnTo>
                    <a:pt x="10801" y="5487"/>
                  </a:lnTo>
                  <a:lnTo>
                    <a:pt x="10843" y="5446"/>
                  </a:lnTo>
                  <a:lnTo>
                    <a:pt x="10884" y="5402"/>
                  </a:lnTo>
                  <a:lnTo>
                    <a:pt x="10924" y="5358"/>
                  </a:lnTo>
                  <a:lnTo>
                    <a:pt x="10962" y="5314"/>
                  </a:lnTo>
                  <a:lnTo>
                    <a:pt x="10999" y="5268"/>
                  </a:lnTo>
                  <a:lnTo>
                    <a:pt x="11035" y="5221"/>
                  </a:lnTo>
                  <a:lnTo>
                    <a:pt x="11070" y="5173"/>
                  </a:lnTo>
                  <a:lnTo>
                    <a:pt x="11103" y="5125"/>
                  </a:lnTo>
                  <a:lnTo>
                    <a:pt x="11136" y="5076"/>
                  </a:lnTo>
                  <a:lnTo>
                    <a:pt x="11167" y="5026"/>
                  </a:lnTo>
                  <a:lnTo>
                    <a:pt x="11196" y="4975"/>
                  </a:lnTo>
                  <a:lnTo>
                    <a:pt x="11224" y="4922"/>
                  </a:lnTo>
                  <a:lnTo>
                    <a:pt x="11251" y="4870"/>
                  </a:lnTo>
                  <a:lnTo>
                    <a:pt x="11278" y="4817"/>
                  </a:lnTo>
                  <a:lnTo>
                    <a:pt x="11302" y="4763"/>
                  </a:lnTo>
                  <a:lnTo>
                    <a:pt x="11325" y="4708"/>
                  </a:lnTo>
                  <a:lnTo>
                    <a:pt x="11346" y="4653"/>
                  </a:lnTo>
                  <a:lnTo>
                    <a:pt x="11366" y="4597"/>
                  </a:lnTo>
                  <a:lnTo>
                    <a:pt x="11385" y="4540"/>
                  </a:lnTo>
                  <a:lnTo>
                    <a:pt x="11402" y="4483"/>
                  </a:lnTo>
                  <a:lnTo>
                    <a:pt x="11417" y="4425"/>
                  </a:lnTo>
                  <a:lnTo>
                    <a:pt x="11431" y="4366"/>
                  </a:lnTo>
                  <a:lnTo>
                    <a:pt x="11444" y="4307"/>
                  </a:lnTo>
                  <a:lnTo>
                    <a:pt x="11454" y="4248"/>
                  </a:lnTo>
                  <a:lnTo>
                    <a:pt x="11463" y="4187"/>
                  </a:lnTo>
                  <a:lnTo>
                    <a:pt x="11471" y="4127"/>
                  </a:lnTo>
                  <a:lnTo>
                    <a:pt x="11477" y="4066"/>
                  </a:lnTo>
                  <a:lnTo>
                    <a:pt x="11481" y="4004"/>
                  </a:lnTo>
                  <a:lnTo>
                    <a:pt x="11484" y="3942"/>
                  </a:lnTo>
                  <a:lnTo>
                    <a:pt x="11484" y="3879"/>
                  </a:lnTo>
                  <a:lnTo>
                    <a:pt x="11484" y="3821"/>
                  </a:lnTo>
                  <a:lnTo>
                    <a:pt x="11482" y="3761"/>
                  </a:lnTo>
                  <a:lnTo>
                    <a:pt x="11478" y="3704"/>
                  </a:lnTo>
                  <a:lnTo>
                    <a:pt x="11473" y="3645"/>
                  </a:lnTo>
                  <a:lnTo>
                    <a:pt x="11466" y="3588"/>
                  </a:lnTo>
                  <a:lnTo>
                    <a:pt x="11457" y="3530"/>
                  </a:lnTo>
                  <a:lnTo>
                    <a:pt x="11448" y="3474"/>
                  </a:lnTo>
                  <a:lnTo>
                    <a:pt x="11436" y="3417"/>
                  </a:lnTo>
                  <a:lnTo>
                    <a:pt x="11424" y="3362"/>
                  </a:lnTo>
                  <a:lnTo>
                    <a:pt x="11410" y="3307"/>
                  </a:lnTo>
                  <a:lnTo>
                    <a:pt x="11394" y="3252"/>
                  </a:lnTo>
                  <a:lnTo>
                    <a:pt x="11378" y="3198"/>
                  </a:lnTo>
                  <a:lnTo>
                    <a:pt x="11360" y="3145"/>
                  </a:lnTo>
                  <a:lnTo>
                    <a:pt x="11340" y="3092"/>
                  </a:lnTo>
                  <a:lnTo>
                    <a:pt x="11320" y="3039"/>
                  </a:lnTo>
                  <a:lnTo>
                    <a:pt x="11298" y="2987"/>
                  </a:lnTo>
                  <a:lnTo>
                    <a:pt x="11275" y="2936"/>
                  </a:lnTo>
                  <a:lnTo>
                    <a:pt x="11250" y="2886"/>
                  </a:lnTo>
                  <a:lnTo>
                    <a:pt x="11225" y="2836"/>
                  </a:lnTo>
                  <a:lnTo>
                    <a:pt x="11198" y="2788"/>
                  </a:lnTo>
                  <a:lnTo>
                    <a:pt x="11170" y="2739"/>
                  </a:lnTo>
                  <a:lnTo>
                    <a:pt x="11141" y="2692"/>
                  </a:lnTo>
                  <a:lnTo>
                    <a:pt x="11110" y="2645"/>
                  </a:lnTo>
                  <a:lnTo>
                    <a:pt x="11079" y="2599"/>
                  </a:lnTo>
                  <a:lnTo>
                    <a:pt x="11047" y="2553"/>
                  </a:lnTo>
                  <a:lnTo>
                    <a:pt x="11013" y="2509"/>
                  </a:lnTo>
                  <a:lnTo>
                    <a:pt x="10978" y="2465"/>
                  </a:lnTo>
                  <a:lnTo>
                    <a:pt x="10942" y="2422"/>
                  </a:lnTo>
                  <a:lnTo>
                    <a:pt x="10906" y="2379"/>
                  </a:lnTo>
                  <a:lnTo>
                    <a:pt x="10868" y="2339"/>
                  </a:lnTo>
                  <a:lnTo>
                    <a:pt x="10828" y="2299"/>
                  </a:lnTo>
                  <a:lnTo>
                    <a:pt x="10789" y="2259"/>
                  </a:lnTo>
                  <a:lnTo>
                    <a:pt x="10748" y="2221"/>
                  </a:lnTo>
                  <a:lnTo>
                    <a:pt x="10706" y="2183"/>
                  </a:lnTo>
                  <a:lnTo>
                    <a:pt x="10664" y="2146"/>
                  </a:lnTo>
                  <a:lnTo>
                    <a:pt x="10621" y="2111"/>
                  </a:lnTo>
                  <a:lnTo>
                    <a:pt x="10576" y="2076"/>
                  </a:lnTo>
                  <a:lnTo>
                    <a:pt x="10531" y="2043"/>
                  </a:lnTo>
                  <a:lnTo>
                    <a:pt x="10485" y="2011"/>
                  </a:lnTo>
                  <a:lnTo>
                    <a:pt x="10438" y="1979"/>
                  </a:lnTo>
                  <a:lnTo>
                    <a:pt x="10390" y="1949"/>
                  </a:lnTo>
                  <a:lnTo>
                    <a:pt x="10341" y="1920"/>
                  </a:lnTo>
                  <a:lnTo>
                    <a:pt x="10292" y="1892"/>
                  </a:lnTo>
                  <a:lnTo>
                    <a:pt x="10242" y="1864"/>
                  </a:lnTo>
                  <a:lnTo>
                    <a:pt x="10190" y="1838"/>
                  </a:lnTo>
                  <a:lnTo>
                    <a:pt x="10139" y="1814"/>
                  </a:lnTo>
                  <a:lnTo>
                    <a:pt x="10087" y="1790"/>
                  </a:lnTo>
                  <a:lnTo>
                    <a:pt x="10034" y="1768"/>
                  </a:lnTo>
                  <a:lnTo>
                    <a:pt x="9981" y="1746"/>
                  </a:lnTo>
                  <a:lnTo>
                    <a:pt x="9926" y="1727"/>
                  </a:lnTo>
                  <a:lnTo>
                    <a:pt x="9871" y="1709"/>
                  </a:lnTo>
                  <a:lnTo>
                    <a:pt x="9816" y="1691"/>
                  </a:lnTo>
                  <a:lnTo>
                    <a:pt x="9759" y="1674"/>
                  </a:lnTo>
                  <a:lnTo>
                    <a:pt x="9703" y="1660"/>
                  </a:lnTo>
                  <a:lnTo>
                    <a:pt x="9645" y="1646"/>
                  </a:lnTo>
                  <a:lnTo>
                    <a:pt x="9588" y="1635"/>
                  </a:lnTo>
                  <a:lnTo>
                    <a:pt x="9529" y="1624"/>
                  </a:lnTo>
                  <a:lnTo>
                    <a:pt x="9471" y="1615"/>
                  </a:lnTo>
                  <a:lnTo>
                    <a:pt x="9411" y="1606"/>
                  </a:lnTo>
                  <a:lnTo>
                    <a:pt x="9352" y="1600"/>
                  </a:lnTo>
                  <a:lnTo>
                    <a:pt x="9292" y="1595"/>
                  </a:lnTo>
                  <a:lnTo>
                    <a:pt x="9232" y="1591"/>
                  </a:lnTo>
                  <a:lnTo>
                    <a:pt x="9170" y="1589"/>
                  </a:lnTo>
                  <a:lnTo>
                    <a:pt x="9110" y="1588"/>
                  </a:lnTo>
                  <a:lnTo>
                    <a:pt x="9044" y="1589"/>
                  </a:lnTo>
                  <a:lnTo>
                    <a:pt x="8979" y="1592"/>
                  </a:lnTo>
                  <a:lnTo>
                    <a:pt x="8915" y="1596"/>
                  </a:lnTo>
                  <a:lnTo>
                    <a:pt x="8852" y="1601"/>
                  </a:lnTo>
                  <a:lnTo>
                    <a:pt x="8788" y="1609"/>
                  </a:lnTo>
                  <a:lnTo>
                    <a:pt x="8725" y="1618"/>
                  </a:lnTo>
                  <a:lnTo>
                    <a:pt x="8664" y="1628"/>
                  </a:lnTo>
                  <a:lnTo>
                    <a:pt x="8602" y="1641"/>
                  </a:lnTo>
                  <a:lnTo>
                    <a:pt x="8570" y="1595"/>
                  </a:lnTo>
                  <a:lnTo>
                    <a:pt x="8537" y="1549"/>
                  </a:lnTo>
                  <a:lnTo>
                    <a:pt x="8505" y="1504"/>
                  </a:lnTo>
                  <a:lnTo>
                    <a:pt x="8471" y="1460"/>
                  </a:lnTo>
                  <a:lnTo>
                    <a:pt x="8437" y="1415"/>
                  </a:lnTo>
                  <a:lnTo>
                    <a:pt x="8402" y="1373"/>
                  </a:lnTo>
                  <a:lnTo>
                    <a:pt x="8366" y="1330"/>
                  </a:lnTo>
                  <a:lnTo>
                    <a:pt x="8330" y="1287"/>
                  </a:lnTo>
                  <a:lnTo>
                    <a:pt x="8292" y="1245"/>
                  </a:lnTo>
                  <a:lnTo>
                    <a:pt x="8254" y="1203"/>
                  </a:lnTo>
                  <a:lnTo>
                    <a:pt x="8217" y="1163"/>
                  </a:lnTo>
                  <a:lnTo>
                    <a:pt x="8177" y="1123"/>
                  </a:lnTo>
                  <a:lnTo>
                    <a:pt x="8137" y="1083"/>
                  </a:lnTo>
                  <a:lnTo>
                    <a:pt x="8098" y="1045"/>
                  </a:lnTo>
                  <a:lnTo>
                    <a:pt x="8057" y="1006"/>
                  </a:lnTo>
                  <a:lnTo>
                    <a:pt x="8015" y="968"/>
                  </a:lnTo>
                  <a:lnTo>
                    <a:pt x="7973" y="931"/>
                  </a:lnTo>
                  <a:lnTo>
                    <a:pt x="7931" y="894"/>
                  </a:lnTo>
                  <a:lnTo>
                    <a:pt x="7888" y="859"/>
                  </a:lnTo>
                  <a:lnTo>
                    <a:pt x="7844" y="823"/>
                  </a:lnTo>
                  <a:lnTo>
                    <a:pt x="7799" y="788"/>
                  </a:lnTo>
                  <a:lnTo>
                    <a:pt x="7754" y="754"/>
                  </a:lnTo>
                  <a:lnTo>
                    <a:pt x="7709" y="721"/>
                  </a:lnTo>
                  <a:lnTo>
                    <a:pt x="7663" y="687"/>
                  </a:lnTo>
                  <a:lnTo>
                    <a:pt x="7616" y="656"/>
                  </a:lnTo>
                  <a:lnTo>
                    <a:pt x="7569" y="625"/>
                  </a:lnTo>
                  <a:lnTo>
                    <a:pt x="7522" y="593"/>
                  </a:lnTo>
                  <a:lnTo>
                    <a:pt x="7474" y="563"/>
                  </a:lnTo>
                  <a:lnTo>
                    <a:pt x="7425" y="534"/>
                  </a:lnTo>
                  <a:lnTo>
                    <a:pt x="7376" y="506"/>
                  </a:lnTo>
                  <a:lnTo>
                    <a:pt x="7327" y="477"/>
                  </a:lnTo>
                  <a:lnTo>
                    <a:pt x="7277" y="450"/>
                  </a:lnTo>
                  <a:lnTo>
                    <a:pt x="7227" y="424"/>
                  </a:lnTo>
                  <a:lnTo>
                    <a:pt x="7176" y="398"/>
                  </a:lnTo>
                  <a:lnTo>
                    <a:pt x="7124" y="373"/>
                  </a:lnTo>
                  <a:lnTo>
                    <a:pt x="7072" y="349"/>
                  </a:lnTo>
                  <a:lnTo>
                    <a:pt x="7020" y="325"/>
                  </a:lnTo>
                  <a:lnTo>
                    <a:pt x="6968" y="302"/>
                  </a:lnTo>
                  <a:lnTo>
                    <a:pt x="6915" y="280"/>
                  </a:lnTo>
                  <a:lnTo>
                    <a:pt x="6860" y="259"/>
                  </a:lnTo>
                  <a:lnTo>
                    <a:pt x="6807" y="238"/>
                  </a:lnTo>
                  <a:lnTo>
                    <a:pt x="6753" y="218"/>
                  </a:lnTo>
                  <a:lnTo>
                    <a:pt x="6697" y="200"/>
                  </a:lnTo>
                  <a:lnTo>
                    <a:pt x="6642" y="182"/>
                  </a:lnTo>
                  <a:lnTo>
                    <a:pt x="6587" y="164"/>
                  </a:lnTo>
                  <a:lnTo>
                    <a:pt x="6531" y="148"/>
                  </a:lnTo>
                  <a:lnTo>
                    <a:pt x="6475" y="133"/>
                  </a:lnTo>
                  <a:lnTo>
                    <a:pt x="6417" y="117"/>
                  </a:lnTo>
                  <a:lnTo>
                    <a:pt x="6361" y="104"/>
                  </a:lnTo>
                  <a:lnTo>
                    <a:pt x="6304" y="91"/>
                  </a:lnTo>
                  <a:lnTo>
                    <a:pt x="6246" y="79"/>
                  </a:lnTo>
                  <a:lnTo>
                    <a:pt x="6188" y="67"/>
                  </a:lnTo>
                  <a:lnTo>
                    <a:pt x="6129" y="57"/>
                  </a:lnTo>
                  <a:lnTo>
                    <a:pt x="6071" y="47"/>
                  </a:lnTo>
                  <a:lnTo>
                    <a:pt x="6011" y="38"/>
                  </a:lnTo>
                  <a:lnTo>
                    <a:pt x="5953" y="30"/>
                  </a:lnTo>
                  <a:lnTo>
                    <a:pt x="5893" y="23"/>
                  </a:lnTo>
                  <a:lnTo>
                    <a:pt x="5833" y="17"/>
                  </a:lnTo>
                  <a:lnTo>
                    <a:pt x="5773" y="12"/>
                  </a:lnTo>
                  <a:lnTo>
                    <a:pt x="5713" y="7"/>
                  </a:lnTo>
                  <a:lnTo>
                    <a:pt x="5652" y="4"/>
                  </a:lnTo>
                  <a:lnTo>
                    <a:pt x="5590" y="2"/>
                  </a:lnTo>
                  <a:lnTo>
                    <a:pt x="5530" y="0"/>
                  </a:lnTo>
                  <a:lnTo>
                    <a:pt x="5468" y="0"/>
                  </a:lnTo>
                  <a:lnTo>
                    <a:pt x="5372" y="1"/>
                  </a:lnTo>
                  <a:lnTo>
                    <a:pt x="5276" y="4"/>
                  </a:lnTo>
                  <a:lnTo>
                    <a:pt x="5181" y="11"/>
                  </a:lnTo>
                  <a:lnTo>
                    <a:pt x="5086" y="19"/>
                  </a:lnTo>
                  <a:lnTo>
                    <a:pt x="4992" y="29"/>
                  </a:lnTo>
                  <a:lnTo>
                    <a:pt x="4899" y="42"/>
                  </a:lnTo>
                  <a:lnTo>
                    <a:pt x="4806" y="57"/>
                  </a:lnTo>
                  <a:lnTo>
                    <a:pt x="4715" y="73"/>
                  </a:lnTo>
                  <a:lnTo>
                    <a:pt x="4624" y="92"/>
                  </a:lnTo>
                  <a:lnTo>
                    <a:pt x="4534" y="114"/>
                  </a:lnTo>
                  <a:lnTo>
                    <a:pt x="4445" y="137"/>
                  </a:lnTo>
                  <a:lnTo>
                    <a:pt x="4357" y="162"/>
                  </a:lnTo>
                  <a:lnTo>
                    <a:pt x="4269" y="189"/>
                  </a:lnTo>
                  <a:lnTo>
                    <a:pt x="4183" y="218"/>
                  </a:lnTo>
                  <a:lnTo>
                    <a:pt x="4097" y="250"/>
                  </a:lnTo>
                  <a:lnTo>
                    <a:pt x="4014" y="283"/>
                  </a:lnTo>
                  <a:lnTo>
                    <a:pt x="3930" y="319"/>
                  </a:lnTo>
                  <a:lnTo>
                    <a:pt x="3848" y="355"/>
                  </a:lnTo>
                  <a:lnTo>
                    <a:pt x="3766" y="395"/>
                  </a:lnTo>
                  <a:lnTo>
                    <a:pt x="3687" y="436"/>
                  </a:lnTo>
                  <a:lnTo>
                    <a:pt x="3607" y="477"/>
                  </a:lnTo>
                  <a:lnTo>
                    <a:pt x="3530" y="522"/>
                  </a:lnTo>
                  <a:lnTo>
                    <a:pt x="3454" y="568"/>
                  </a:lnTo>
                  <a:lnTo>
                    <a:pt x="3379" y="616"/>
                  </a:lnTo>
                  <a:lnTo>
                    <a:pt x="3304" y="665"/>
                  </a:lnTo>
                  <a:lnTo>
                    <a:pt x="3231" y="717"/>
                  </a:lnTo>
                  <a:lnTo>
                    <a:pt x="3160" y="769"/>
                  </a:lnTo>
                  <a:lnTo>
                    <a:pt x="3090" y="823"/>
                  </a:lnTo>
                  <a:lnTo>
                    <a:pt x="3022" y="880"/>
                  </a:lnTo>
                  <a:lnTo>
                    <a:pt x="2955" y="937"/>
                  </a:lnTo>
                  <a:lnTo>
                    <a:pt x="2889" y="996"/>
                  </a:lnTo>
                  <a:lnTo>
                    <a:pt x="2825" y="1056"/>
                  </a:lnTo>
                  <a:lnTo>
                    <a:pt x="2763" y="1119"/>
                  </a:lnTo>
                  <a:lnTo>
                    <a:pt x="2701" y="1181"/>
                  </a:lnTo>
                  <a:lnTo>
                    <a:pt x="2641" y="1246"/>
                  </a:lnTo>
                  <a:lnTo>
                    <a:pt x="2584" y="1313"/>
                  </a:lnTo>
                  <a:lnTo>
                    <a:pt x="2528" y="1380"/>
                  </a:lnTo>
                  <a:lnTo>
                    <a:pt x="2473" y="1449"/>
                  </a:lnTo>
                  <a:lnTo>
                    <a:pt x="2420" y="1519"/>
                  </a:lnTo>
                  <a:lnTo>
                    <a:pt x="2369" y="1590"/>
                  </a:lnTo>
                  <a:lnTo>
                    <a:pt x="2319" y="1663"/>
                  </a:lnTo>
                  <a:lnTo>
                    <a:pt x="2272" y="1737"/>
                  </a:lnTo>
                  <a:lnTo>
                    <a:pt x="2226" y="1811"/>
                  </a:lnTo>
                  <a:lnTo>
                    <a:pt x="2181" y="1887"/>
                  </a:lnTo>
                  <a:lnTo>
                    <a:pt x="2139" y="1965"/>
                  </a:lnTo>
                  <a:lnTo>
                    <a:pt x="2098" y="2043"/>
                  </a:lnTo>
                  <a:lnTo>
                    <a:pt x="2061" y="2122"/>
                  </a:lnTo>
                  <a:lnTo>
                    <a:pt x="2024" y="2203"/>
                  </a:lnTo>
                  <a:lnTo>
                    <a:pt x="1990" y="2284"/>
                  </a:lnTo>
                  <a:lnTo>
                    <a:pt x="1957" y="2367"/>
                  </a:lnTo>
                  <a:lnTo>
                    <a:pt x="1926" y="2450"/>
                  </a:lnTo>
                  <a:lnTo>
                    <a:pt x="1898" y="2534"/>
                  </a:lnTo>
                  <a:lnTo>
                    <a:pt x="1872" y="2620"/>
                  </a:lnTo>
                  <a:lnTo>
                    <a:pt x="1848" y="2705"/>
                  </a:lnTo>
                  <a:lnTo>
                    <a:pt x="1826" y="2792"/>
                  </a:lnTo>
                  <a:lnTo>
                    <a:pt x="1806" y="2880"/>
                  </a:lnTo>
                  <a:lnTo>
                    <a:pt x="1788" y="2968"/>
                  </a:lnTo>
                  <a:lnTo>
                    <a:pt x="1774" y="3057"/>
                  </a:lnTo>
                  <a:lnTo>
                    <a:pt x="1760" y="3147"/>
                  </a:lnTo>
                  <a:lnTo>
                    <a:pt x="1750" y="3238"/>
                  </a:lnTo>
                  <a:lnTo>
                    <a:pt x="1741" y="3330"/>
                  </a:lnTo>
                  <a:lnTo>
                    <a:pt x="1735" y="3422"/>
                  </a:lnTo>
                  <a:lnTo>
                    <a:pt x="1732" y="3514"/>
                  </a:lnTo>
                  <a:lnTo>
                    <a:pt x="1730" y="3607"/>
                  </a:lnTo>
                  <a:lnTo>
                    <a:pt x="1731" y="3681"/>
                  </a:lnTo>
                  <a:lnTo>
                    <a:pt x="1733" y="3755"/>
                  </a:lnTo>
                  <a:lnTo>
                    <a:pt x="1737" y="3828"/>
                  </a:lnTo>
                  <a:lnTo>
                    <a:pt x="1742" y="3901"/>
                  </a:lnTo>
                  <a:lnTo>
                    <a:pt x="1750" y="3973"/>
                  </a:lnTo>
                  <a:lnTo>
                    <a:pt x="1758" y="4045"/>
                  </a:lnTo>
                  <a:lnTo>
                    <a:pt x="1768" y="4117"/>
                  </a:lnTo>
                  <a:lnTo>
                    <a:pt x="1779" y="4188"/>
                  </a:lnTo>
                  <a:lnTo>
                    <a:pt x="1730" y="4217"/>
                  </a:lnTo>
                  <a:lnTo>
                    <a:pt x="1681" y="4248"/>
                  </a:lnTo>
                  <a:lnTo>
                    <a:pt x="1632" y="4278"/>
                  </a:lnTo>
                  <a:lnTo>
                    <a:pt x="1584" y="4309"/>
                  </a:lnTo>
                  <a:lnTo>
                    <a:pt x="1537" y="4342"/>
                  </a:lnTo>
                  <a:lnTo>
                    <a:pt x="1490" y="4374"/>
                  </a:lnTo>
                  <a:lnTo>
                    <a:pt x="1443" y="4409"/>
                  </a:lnTo>
                  <a:lnTo>
                    <a:pt x="1397" y="4442"/>
                  </a:lnTo>
                  <a:lnTo>
                    <a:pt x="1352" y="4478"/>
                  </a:lnTo>
                  <a:lnTo>
                    <a:pt x="1307" y="4513"/>
                  </a:lnTo>
                  <a:lnTo>
                    <a:pt x="1263" y="4549"/>
                  </a:lnTo>
                  <a:lnTo>
                    <a:pt x="1219" y="4586"/>
                  </a:lnTo>
                  <a:lnTo>
                    <a:pt x="1176" y="4624"/>
                  </a:lnTo>
                  <a:lnTo>
                    <a:pt x="1134" y="4661"/>
                  </a:lnTo>
                  <a:lnTo>
                    <a:pt x="1093" y="4700"/>
                  </a:lnTo>
                  <a:lnTo>
                    <a:pt x="1052" y="4740"/>
                  </a:lnTo>
                  <a:lnTo>
                    <a:pt x="1011" y="4780"/>
                  </a:lnTo>
                  <a:lnTo>
                    <a:pt x="972" y="4821"/>
                  </a:lnTo>
                  <a:lnTo>
                    <a:pt x="933" y="4862"/>
                  </a:lnTo>
                  <a:lnTo>
                    <a:pt x="894" y="4904"/>
                  </a:lnTo>
                  <a:lnTo>
                    <a:pt x="857" y="4946"/>
                  </a:lnTo>
                  <a:lnTo>
                    <a:pt x="820" y="4989"/>
                  </a:lnTo>
                  <a:lnTo>
                    <a:pt x="784" y="5033"/>
                  </a:lnTo>
                  <a:lnTo>
                    <a:pt x="748" y="5077"/>
                  </a:lnTo>
                  <a:lnTo>
                    <a:pt x="714" y="5122"/>
                  </a:lnTo>
                  <a:lnTo>
                    <a:pt x="679" y="5167"/>
                  </a:lnTo>
                  <a:lnTo>
                    <a:pt x="646" y="5213"/>
                  </a:lnTo>
                  <a:lnTo>
                    <a:pt x="613" y="5259"/>
                  </a:lnTo>
                  <a:lnTo>
                    <a:pt x="581" y="5306"/>
                  </a:lnTo>
                  <a:lnTo>
                    <a:pt x="550" y="5354"/>
                  </a:lnTo>
                  <a:lnTo>
                    <a:pt x="519" y="5402"/>
                  </a:lnTo>
                  <a:lnTo>
                    <a:pt x="490" y="5450"/>
                  </a:lnTo>
                  <a:lnTo>
                    <a:pt x="461" y="5499"/>
                  </a:lnTo>
                  <a:lnTo>
                    <a:pt x="434" y="5548"/>
                  </a:lnTo>
                  <a:lnTo>
                    <a:pt x="406" y="5598"/>
                  </a:lnTo>
                  <a:lnTo>
                    <a:pt x="379" y="5648"/>
                  </a:lnTo>
                  <a:lnTo>
                    <a:pt x="354" y="5698"/>
                  </a:lnTo>
                  <a:lnTo>
                    <a:pt x="329" y="5750"/>
                  </a:lnTo>
                  <a:lnTo>
                    <a:pt x="305" y="5802"/>
                  </a:lnTo>
                  <a:lnTo>
                    <a:pt x="282" y="5854"/>
                  </a:lnTo>
                  <a:lnTo>
                    <a:pt x="259" y="5906"/>
                  </a:lnTo>
                  <a:lnTo>
                    <a:pt x="239" y="5960"/>
                  </a:lnTo>
                  <a:lnTo>
                    <a:pt x="218" y="6013"/>
                  </a:lnTo>
                  <a:lnTo>
                    <a:pt x="198" y="6066"/>
                  </a:lnTo>
                  <a:lnTo>
                    <a:pt x="179" y="6120"/>
                  </a:lnTo>
                  <a:lnTo>
                    <a:pt x="161" y="6175"/>
                  </a:lnTo>
                  <a:lnTo>
                    <a:pt x="145" y="6230"/>
                  </a:lnTo>
                  <a:lnTo>
                    <a:pt x="128" y="6285"/>
                  </a:lnTo>
                  <a:lnTo>
                    <a:pt x="113" y="6341"/>
                  </a:lnTo>
                  <a:lnTo>
                    <a:pt x="99" y="6397"/>
                  </a:lnTo>
                  <a:lnTo>
                    <a:pt x="85" y="6454"/>
                  </a:lnTo>
                  <a:lnTo>
                    <a:pt x="74" y="6510"/>
                  </a:lnTo>
                  <a:lnTo>
                    <a:pt x="62" y="6566"/>
                  </a:lnTo>
                  <a:lnTo>
                    <a:pt x="51" y="6624"/>
                  </a:lnTo>
                  <a:lnTo>
                    <a:pt x="41" y="6681"/>
                  </a:lnTo>
                  <a:lnTo>
                    <a:pt x="33" y="6740"/>
                  </a:lnTo>
                  <a:lnTo>
                    <a:pt x="25" y="6798"/>
                  </a:lnTo>
                  <a:lnTo>
                    <a:pt x="18" y="6857"/>
                  </a:lnTo>
                  <a:lnTo>
                    <a:pt x="13" y="6915"/>
                  </a:lnTo>
                  <a:lnTo>
                    <a:pt x="9" y="6975"/>
                  </a:lnTo>
                  <a:lnTo>
                    <a:pt x="5" y="7034"/>
                  </a:lnTo>
                  <a:lnTo>
                    <a:pt x="3" y="7094"/>
                  </a:lnTo>
                  <a:lnTo>
                    <a:pt x="0" y="7153"/>
                  </a:lnTo>
                  <a:lnTo>
                    <a:pt x="0" y="7214"/>
                  </a:lnTo>
                  <a:lnTo>
                    <a:pt x="1" y="7295"/>
                  </a:lnTo>
                  <a:lnTo>
                    <a:pt x="4" y="7377"/>
                  </a:lnTo>
                  <a:lnTo>
                    <a:pt x="9" y="7457"/>
                  </a:lnTo>
                  <a:lnTo>
                    <a:pt x="15" y="7538"/>
                  </a:lnTo>
                  <a:lnTo>
                    <a:pt x="23" y="7618"/>
                  </a:lnTo>
                  <a:lnTo>
                    <a:pt x="34" y="7697"/>
                  </a:lnTo>
                  <a:lnTo>
                    <a:pt x="46" y="7776"/>
                  </a:lnTo>
                  <a:lnTo>
                    <a:pt x="60" y="7854"/>
                  </a:lnTo>
                  <a:lnTo>
                    <a:pt x="77" y="7932"/>
                  </a:lnTo>
                  <a:lnTo>
                    <a:pt x="93" y="8010"/>
                  </a:lnTo>
                  <a:lnTo>
                    <a:pt x="113" y="8086"/>
                  </a:lnTo>
                  <a:lnTo>
                    <a:pt x="134" y="8161"/>
                  </a:lnTo>
                  <a:lnTo>
                    <a:pt x="156" y="8236"/>
                  </a:lnTo>
                  <a:lnTo>
                    <a:pt x="181" y="8311"/>
                  </a:lnTo>
                  <a:lnTo>
                    <a:pt x="206" y="8385"/>
                  </a:lnTo>
                  <a:lnTo>
                    <a:pt x="234" y="8458"/>
                  </a:lnTo>
                  <a:lnTo>
                    <a:pt x="264" y="8530"/>
                  </a:lnTo>
                  <a:lnTo>
                    <a:pt x="294" y="8601"/>
                  </a:lnTo>
                  <a:lnTo>
                    <a:pt x="326" y="8671"/>
                  </a:lnTo>
                  <a:lnTo>
                    <a:pt x="361" y="8741"/>
                  </a:lnTo>
                  <a:lnTo>
                    <a:pt x="395" y="8810"/>
                  </a:lnTo>
                  <a:lnTo>
                    <a:pt x="433" y="8878"/>
                  </a:lnTo>
                  <a:lnTo>
                    <a:pt x="471" y="8946"/>
                  </a:lnTo>
                  <a:lnTo>
                    <a:pt x="511" y="9011"/>
                  </a:lnTo>
                  <a:lnTo>
                    <a:pt x="552" y="9077"/>
                  </a:lnTo>
                  <a:lnTo>
                    <a:pt x="595" y="9141"/>
                  </a:lnTo>
                  <a:lnTo>
                    <a:pt x="638" y="9205"/>
                  </a:lnTo>
                  <a:lnTo>
                    <a:pt x="684" y="9267"/>
                  </a:lnTo>
                  <a:lnTo>
                    <a:pt x="731" y="9329"/>
                  </a:lnTo>
                  <a:lnTo>
                    <a:pt x="779" y="9388"/>
                  </a:lnTo>
                  <a:lnTo>
                    <a:pt x="829" y="9448"/>
                  </a:lnTo>
                  <a:lnTo>
                    <a:pt x="880" y="9506"/>
                  </a:lnTo>
                  <a:lnTo>
                    <a:pt x="931" y="9564"/>
                  </a:lnTo>
                  <a:lnTo>
                    <a:pt x="984" y="9620"/>
                  </a:lnTo>
                  <a:lnTo>
                    <a:pt x="1039" y="9674"/>
                  </a:lnTo>
                  <a:lnTo>
                    <a:pt x="1095" y="9729"/>
                  </a:lnTo>
                  <a:lnTo>
                    <a:pt x="1151" y="9781"/>
                  </a:lnTo>
                  <a:lnTo>
                    <a:pt x="1210" y="9833"/>
                  </a:lnTo>
                  <a:lnTo>
                    <a:pt x="1269" y="9883"/>
                  </a:lnTo>
                  <a:lnTo>
                    <a:pt x="1329" y="9932"/>
                  </a:lnTo>
                  <a:lnTo>
                    <a:pt x="1390" y="9981"/>
                  </a:lnTo>
                  <a:lnTo>
                    <a:pt x="1453" y="10026"/>
                  </a:lnTo>
                  <a:lnTo>
                    <a:pt x="1517" y="10072"/>
                  </a:lnTo>
                  <a:lnTo>
                    <a:pt x="1581" y="10116"/>
                  </a:lnTo>
                  <a:lnTo>
                    <a:pt x="1647" y="10159"/>
                  </a:lnTo>
                  <a:lnTo>
                    <a:pt x="1714" y="10200"/>
                  </a:lnTo>
                  <a:lnTo>
                    <a:pt x="1781" y="10240"/>
                  </a:lnTo>
                  <a:lnTo>
                    <a:pt x="1850" y="10278"/>
                  </a:lnTo>
                  <a:lnTo>
                    <a:pt x="1919" y="10316"/>
                  </a:lnTo>
                  <a:lnTo>
                    <a:pt x="1990" y="10351"/>
                  </a:lnTo>
                  <a:lnTo>
                    <a:pt x="2061" y="10386"/>
                  </a:lnTo>
                  <a:lnTo>
                    <a:pt x="2133" y="10418"/>
                  </a:lnTo>
                  <a:lnTo>
                    <a:pt x="2206" y="10449"/>
                  </a:lnTo>
                  <a:lnTo>
                    <a:pt x="2280" y="10480"/>
                  </a:lnTo>
                  <a:lnTo>
                    <a:pt x="2354" y="10508"/>
                  </a:lnTo>
                  <a:lnTo>
                    <a:pt x="2430" y="10535"/>
                  </a:lnTo>
                  <a:lnTo>
                    <a:pt x="2507" y="10560"/>
                  </a:lnTo>
                  <a:lnTo>
                    <a:pt x="2583" y="10583"/>
                  </a:lnTo>
                  <a:lnTo>
                    <a:pt x="2661" y="10605"/>
                  </a:lnTo>
                  <a:lnTo>
                    <a:pt x="2740" y="10626"/>
                  </a:lnTo>
                  <a:lnTo>
                    <a:pt x="2819" y="10645"/>
                  </a:lnTo>
                  <a:lnTo>
                    <a:pt x="2898" y="10661"/>
                  </a:lnTo>
                  <a:lnTo>
                    <a:pt x="2979" y="10677"/>
                  </a:lnTo>
                  <a:lnTo>
                    <a:pt x="3060" y="10691"/>
                  </a:lnTo>
                  <a:lnTo>
                    <a:pt x="3079" y="10697"/>
                  </a:lnTo>
                  <a:lnTo>
                    <a:pt x="3099" y="10704"/>
                  </a:lnTo>
                  <a:lnTo>
                    <a:pt x="3120" y="10713"/>
                  </a:lnTo>
                  <a:lnTo>
                    <a:pt x="3141" y="10723"/>
                  </a:lnTo>
                  <a:lnTo>
                    <a:pt x="3162" y="10736"/>
                  </a:lnTo>
                  <a:lnTo>
                    <a:pt x="3185" y="10752"/>
                  </a:lnTo>
                  <a:lnTo>
                    <a:pt x="3211" y="10772"/>
                  </a:lnTo>
                  <a:lnTo>
                    <a:pt x="3238" y="10796"/>
                  </a:lnTo>
                  <a:lnTo>
                    <a:pt x="3266" y="10826"/>
                  </a:lnTo>
                  <a:lnTo>
                    <a:pt x="3297" y="10861"/>
                  </a:lnTo>
                  <a:lnTo>
                    <a:pt x="3331" y="10902"/>
                  </a:lnTo>
                  <a:lnTo>
                    <a:pt x="3367" y="10950"/>
                  </a:lnTo>
                  <a:lnTo>
                    <a:pt x="3406" y="11005"/>
                  </a:lnTo>
                  <a:lnTo>
                    <a:pt x="3448" y="11068"/>
                  </a:lnTo>
                  <a:lnTo>
                    <a:pt x="3494" y="11140"/>
                  </a:lnTo>
                  <a:lnTo>
                    <a:pt x="3543" y="11220"/>
                  </a:lnTo>
                  <a:lnTo>
                    <a:pt x="3567" y="11263"/>
                  </a:lnTo>
                  <a:lnTo>
                    <a:pt x="3593" y="11305"/>
                  </a:lnTo>
                  <a:lnTo>
                    <a:pt x="3619" y="11346"/>
                  </a:lnTo>
                  <a:lnTo>
                    <a:pt x="3645" y="11387"/>
                  </a:lnTo>
                  <a:lnTo>
                    <a:pt x="3672" y="11427"/>
                  </a:lnTo>
                  <a:lnTo>
                    <a:pt x="3700" y="11467"/>
                  </a:lnTo>
                  <a:lnTo>
                    <a:pt x="3730" y="11506"/>
                  </a:lnTo>
                  <a:lnTo>
                    <a:pt x="3759" y="11545"/>
                  </a:lnTo>
                  <a:lnTo>
                    <a:pt x="3789" y="11583"/>
                  </a:lnTo>
                  <a:lnTo>
                    <a:pt x="3820" y="11620"/>
                  </a:lnTo>
                  <a:lnTo>
                    <a:pt x="3852" y="11658"/>
                  </a:lnTo>
                  <a:lnTo>
                    <a:pt x="3883" y="11694"/>
                  </a:lnTo>
                  <a:lnTo>
                    <a:pt x="3916" y="11730"/>
                  </a:lnTo>
                  <a:lnTo>
                    <a:pt x="3950" y="11765"/>
                  </a:lnTo>
                  <a:lnTo>
                    <a:pt x="3983" y="11800"/>
                  </a:lnTo>
                  <a:lnTo>
                    <a:pt x="4018" y="11834"/>
                  </a:lnTo>
                  <a:lnTo>
                    <a:pt x="4053" y="11868"/>
                  </a:lnTo>
                  <a:lnTo>
                    <a:pt x="4089" y="11901"/>
                  </a:lnTo>
                  <a:lnTo>
                    <a:pt x="4125" y="11934"/>
                  </a:lnTo>
                  <a:lnTo>
                    <a:pt x="4162" y="11965"/>
                  </a:lnTo>
                  <a:lnTo>
                    <a:pt x="4199" y="11996"/>
                  </a:lnTo>
                  <a:lnTo>
                    <a:pt x="4237" y="12026"/>
                  </a:lnTo>
                  <a:lnTo>
                    <a:pt x="4276" y="12057"/>
                  </a:lnTo>
                  <a:lnTo>
                    <a:pt x="4314" y="12086"/>
                  </a:lnTo>
                  <a:lnTo>
                    <a:pt x="4353" y="12114"/>
                  </a:lnTo>
                  <a:lnTo>
                    <a:pt x="4393" y="12142"/>
                  </a:lnTo>
                  <a:lnTo>
                    <a:pt x="4433" y="12170"/>
                  </a:lnTo>
                  <a:lnTo>
                    <a:pt x="4474" y="12196"/>
                  </a:lnTo>
                  <a:lnTo>
                    <a:pt x="4515" y="12222"/>
                  </a:lnTo>
                  <a:lnTo>
                    <a:pt x="4557" y="12247"/>
                  </a:lnTo>
                  <a:lnTo>
                    <a:pt x="4598" y="12272"/>
                  </a:lnTo>
                  <a:lnTo>
                    <a:pt x="4640" y="12295"/>
                  </a:lnTo>
                  <a:lnTo>
                    <a:pt x="4683" y="12319"/>
                  </a:lnTo>
                  <a:lnTo>
                    <a:pt x="4726" y="12341"/>
                  </a:lnTo>
                  <a:lnTo>
                    <a:pt x="4770" y="12363"/>
                  </a:lnTo>
                  <a:lnTo>
                    <a:pt x="4813" y="12384"/>
                  </a:lnTo>
                  <a:lnTo>
                    <a:pt x="4857" y="12404"/>
                  </a:lnTo>
                  <a:lnTo>
                    <a:pt x="4902" y="12423"/>
                  </a:lnTo>
                  <a:lnTo>
                    <a:pt x="4946" y="12442"/>
                  </a:lnTo>
                  <a:lnTo>
                    <a:pt x="4992" y="12460"/>
                  </a:lnTo>
                  <a:lnTo>
                    <a:pt x="5037" y="12477"/>
                  </a:lnTo>
                  <a:lnTo>
                    <a:pt x="5083" y="12493"/>
                  </a:lnTo>
                  <a:lnTo>
                    <a:pt x="5128" y="12509"/>
                  </a:lnTo>
                  <a:lnTo>
                    <a:pt x="5175" y="12524"/>
                  </a:lnTo>
                  <a:lnTo>
                    <a:pt x="5221" y="12538"/>
                  </a:lnTo>
                  <a:lnTo>
                    <a:pt x="5268" y="12552"/>
                  </a:lnTo>
                  <a:lnTo>
                    <a:pt x="5314" y="12564"/>
                  </a:lnTo>
                  <a:lnTo>
                    <a:pt x="5361" y="12576"/>
                  </a:lnTo>
                  <a:lnTo>
                    <a:pt x="5409" y="12586"/>
                  </a:lnTo>
                  <a:lnTo>
                    <a:pt x="5456" y="12597"/>
                  </a:lnTo>
                  <a:lnTo>
                    <a:pt x="5503" y="12606"/>
                  </a:lnTo>
                  <a:lnTo>
                    <a:pt x="5551" y="12614"/>
                  </a:lnTo>
                  <a:lnTo>
                    <a:pt x="5599" y="12622"/>
                  </a:lnTo>
                  <a:lnTo>
                    <a:pt x="5647" y="12628"/>
                  </a:lnTo>
                  <a:lnTo>
                    <a:pt x="5695" y="12634"/>
                  </a:lnTo>
                  <a:lnTo>
                    <a:pt x="5743" y="12639"/>
                  </a:lnTo>
                  <a:lnTo>
                    <a:pt x="5791" y="12643"/>
                  </a:lnTo>
                  <a:lnTo>
                    <a:pt x="5839" y="12646"/>
                  </a:lnTo>
                  <a:lnTo>
                    <a:pt x="5888" y="12649"/>
                  </a:lnTo>
                  <a:lnTo>
                    <a:pt x="5936" y="12650"/>
                  </a:lnTo>
                  <a:lnTo>
                    <a:pt x="5985" y="12650"/>
                  </a:lnTo>
                  <a:lnTo>
                    <a:pt x="6033" y="12650"/>
                  </a:lnTo>
                  <a:lnTo>
                    <a:pt x="6082" y="12649"/>
                  </a:lnTo>
                  <a:lnTo>
                    <a:pt x="6130" y="12647"/>
                  </a:lnTo>
                  <a:lnTo>
                    <a:pt x="6174" y="12641"/>
                  </a:lnTo>
                  <a:lnTo>
                    <a:pt x="6217" y="12634"/>
                  </a:lnTo>
                  <a:lnTo>
                    <a:pt x="6260" y="12627"/>
                  </a:lnTo>
                  <a:lnTo>
                    <a:pt x="6303" y="12620"/>
                  </a:lnTo>
                  <a:lnTo>
                    <a:pt x="6345" y="12611"/>
                  </a:lnTo>
                  <a:lnTo>
                    <a:pt x="6388" y="12602"/>
                  </a:lnTo>
                  <a:lnTo>
                    <a:pt x="6430" y="12593"/>
                  </a:lnTo>
                  <a:lnTo>
                    <a:pt x="6473" y="12582"/>
                  </a:lnTo>
                  <a:lnTo>
                    <a:pt x="6515" y="12571"/>
                  </a:lnTo>
                  <a:lnTo>
                    <a:pt x="6556" y="12559"/>
                  </a:lnTo>
                  <a:lnTo>
                    <a:pt x="6598" y="12548"/>
                  </a:lnTo>
                  <a:lnTo>
                    <a:pt x="6640" y="12534"/>
                  </a:lnTo>
                  <a:lnTo>
                    <a:pt x="6682" y="12520"/>
                  </a:lnTo>
                  <a:lnTo>
                    <a:pt x="6722" y="12507"/>
                  </a:lnTo>
                  <a:lnTo>
                    <a:pt x="6763" y="12492"/>
                  </a:lnTo>
                  <a:lnTo>
                    <a:pt x="6804" y="12477"/>
                  </a:lnTo>
                  <a:lnTo>
                    <a:pt x="6845" y="12461"/>
                  </a:lnTo>
                  <a:lnTo>
                    <a:pt x="6884" y="12444"/>
                  </a:lnTo>
                  <a:lnTo>
                    <a:pt x="6924" y="12426"/>
                  </a:lnTo>
                  <a:lnTo>
                    <a:pt x="6964" y="12409"/>
                  </a:lnTo>
                  <a:lnTo>
                    <a:pt x="7003" y="12390"/>
                  </a:lnTo>
                  <a:lnTo>
                    <a:pt x="7042" y="12371"/>
                  </a:lnTo>
                  <a:lnTo>
                    <a:pt x="7081" y="12351"/>
                  </a:lnTo>
                  <a:lnTo>
                    <a:pt x="7119" y="12331"/>
                  </a:lnTo>
                  <a:lnTo>
                    <a:pt x="7157" y="12311"/>
                  </a:lnTo>
                  <a:lnTo>
                    <a:pt x="7194" y="12290"/>
                  </a:lnTo>
                  <a:lnTo>
                    <a:pt x="7232" y="12268"/>
                  </a:lnTo>
                  <a:lnTo>
                    <a:pt x="7269" y="12245"/>
                  </a:lnTo>
                  <a:lnTo>
                    <a:pt x="7305" y="12222"/>
                  </a:lnTo>
                  <a:lnTo>
                    <a:pt x="7342" y="12199"/>
                  </a:lnTo>
                  <a:lnTo>
                    <a:pt x="7377" y="12175"/>
                  </a:lnTo>
                  <a:lnTo>
                    <a:pt x="7413" y="12150"/>
                  </a:lnTo>
                  <a:lnTo>
                    <a:pt x="7447" y="12125"/>
                  </a:lnTo>
                  <a:lnTo>
                    <a:pt x="7482" y="12099"/>
                  </a:lnTo>
                  <a:lnTo>
                    <a:pt x="7516" y="12072"/>
                  </a:lnTo>
                  <a:lnTo>
                    <a:pt x="7549" y="12045"/>
                  </a:lnTo>
                  <a:lnTo>
                    <a:pt x="7582" y="12018"/>
                  </a:lnTo>
                  <a:lnTo>
                    <a:pt x="7615" y="11990"/>
                  </a:lnTo>
                  <a:lnTo>
                    <a:pt x="7647" y="11962"/>
                  </a:lnTo>
                  <a:lnTo>
                    <a:pt x="7679" y="11932"/>
                  </a:lnTo>
                  <a:lnTo>
                    <a:pt x="7709" y="11903"/>
                  </a:lnTo>
                  <a:lnTo>
                    <a:pt x="7741" y="11873"/>
                  </a:lnTo>
                  <a:lnTo>
                    <a:pt x="7771" y="11843"/>
                  </a:lnTo>
                  <a:lnTo>
                    <a:pt x="7800" y="11811"/>
                  </a:lnTo>
                  <a:lnTo>
                    <a:pt x="7829" y="11780"/>
                  </a:lnTo>
                  <a:lnTo>
                    <a:pt x="7858" y="11748"/>
                  </a:lnTo>
                  <a:lnTo>
                    <a:pt x="7886" y="11715"/>
                  </a:lnTo>
                  <a:lnTo>
                    <a:pt x="7913" y="11683"/>
                  </a:lnTo>
                  <a:lnTo>
                    <a:pt x="7939" y="11649"/>
                  </a:lnTo>
                  <a:lnTo>
                    <a:pt x="7965" y="11615"/>
                  </a:lnTo>
                  <a:lnTo>
                    <a:pt x="7991" y="11581"/>
                  </a:lnTo>
                  <a:lnTo>
                    <a:pt x="8016" y="11546"/>
                  </a:lnTo>
                  <a:lnTo>
                    <a:pt x="8040" y="11511"/>
                  </a:lnTo>
                  <a:lnTo>
                    <a:pt x="8063" y="11474"/>
                  </a:lnTo>
                  <a:lnTo>
                    <a:pt x="8086" y="11438"/>
                  </a:lnTo>
                  <a:lnTo>
                    <a:pt x="8109" y="11401"/>
                  </a:lnTo>
                  <a:lnTo>
                    <a:pt x="8130" y="11364"/>
                  </a:lnTo>
                  <a:lnTo>
                    <a:pt x="8151" y="11327"/>
                  </a:lnTo>
                  <a:lnTo>
                    <a:pt x="8172" y="11288"/>
                  </a:lnTo>
                  <a:lnTo>
                    <a:pt x="8191" y="11249"/>
                  </a:lnTo>
                  <a:lnTo>
                    <a:pt x="8209" y="11211"/>
                  </a:lnTo>
                  <a:lnTo>
                    <a:pt x="8228" y="11171"/>
                  </a:lnTo>
                  <a:lnTo>
                    <a:pt x="8245" y="11131"/>
                  </a:lnTo>
                  <a:lnTo>
                    <a:pt x="8262" y="11091"/>
                  </a:lnTo>
                  <a:lnTo>
                    <a:pt x="8288" y="11021"/>
                  </a:lnTo>
                  <a:lnTo>
                    <a:pt x="8312" y="10950"/>
                  </a:lnTo>
                  <a:lnTo>
                    <a:pt x="8334" y="10879"/>
                  </a:lnTo>
                  <a:lnTo>
                    <a:pt x="8354" y="10808"/>
                  </a:lnTo>
                  <a:lnTo>
                    <a:pt x="8371" y="10737"/>
                  </a:lnTo>
                  <a:lnTo>
                    <a:pt x="8387" y="10665"/>
                  </a:lnTo>
                  <a:lnTo>
                    <a:pt x="8401" y="10594"/>
                  </a:lnTo>
                  <a:lnTo>
                    <a:pt x="8412" y="10522"/>
                  </a:lnTo>
                  <a:lnTo>
                    <a:pt x="8421" y="10449"/>
                  </a:lnTo>
                  <a:lnTo>
                    <a:pt x="8429" y="10377"/>
                  </a:lnTo>
                  <a:lnTo>
                    <a:pt x="8434" y="10305"/>
                  </a:lnTo>
                  <a:lnTo>
                    <a:pt x="8437" y="10233"/>
                  </a:lnTo>
                  <a:lnTo>
                    <a:pt x="8438" y="10161"/>
                  </a:lnTo>
                  <a:lnTo>
                    <a:pt x="8437" y="10089"/>
                  </a:lnTo>
                  <a:lnTo>
                    <a:pt x="8433" y="10017"/>
                  </a:lnTo>
                  <a:lnTo>
                    <a:pt x="8428" y="9946"/>
                  </a:lnTo>
                  <a:lnTo>
                    <a:pt x="8419" y="9874"/>
                  </a:lnTo>
                  <a:lnTo>
                    <a:pt x="8410" y="9803"/>
                  </a:lnTo>
                  <a:lnTo>
                    <a:pt x="8397" y="9732"/>
                  </a:lnTo>
                  <a:lnTo>
                    <a:pt x="8383" y="9661"/>
                  </a:lnTo>
                  <a:lnTo>
                    <a:pt x="8366" y="9591"/>
                  </a:lnTo>
                  <a:lnTo>
                    <a:pt x="8347" y="9521"/>
                  </a:lnTo>
                  <a:lnTo>
                    <a:pt x="8326" y="9451"/>
                  </a:lnTo>
                  <a:lnTo>
                    <a:pt x="8302" y="9381"/>
                  </a:lnTo>
                  <a:lnTo>
                    <a:pt x="8276" y="9312"/>
                  </a:lnTo>
                  <a:lnTo>
                    <a:pt x="8249" y="9244"/>
                  </a:lnTo>
                  <a:lnTo>
                    <a:pt x="8218" y="9176"/>
                  </a:lnTo>
                  <a:lnTo>
                    <a:pt x="8185" y="9108"/>
                  </a:lnTo>
                  <a:lnTo>
                    <a:pt x="8151" y="9042"/>
                  </a:lnTo>
                  <a:lnTo>
                    <a:pt x="8113" y="8975"/>
                  </a:lnTo>
                  <a:lnTo>
                    <a:pt x="8074" y="8909"/>
                  </a:lnTo>
                  <a:lnTo>
                    <a:pt x="8032" y="8844"/>
                  </a:lnTo>
                  <a:lnTo>
                    <a:pt x="8002" y="8803"/>
                  </a:lnTo>
                  <a:lnTo>
                    <a:pt x="7970" y="8765"/>
                  </a:lnTo>
                  <a:lnTo>
                    <a:pt x="7939" y="8726"/>
                  </a:lnTo>
                  <a:lnTo>
                    <a:pt x="7908" y="8689"/>
                  </a:lnTo>
                  <a:lnTo>
                    <a:pt x="7875" y="8652"/>
                  </a:lnTo>
                  <a:lnTo>
                    <a:pt x="7842" y="8617"/>
                  </a:lnTo>
                  <a:lnTo>
                    <a:pt x="7807" y="8581"/>
                  </a:lnTo>
                  <a:lnTo>
                    <a:pt x="7774" y="8548"/>
                  </a:lnTo>
                  <a:lnTo>
                    <a:pt x="7738" y="8514"/>
                  </a:lnTo>
                  <a:lnTo>
                    <a:pt x="7703" y="8482"/>
                  </a:lnTo>
                  <a:lnTo>
                    <a:pt x="7667" y="8450"/>
                  </a:lnTo>
                  <a:lnTo>
                    <a:pt x="7631" y="8420"/>
                  </a:lnTo>
                  <a:lnTo>
                    <a:pt x="7593" y="8390"/>
                  </a:lnTo>
                  <a:lnTo>
                    <a:pt x="7556" y="8362"/>
                  </a:lnTo>
                  <a:lnTo>
                    <a:pt x="7518" y="8333"/>
                  </a:lnTo>
                  <a:lnTo>
                    <a:pt x="7480" y="8306"/>
                  </a:lnTo>
                  <a:lnTo>
                    <a:pt x="7441" y="8280"/>
                  </a:lnTo>
                  <a:lnTo>
                    <a:pt x="7401" y="8255"/>
                  </a:lnTo>
                  <a:lnTo>
                    <a:pt x="7362" y="8231"/>
                  </a:lnTo>
                  <a:lnTo>
                    <a:pt x="7322" y="8208"/>
                  </a:lnTo>
                  <a:lnTo>
                    <a:pt x="7281" y="8185"/>
                  </a:lnTo>
                  <a:lnTo>
                    <a:pt x="7240" y="8164"/>
                  </a:lnTo>
                  <a:lnTo>
                    <a:pt x="7200" y="8143"/>
                  </a:lnTo>
                  <a:lnTo>
                    <a:pt x="7158" y="8124"/>
                  </a:lnTo>
                  <a:lnTo>
                    <a:pt x="7116" y="8105"/>
                  </a:lnTo>
                  <a:lnTo>
                    <a:pt x="7073" y="8087"/>
                  </a:lnTo>
                  <a:lnTo>
                    <a:pt x="7032" y="8070"/>
                  </a:lnTo>
                  <a:lnTo>
                    <a:pt x="6989" y="8055"/>
                  </a:lnTo>
                  <a:lnTo>
                    <a:pt x="6945" y="8040"/>
                  </a:lnTo>
                  <a:lnTo>
                    <a:pt x="6902" y="8026"/>
                  </a:lnTo>
                  <a:lnTo>
                    <a:pt x="6858" y="8013"/>
                  </a:lnTo>
                  <a:lnTo>
                    <a:pt x="6814" y="8001"/>
                  </a:lnTo>
                  <a:lnTo>
                    <a:pt x="6770" y="7990"/>
                  </a:lnTo>
                  <a:lnTo>
                    <a:pt x="6727" y="7980"/>
                  </a:lnTo>
                  <a:lnTo>
                    <a:pt x="6682" y="7971"/>
                  </a:lnTo>
                  <a:lnTo>
                    <a:pt x="6638" y="7964"/>
                  </a:lnTo>
                  <a:lnTo>
                    <a:pt x="6593" y="7956"/>
                  </a:lnTo>
                  <a:lnTo>
                    <a:pt x="6548" y="7950"/>
                  </a:lnTo>
                  <a:lnTo>
                    <a:pt x="6503" y="7945"/>
                  </a:lnTo>
                  <a:lnTo>
                    <a:pt x="6458" y="7941"/>
                  </a:lnTo>
                  <a:lnTo>
                    <a:pt x="6413" y="7938"/>
                  </a:lnTo>
                  <a:lnTo>
                    <a:pt x="6367" y="7936"/>
                  </a:lnTo>
                  <a:lnTo>
                    <a:pt x="6322" y="7935"/>
                  </a:lnTo>
                  <a:lnTo>
                    <a:pt x="6277" y="7935"/>
                  </a:lnTo>
                  <a:lnTo>
                    <a:pt x="6232" y="7936"/>
                  </a:lnTo>
                  <a:lnTo>
                    <a:pt x="6187" y="7938"/>
                  </a:lnTo>
                  <a:lnTo>
                    <a:pt x="6141" y="7941"/>
                  </a:lnTo>
                  <a:lnTo>
                    <a:pt x="6096" y="7945"/>
                  </a:lnTo>
                  <a:lnTo>
                    <a:pt x="6050" y="7950"/>
                  </a:lnTo>
                  <a:lnTo>
                    <a:pt x="6005" y="7955"/>
                  </a:lnTo>
                  <a:lnTo>
                    <a:pt x="5959" y="7963"/>
                  </a:lnTo>
                  <a:lnTo>
                    <a:pt x="5914" y="7971"/>
                  </a:lnTo>
                  <a:lnTo>
                    <a:pt x="5869" y="7980"/>
                  </a:lnTo>
                  <a:lnTo>
                    <a:pt x="5824" y="7991"/>
                  </a:lnTo>
                  <a:lnTo>
                    <a:pt x="5779" y="8002"/>
                  </a:lnTo>
                  <a:lnTo>
                    <a:pt x="5735" y="8015"/>
                  </a:lnTo>
                  <a:lnTo>
                    <a:pt x="5690" y="8029"/>
                  </a:lnTo>
                  <a:lnTo>
                    <a:pt x="5645" y="8042"/>
                  </a:lnTo>
                  <a:lnTo>
                    <a:pt x="5601" y="8058"/>
                  </a:lnTo>
                  <a:lnTo>
                    <a:pt x="5556" y="8074"/>
                  </a:lnTo>
                  <a:lnTo>
                    <a:pt x="5512" y="8092"/>
                  </a:lnTo>
                  <a:lnTo>
                    <a:pt x="5468" y="8112"/>
                  </a:lnTo>
                  <a:lnTo>
                    <a:pt x="5425" y="8132"/>
                  </a:lnTo>
                  <a:lnTo>
                    <a:pt x="5382" y="8153"/>
                  </a:lnTo>
                  <a:lnTo>
                    <a:pt x="5344" y="8172"/>
                  </a:lnTo>
                  <a:lnTo>
                    <a:pt x="5307" y="8192"/>
                  </a:lnTo>
                  <a:lnTo>
                    <a:pt x="5271" y="8213"/>
                  </a:lnTo>
                  <a:lnTo>
                    <a:pt x="5234" y="8235"/>
                  </a:lnTo>
                  <a:lnTo>
                    <a:pt x="5199" y="8258"/>
                  </a:lnTo>
                  <a:lnTo>
                    <a:pt x="5164" y="8282"/>
                  </a:lnTo>
                  <a:lnTo>
                    <a:pt x="5130" y="8306"/>
                  </a:lnTo>
                  <a:lnTo>
                    <a:pt x="5096" y="8332"/>
                  </a:lnTo>
                  <a:lnTo>
                    <a:pt x="5063" y="8359"/>
                  </a:lnTo>
                  <a:lnTo>
                    <a:pt x="5031" y="8385"/>
                  </a:lnTo>
                  <a:lnTo>
                    <a:pt x="4998" y="8413"/>
                  </a:lnTo>
                  <a:lnTo>
                    <a:pt x="4967" y="8441"/>
                  </a:lnTo>
                  <a:lnTo>
                    <a:pt x="4937" y="8470"/>
                  </a:lnTo>
                  <a:lnTo>
                    <a:pt x="4906" y="8500"/>
                  </a:lnTo>
                  <a:lnTo>
                    <a:pt x="4877" y="8530"/>
                  </a:lnTo>
                  <a:lnTo>
                    <a:pt x="4849" y="8561"/>
                  </a:lnTo>
                  <a:lnTo>
                    <a:pt x="4821" y="8594"/>
                  </a:lnTo>
                  <a:lnTo>
                    <a:pt x="4794" y="8625"/>
                  </a:lnTo>
                  <a:lnTo>
                    <a:pt x="4766" y="8658"/>
                  </a:lnTo>
                  <a:lnTo>
                    <a:pt x="4740" y="8692"/>
                  </a:lnTo>
                  <a:lnTo>
                    <a:pt x="4715" y="8726"/>
                  </a:lnTo>
                  <a:lnTo>
                    <a:pt x="4691" y="8761"/>
                  </a:lnTo>
                  <a:lnTo>
                    <a:pt x="4667" y="8795"/>
                  </a:lnTo>
                  <a:lnTo>
                    <a:pt x="4644" y="8832"/>
                  </a:lnTo>
                  <a:lnTo>
                    <a:pt x="4622" y="8867"/>
                  </a:lnTo>
                  <a:lnTo>
                    <a:pt x="4600" y="8904"/>
                  </a:lnTo>
                  <a:lnTo>
                    <a:pt x="4580" y="8941"/>
                  </a:lnTo>
                  <a:lnTo>
                    <a:pt x="4560" y="8978"/>
                  </a:lnTo>
                  <a:lnTo>
                    <a:pt x="4541" y="9017"/>
                  </a:lnTo>
                  <a:lnTo>
                    <a:pt x="4523" y="9054"/>
                  </a:lnTo>
                  <a:lnTo>
                    <a:pt x="4505" y="9093"/>
                  </a:lnTo>
                  <a:lnTo>
                    <a:pt x="4489" y="9132"/>
                  </a:lnTo>
                  <a:lnTo>
                    <a:pt x="4473" y="9171"/>
                  </a:lnTo>
                  <a:lnTo>
                    <a:pt x="4458" y="9211"/>
                  </a:lnTo>
                  <a:lnTo>
                    <a:pt x="4444" y="9250"/>
                  </a:lnTo>
                  <a:lnTo>
                    <a:pt x="4430" y="9291"/>
                  </a:lnTo>
                  <a:lnTo>
                    <a:pt x="4419" y="9332"/>
                  </a:lnTo>
                  <a:lnTo>
                    <a:pt x="4407" y="9373"/>
                  </a:lnTo>
                  <a:lnTo>
                    <a:pt x="4397" y="9413"/>
                  </a:lnTo>
                  <a:lnTo>
                    <a:pt x="4387" y="9454"/>
                  </a:lnTo>
                  <a:lnTo>
                    <a:pt x="4378" y="9496"/>
                  </a:lnTo>
                  <a:lnTo>
                    <a:pt x="4371" y="9538"/>
                  </a:lnTo>
                  <a:lnTo>
                    <a:pt x="4363" y="9579"/>
                  </a:lnTo>
                  <a:lnTo>
                    <a:pt x="4358" y="9621"/>
                  </a:lnTo>
                  <a:lnTo>
                    <a:pt x="4353" y="9663"/>
                  </a:lnTo>
                  <a:lnTo>
                    <a:pt x="4349" y="9705"/>
                  </a:lnTo>
                  <a:lnTo>
                    <a:pt x="4347" y="9747"/>
                  </a:lnTo>
                  <a:lnTo>
                    <a:pt x="4345" y="9789"/>
                  </a:lnTo>
                  <a:lnTo>
                    <a:pt x="4344" y="9831"/>
                  </a:lnTo>
                  <a:lnTo>
                    <a:pt x="4344" y="9874"/>
                  </a:lnTo>
                  <a:lnTo>
                    <a:pt x="4346" y="9916"/>
                  </a:lnTo>
                  <a:lnTo>
                    <a:pt x="4348" y="9959"/>
                  </a:lnTo>
                  <a:lnTo>
                    <a:pt x="4351" y="10000"/>
                  </a:lnTo>
                  <a:lnTo>
                    <a:pt x="4355" y="10042"/>
                  </a:lnTo>
                  <a:lnTo>
                    <a:pt x="4360" y="10085"/>
                  </a:lnTo>
                  <a:lnTo>
                    <a:pt x="4368" y="10127"/>
                  </a:lnTo>
                  <a:lnTo>
                    <a:pt x="4375" y="10168"/>
                  </a:lnTo>
                  <a:lnTo>
                    <a:pt x="4383" y="10210"/>
                  </a:lnTo>
                  <a:lnTo>
                    <a:pt x="4394" y="10252"/>
                  </a:lnTo>
                  <a:lnTo>
                    <a:pt x="4404" y="10294"/>
                  </a:lnTo>
                  <a:lnTo>
                    <a:pt x="4417" y="10335"/>
                  </a:lnTo>
                  <a:lnTo>
                    <a:pt x="4430" y="10375"/>
                  </a:lnTo>
                  <a:lnTo>
                    <a:pt x="4444" y="10417"/>
                  </a:lnTo>
                  <a:lnTo>
                    <a:pt x="4459" y="10457"/>
                  </a:lnTo>
                  <a:lnTo>
                    <a:pt x="4474" y="10489"/>
                  </a:lnTo>
                  <a:lnTo>
                    <a:pt x="4488" y="10522"/>
                  </a:lnTo>
                  <a:lnTo>
                    <a:pt x="4503" y="10553"/>
                  </a:lnTo>
                  <a:lnTo>
                    <a:pt x="4519" y="10584"/>
                  </a:lnTo>
                  <a:lnTo>
                    <a:pt x="4536" y="10614"/>
                  </a:lnTo>
                  <a:lnTo>
                    <a:pt x="4552" y="10646"/>
                  </a:lnTo>
                  <a:lnTo>
                    <a:pt x="4570" y="10675"/>
                  </a:lnTo>
                  <a:lnTo>
                    <a:pt x="4589" y="10705"/>
                  </a:lnTo>
                  <a:lnTo>
                    <a:pt x="4608" y="10735"/>
                  </a:lnTo>
                  <a:lnTo>
                    <a:pt x="4627" y="10763"/>
                  </a:lnTo>
                  <a:lnTo>
                    <a:pt x="4646" y="10791"/>
                  </a:lnTo>
                  <a:lnTo>
                    <a:pt x="4667" y="10819"/>
                  </a:lnTo>
                  <a:lnTo>
                    <a:pt x="4688" y="10846"/>
                  </a:lnTo>
                  <a:lnTo>
                    <a:pt x="4710" y="10873"/>
                  </a:lnTo>
                  <a:lnTo>
                    <a:pt x="4732" y="10901"/>
                  </a:lnTo>
                  <a:lnTo>
                    <a:pt x="4755" y="10927"/>
                  </a:lnTo>
                  <a:lnTo>
                    <a:pt x="4778" y="10952"/>
                  </a:lnTo>
                  <a:lnTo>
                    <a:pt x="4802" y="10977"/>
                  </a:lnTo>
                  <a:lnTo>
                    <a:pt x="4826" y="11002"/>
                  </a:lnTo>
                  <a:lnTo>
                    <a:pt x="4851" y="11026"/>
                  </a:lnTo>
                  <a:lnTo>
                    <a:pt x="4876" y="11049"/>
                  </a:lnTo>
                  <a:lnTo>
                    <a:pt x="4901" y="11072"/>
                  </a:lnTo>
                  <a:lnTo>
                    <a:pt x="4927" y="11095"/>
                  </a:lnTo>
                  <a:lnTo>
                    <a:pt x="4954" y="11117"/>
                  </a:lnTo>
                  <a:lnTo>
                    <a:pt x="4981" y="11138"/>
                  </a:lnTo>
                  <a:lnTo>
                    <a:pt x="5008" y="11159"/>
                  </a:lnTo>
                  <a:lnTo>
                    <a:pt x="5036" y="11179"/>
                  </a:lnTo>
                  <a:lnTo>
                    <a:pt x="5064" y="11198"/>
                  </a:lnTo>
                  <a:lnTo>
                    <a:pt x="5092" y="11218"/>
                  </a:lnTo>
                  <a:lnTo>
                    <a:pt x="5122" y="11236"/>
                  </a:lnTo>
                  <a:lnTo>
                    <a:pt x="5151" y="11254"/>
                  </a:lnTo>
                  <a:lnTo>
                    <a:pt x="5180" y="11271"/>
                  </a:lnTo>
                  <a:lnTo>
                    <a:pt x="5209" y="11288"/>
                  </a:lnTo>
                  <a:lnTo>
                    <a:pt x="5240" y="11304"/>
                  </a:lnTo>
                  <a:lnTo>
                    <a:pt x="5271" y="11319"/>
                  </a:lnTo>
                  <a:lnTo>
                    <a:pt x="5301" y="11333"/>
                  </a:lnTo>
                  <a:lnTo>
                    <a:pt x="5332" y="11348"/>
                  </a:lnTo>
                  <a:lnTo>
                    <a:pt x="5364" y="11361"/>
                  </a:lnTo>
                  <a:lnTo>
                    <a:pt x="5395" y="11374"/>
                  </a:lnTo>
                  <a:lnTo>
                    <a:pt x="5428" y="11385"/>
                  </a:lnTo>
                  <a:lnTo>
                    <a:pt x="5460" y="11397"/>
                  </a:lnTo>
                  <a:lnTo>
                    <a:pt x="5492" y="11407"/>
                  </a:lnTo>
                  <a:lnTo>
                    <a:pt x="5525" y="11417"/>
                  </a:lnTo>
                  <a:lnTo>
                    <a:pt x="5558" y="11426"/>
                  </a:lnTo>
                  <a:lnTo>
                    <a:pt x="5590" y="11433"/>
                  </a:lnTo>
                  <a:lnTo>
                    <a:pt x="5624" y="11442"/>
                  </a:lnTo>
                  <a:lnTo>
                    <a:pt x="5657" y="11448"/>
                  </a:lnTo>
                  <a:lnTo>
                    <a:pt x="5692" y="11454"/>
                  </a:lnTo>
                  <a:lnTo>
                    <a:pt x="5725" y="11459"/>
                  </a:lnTo>
                  <a:lnTo>
                    <a:pt x="5759" y="11464"/>
                  </a:lnTo>
                  <a:lnTo>
                    <a:pt x="5793" y="11467"/>
                  </a:lnTo>
                  <a:lnTo>
                    <a:pt x="5827" y="11470"/>
                  </a:lnTo>
                  <a:lnTo>
                    <a:pt x="5862" y="11472"/>
                  </a:lnTo>
                  <a:lnTo>
                    <a:pt x="5896" y="11473"/>
                  </a:lnTo>
                  <a:lnTo>
                    <a:pt x="5931" y="11473"/>
                  </a:lnTo>
                  <a:lnTo>
                    <a:pt x="5965" y="11473"/>
                  </a:lnTo>
                  <a:lnTo>
                    <a:pt x="6001" y="11471"/>
                  </a:lnTo>
                  <a:lnTo>
                    <a:pt x="6035" y="11469"/>
                  </a:lnTo>
                  <a:lnTo>
                    <a:pt x="6071" y="11466"/>
                  </a:lnTo>
                  <a:lnTo>
                    <a:pt x="6105" y="11461"/>
                  </a:lnTo>
                  <a:lnTo>
                    <a:pt x="6141" y="11457"/>
                  </a:lnTo>
                  <a:lnTo>
                    <a:pt x="6175" y="11451"/>
                  </a:lnTo>
                  <a:lnTo>
                    <a:pt x="6211" y="11445"/>
                  </a:lnTo>
                  <a:lnTo>
                    <a:pt x="6246" y="11436"/>
                  </a:lnTo>
                  <a:lnTo>
                    <a:pt x="6279" y="11426"/>
                  </a:lnTo>
                  <a:lnTo>
                    <a:pt x="6310" y="11413"/>
                  </a:lnTo>
                  <a:lnTo>
                    <a:pt x="6341" y="11401"/>
                  </a:lnTo>
                  <a:lnTo>
                    <a:pt x="6373" y="11387"/>
                  </a:lnTo>
                  <a:lnTo>
                    <a:pt x="6403" y="11374"/>
                  </a:lnTo>
                  <a:lnTo>
                    <a:pt x="6434" y="11359"/>
                  </a:lnTo>
                  <a:lnTo>
                    <a:pt x="6463" y="11343"/>
                  </a:lnTo>
                  <a:lnTo>
                    <a:pt x="6494" y="11327"/>
                  </a:lnTo>
                  <a:lnTo>
                    <a:pt x="6522" y="11310"/>
                  </a:lnTo>
                  <a:lnTo>
                    <a:pt x="6551" y="11293"/>
                  </a:lnTo>
                  <a:lnTo>
                    <a:pt x="6579" y="11275"/>
                  </a:lnTo>
                  <a:lnTo>
                    <a:pt x="6606" y="11256"/>
                  </a:lnTo>
                  <a:lnTo>
                    <a:pt x="6635" y="11237"/>
                  </a:lnTo>
                  <a:lnTo>
                    <a:pt x="6661" y="11217"/>
                  </a:lnTo>
                  <a:lnTo>
                    <a:pt x="6687" y="11196"/>
                  </a:lnTo>
                  <a:lnTo>
                    <a:pt x="6713" y="11175"/>
                  </a:lnTo>
                  <a:lnTo>
                    <a:pt x="6738" y="11154"/>
                  </a:lnTo>
                  <a:lnTo>
                    <a:pt x="6763" y="11132"/>
                  </a:lnTo>
                  <a:lnTo>
                    <a:pt x="6787" y="11110"/>
                  </a:lnTo>
                  <a:lnTo>
                    <a:pt x="6810" y="11087"/>
                  </a:lnTo>
                  <a:lnTo>
                    <a:pt x="6833" y="11063"/>
                  </a:lnTo>
                  <a:lnTo>
                    <a:pt x="6856" y="11038"/>
                  </a:lnTo>
                  <a:lnTo>
                    <a:pt x="6878" y="11014"/>
                  </a:lnTo>
                  <a:lnTo>
                    <a:pt x="6899" y="10989"/>
                  </a:lnTo>
                  <a:lnTo>
                    <a:pt x="6920" y="10963"/>
                  </a:lnTo>
                  <a:lnTo>
                    <a:pt x="6940" y="10938"/>
                  </a:lnTo>
                  <a:lnTo>
                    <a:pt x="6958" y="10911"/>
                  </a:lnTo>
                  <a:lnTo>
                    <a:pt x="6977" y="10885"/>
                  </a:lnTo>
                  <a:lnTo>
                    <a:pt x="6995" y="10858"/>
                  </a:lnTo>
                  <a:lnTo>
                    <a:pt x="7013" y="10831"/>
                  </a:lnTo>
                  <a:lnTo>
                    <a:pt x="7029" y="10802"/>
                  </a:lnTo>
                  <a:lnTo>
                    <a:pt x="7045" y="10774"/>
                  </a:lnTo>
                  <a:lnTo>
                    <a:pt x="7060" y="10746"/>
                  </a:lnTo>
                  <a:lnTo>
                    <a:pt x="7074" y="10717"/>
                  </a:lnTo>
                  <a:lnTo>
                    <a:pt x="7088" y="10688"/>
                  </a:lnTo>
                  <a:lnTo>
                    <a:pt x="7101" y="10658"/>
                  </a:lnTo>
                  <a:lnTo>
                    <a:pt x="7113" y="10628"/>
                  </a:lnTo>
                  <a:lnTo>
                    <a:pt x="7124" y="10599"/>
                  </a:lnTo>
                  <a:lnTo>
                    <a:pt x="7136" y="10569"/>
                  </a:lnTo>
                  <a:lnTo>
                    <a:pt x="7145" y="10537"/>
                  </a:lnTo>
                  <a:lnTo>
                    <a:pt x="7155" y="10507"/>
                  </a:lnTo>
                  <a:lnTo>
                    <a:pt x="7162" y="10476"/>
                  </a:lnTo>
                  <a:lnTo>
                    <a:pt x="7169" y="10444"/>
                  </a:lnTo>
                  <a:lnTo>
                    <a:pt x="7177" y="10413"/>
                  </a:lnTo>
                  <a:lnTo>
                    <a:pt x="7182" y="10382"/>
                  </a:lnTo>
                  <a:lnTo>
                    <a:pt x="7187" y="10350"/>
                  </a:lnTo>
                  <a:lnTo>
                    <a:pt x="7190" y="10318"/>
                  </a:lnTo>
                  <a:lnTo>
                    <a:pt x="7193" y="10287"/>
                  </a:lnTo>
                  <a:lnTo>
                    <a:pt x="7195" y="10254"/>
                  </a:lnTo>
                  <a:lnTo>
                    <a:pt x="7197" y="10222"/>
                  </a:lnTo>
                  <a:lnTo>
                    <a:pt x="7198" y="10189"/>
                  </a:lnTo>
                  <a:lnTo>
                    <a:pt x="7197" y="10157"/>
                  </a:lnTo>
                  <a:lnTo>
                    <a:pt x="7194" y="10125"/>
                  </a:lnTo>
                  <a:lnTo>
                    <a:pt x="7192" y="10092"/>
                  </a:lnTo>
                  <a:lnTo>
                    <a:pt x="7188" y="10060"/>
                  </a:lnTo>
                  <a:lnTo>
                    <a:pt x="7184" y="10026"/>
                  </a:lnTo>
                  <a:lnTo>
                    <a:pt x="7179" y="9994"/>
                  </a:lnTo>
                  <a:lnTo>
                    <a:pt x="7171" y="9962"/>
                  </a:lnTo>
                  <a:lnTo>
                    <a:pt x="7164" y="9928"/>
                  </a:lnTo>
                  <a:lnTo>
                    <a:pt x="7156" y="9896"/>
                  </a:lnTo>
                  <a:lnTo>
                    <a:pt x="7145" y="9864"/>
                  </a:lnTo>
                  <a:lnTo>
                    <a:pt x="7135" y="9831"/>
                  </a:lnTo>
                  <a:lnTo>
                    <a:pt x="7123" y="9799"/>
                  </a:lnTo>
                  <a:lnTo>
                    <a:pt x="7110" y="9766"/>
                  </a:lnTo>
                  <a:lnTo>
                    <a:pt x="7099" y="9744"/>
                  </a:lnTo>
                  <a:lnTo>
                    <a:pt x="7087" y="9724"/>
                  </a:lnTo>
                  <a:lnTo>
                    <a:pt x="7074" y="9703"/>
                  </a:lnTo>
                  <a:lnTo>
                    <a:pt x="7062" y="9683"/>
                  </a:lnTo>
                  <a:lnTo>
                    <a:pt x="7048" y="9662"/>
                  </a:lnTo>
                  <a:lnTo>
                    <a:pt x="7034" y="9643"/>
                  </a:lnTo>
                  <a:lnTo>
                    <a:pt x="7004" y="9605"/>
                  </a:lnTo>
                  <a:lnTo>
                    <a:pt x="6973" y="9569"/>
                  </a:lnTo>
                  <a:lnTo>
                    <a:pt x="6941" y="9534"/>
                  </a:lnTo>
                  <a:lnTo>
                    <a:pt x="6907" y="9501"/>
                  </a:lnTo>
                  <a:lnTo>
                    <a:pt x="6872" y="9471"/>
                  </a:lnTo>
                  <a:lnTo>
                    <a:pt x="6836" y="9442"/>
                  </a:lnTo>
                  <a:lnTo>
                    <a:pt x="6801" y="9415"/>
                  </a:lnTo>
                  <a:lnTo>
                    <a:pt x="6765" y="9391"/>
                  </a:lnTo>
                  <a:lnTo>
                    <a:pt x="6729" y="9368"/>
                  </a:lnTo>
                  <a:lnTo>
                    <a:pt x="6693" y="9350"/>
                  </a:lnTo>
                  <a:lnTo>
                    <a:pt x="6659" y="9332"/>
                  </a:lnTo>
                  <a:lnTo>
                    <a:pt x="6624" y="9317"/>
                  </a:lnTo>
                  <a:lnTo>
                    <a:pt x="6592" y="9305"/>
                  </a:lnTo>
                  <a:lnTo>
                    <a:pt x="6570" y="9294"/>
                  </a:lnTo>
                  <a:lnTo>
                    <a:pt x="6548" y="9285"/>
                  </a:lnTo>
                  <a:lnTo>
                    <a:pt x="6527" y="9276"/>
                  </a:lnTo>
                  <a:lnTo>
                    <a:pt x="6506" y="9268"/>
                  </a:lnTo>
                  <a:lnTo>
                    <a:pt x="6484" y="9260"/>
                  </a:lnTo>
                  <a:lnTo>
                    <a:pt x="6463" y="9254"/>
                  </a:lnTo>
                  <a:lnTo>
                    <a:pt x="6443" y="9247"/>
                  </a:lnTo>
                  <a:lnTo>
                    <a:pt x="6422" y="9242"/>
                  </a:lnTo>
                  <a:lnTo>
                    <a:pt x="6401" y="9238"/>
                  </a:lnTo>
                  <a:lnTo>
                    <a:pt x="6380" y="9234"/>
                  </a:lnTo>
                  <a:lnTo>
                    <a:pt x="6359" y="9230"/>
                  </a:lnTo>
                  <a:lnTo>
                    <a:pt x="6339" y="9227"/>
                  </a:lnTo>
                  <a:lnTo>
                    <a:pt x="6318" y="9225"/>
                  </a:lnTo>
                  <a:lnTo>
                    <a:pt x="6297" y="9224"/>
                  </a:lnTo>
                  <a:lnTo>
                    <a:pt x="6258" y="9223"/>
                  </a:lnTo>
                  <a:lnTo>
                    <a:pt x="6218" y="9224"/>
                  </a:lnTo>
                  <a:lnTo>
                    <a:pt x="6178" y="9229"/>
                  </a:lnTo>
                  <a:lnTo>
                    <a:pt x="6139" y="9235"/>
                  </a:lnTo>
                  <a:lnTo>
                    <a:pt x="6100" y="9243"/>
                  </a:lnTo>
                  <a:lnTo>
                    <a:pt x="6062" y="9254"/>
                  </a:lnTo>
                  <a:lnTo>
                    <a:pt x="6025" y="9266"/>
                  </a:lnTo>
                  <a:lnTo>
                    <a:pt x="5987" y="9281"/>
                  </a:lnTo>
                  <a:lnTo>
                    <a:pt x="5951" y="9297"/>
                  </a:lnTo>
                  <a:lnTo>
                    <a:pt x="5914" y="9316"/>
                  </a:lnTo>
                  <a:lnTo>
                    <a:pt x="5879" y="9336"/>
                  </a:lnTo>
                  <a:lnTo>
                    <a:pt x="5843" y="9358"/>
                  </a:lnTo>
                  <a:lnTo>
                    <a:pt x="5809" y="9382"/>
                  </a:lnTo>
                  <a:lnTo>
                    <a:pt x="5774" y="9407"/>
                  </a:lnTo>
                  <a:lnTo>
                    <a:pt x="5741" y="9434"/>
                  </a:lnTo>
                  <a:lnTo>
                    <a:pt x="5708" y="9461"/>
                  </a:lnTo>
                  <a:lnTo>
                    <a:pt x="5676" y="9492"/>
                  </a:lnTo>
                  <a:lnTo>
                    <a:pt x="5644" y="9522"/>
                  </a:lnTo>
                  <a:lnTo>
                    <a:pt x="5613" y="9553"/>
                  </a:lnTo>
                  <a:lnTo>
                    <a:pt x="5582" y="9587"/>
                  </a:lnTo>
                  <a:lnTo>
                    <a:pt x="5553" y="9621"/>
                  </a:lnTo>
                  <a:lnTo>
                    <a:pt x="5524" y="9656"/>
                  </a:lnTo>
                  <a:lnTo>
                    <a:pt x="5494" y="9692"/>
                  </a:lnTo>
                  <a:lnTo>
                    <a:pt x="5466" y="9729"/>
                  </a:lnTo>
                  <a:lnTo>
                    <a:pt x="5439" y="9766"/>
                  </a:lnTo>
                  <a:lnTo>
                    <a:pt x="5435" y="9734"/>
                  </a:lnTo>
                  <a:lnTo>
                    <a:pt x="5431" y="9703"/>
                  </a:lnTo>
                  <a:lnTo>
                    <a:pt x="5429" y="9671"/>
                  </a:lnTo>
                  <a:lnTo>
                    <a:pt x="5429" y="9642"/>
                  </a:lnTo>
                  <a:lnTo>
                    <a:pt x="5429" y="9612"/>
                  </a:lnTo>
                  <a:lnTo>
                    <a:pt x="5430" y="9584"/>
                  </a:lnTo>
                  <a:lnTo>
                    <a:pt x="5433" y="9555"/>
                  </a:lnTo>
                  <a:lnTo>
                    <a:pt x="5437" y="9528"/>
                  </a:lnTo>
                  <a:lnTo>
                    <a:pt x="5442" y="9501"/>
                  </a:lnTo>
                  <a:lnTo>
                    <a:pt x="5448" y="9475"/>
                  </a:lnTo>
                  <a:lnTo>
                    <a:pt x="5456" y="9450"/>
                  </a:lnTo>
                  <a:lnTo>
                    <a:pt x="5464" y="9425"/>
                  </a:lnTo>
                  <a:lnTo>
                    <a:pt x="5472" y="9401"/>
                  </a:lnTo>
                  <a:lnTo>
                    <a:pt x="5483" y="9377"/>
                  </a:lnTo>
                  <a:lnTo>
                    <a:pt x="5494" y="9354"/>
                  </a:lnTo>
                  <a:lnTo>
                    <a:pt x="5507" y="9332"/>
                  </a:lnTo>
                  <a:lnTo>
                    <a:pt x="5519" y="9310"/>
                  </a:lnTo>
                  <a:lnTo>
                    <a:pt x="5534" y="9289"/>
                  </a:lnTo>
                  <a:lnTo>
                    <a:pt x="5549" y="9269"/>
                  </a:lnTo>
                  <a:lnTo>
                    <a:pt x="5564" y="9249"/>
                  </a:lnTo>
                  <a:lnTo>
                    <a:pt x="5581" y="9230"/>
                  </a:lnTo>
                  <a:lnTo>
                    <a:pt x="5598" y="9212"/>
                  </a:lnTo>
                  <a:lnTo>
                    <a:pt x="5615" y="9194"/>
                  </a:lnTo>
                  <a:lnTo>
                    <a:pt x="5634" y="9176"/>
                  </a:lnTo>
                  <a:lnTo>
                    <a:pt x="5654" y="9160"/>
                  </a:lnTo>
                  <a:lnTo>
                    <a:pt x="5674" y="9144"/>
                  </a:lnTo>
                  <a:lnTo>
                    <a:pt x="5695" y="9128"/>
                  </a:lnTo>
                  <a:lnTo>
                    <a:pt x="5716" y="9114"/>
                  </a:lnTo>
                  <a:lnTo>
                    <a:pt x="5738" y="9099"/>
                  </a:lnTo>
                  <a:lnTo>
                    <a:pt x="5761" y="9085"/>
                  </a:lnTo>
                  <a:lnTo>
                    <a:pt x="5783" y="9073"/>
                  </a:lnTo>
                  <a:lnTo>
                    <a:pt x="5807" y="9060"/>
                  </a:lnTo>
                  <a:lnTo>
                    <a:pt x="5831" y="9048"/>
                  </a:lnTo>
                  <a:lnTo>
                    <a:pt x="5855" y="9036"/>
                  </a:lnTo>
                  <a:lnTo>
                    <a:pt x="5880" y="9026"/>
                  </a:lnTo>
                  <a:lnTo>
                    <a:pt x="5905" y="9017"/>
                  </a:lnTo>
                  <a:lnTo>
                    <a:pt x="5930" y="9006"/>
                  </a:lnTo>
                  <a:lnTo>
                    <a:pt x="5956" y="8998"/>
                  </a:lnTo>
                  <a:lnTo>
                    <a:pt x="5982" y="8989"/>
                  </a:lnTo>
                  <a:lnTo>
                    <a:pt x="6008" y="8981"/>
                  </a:lnTo>
                  <a:lnTo>
                    <a:pt x="6061" y="8967"/>
                  </a:lnTo>
                  <a:lnTo>
                    <a:pt x="6116" y="8956"/>
                  </a:lnTo>
                  <a:lnTo>
                    <a:pt x="6170" y="8947"/>
                  </a:lnTo>
                  <a:lnTo>
                    <a:pt x="6225" y="8939"/>
                  </a:lnTo>
                  <a:lnTo>
                    <a:pt x="6280" y="8934"/>
                  </a:lnTo>
                  <a:lnTo>
                    <a:pt x="6335" y="8932"/>
                  </a:lnTo>
                  <a:lnTo>
                    <a:pt x="6389" y="8931"/>
                  </a:lnTo>
                  <a:lnTo>
                    <a:pt x="6444" y="8933"/>
                  </a:lnTo>
                  <a:lnTo>
                    <a:pt x="6497" y="8936"/>
                  </a:lnTo>
                  <a:lnTo>
                    <a:pt x="6549" y="8941"/>
                  </a:lnTo>
                  <a:lnTo>
                    <a:pt x="6599" y="8950"/>
                  </a:lnTo>
                  <a:lnTo>
                    <a:pt x="6649" y="8959"/>
                  </a:lnTo>
                  <a:lnTo>
                    <a:pt x="6691" y="8971"/>
                  </a:lnTo>
                  <a:lnTo>
                    <a:pt x="6733" y="8984"/>
                  </a:lnTo>
                  <a:lnTo>
                    <a:pt x="6774" y="8999"/>
                  </a:lnTo>
                  <a:lnTo>
                    <a:pt x="6813" y="9015"/>
                  </a:lnTo>
                  <a:lnTo>
                    <a:pt x="6852" y="9033"/>
                  </a:lnTo>
                  <a:lnTo>
                    <a:pt x="6889" y="9053"/>
                  </a:lnTo>
                  <a:lnTo>
                    <a:pt x="6927" y="9074"/>
                  </a:lnTo>
                  <a:lnTo>
                    <a:pt x="6963" y="9096"/>
                  </a:lnTo>
                  <a:lnTo>
                    <a:pt x="6997" y="9120"/>
                  </a:lnTo>
                  <a:lnTo>
                    <a:pt x="7030" y="9145"/>
                  </a:lnTo>
                  <a:lnTo>
                    <a:pt x="7063" y="9171"/>
                  </a:lnTo>
                  <a:lnTo>
                    <a:pt x="7094" y="9198"/>
                  </a:lnTo>
                  <a:lnTo>
                    <a:pt x="7126" y="9226"/>
                  </a:lnTo>
                  <a:lnTo>
                    <a:pt x="7155" y="9257"/>
                  </a:lnTo>
                  <a:lnTo>
                    <a:pt x="7183" y="9287"/>
                  </a:lnTo>
                  <a:lnTo>
                    <a:pt x="7211" y="9319"/>
                  </a:lnTo>
                  <a:lnTo>
                    <a:pt x="7237" y="9352"/>
                  </a:lnTo>
                  <a:lnTo>
                    <a:pt x="7262" y="9386"/>
                  </a:lnTo>
                  <a:lnTo>
                    <a:pt x="7287" y="9421"/>
                  </a:lnTo>
                  <a:lnTo>
                    <a:pt x="7310" y="9456"/>
                  </a:lnTo>
                  <a:lnTo>
                    <a:pt x="7333" y="9493"/>
                  </a:lnTo>
                  <a:lnTo>
                    <a:pt x="7354" y="9530"/>
                  </a:lnTo>
                  <a:lnTo>
                    <a:pt x="7375" y="9569"/>
                  </a:lnTo>
                  <a:lnTo>
                    <a:pt x="7394" y="9608"/>
                  </a:lnTo>
                  <a:lnTo>
                    <a:pt x="7413" y="9646"/>
                  </a:lnTo>
                  <a:lnTo>
                    <a:pt x="7430" y="9687"/>
                  </a:lnTo>
                  <a:lnTo>
                    <a:pt x="7446" y="9728"/>
                  </a:lnTo>
                  <a:lnTo>
                    <a:pt x="7462" y="9768"/>
                  </a:lnTo>
                  <a:lnTo>
                    <a:pt x="7476" y="9810"/>
                  </a:lnTo>
                  <a:lnTo>
                    <a:pt x="7489" y="9853"/>
                  </a:lnTo>
                  <a:lnTo>
                    <a:pt x="7501" y="9896"/>
                  </a:lnTo>
                  <a:lnTo>
                    <a:pt x="7513" y="9939"/>
                  </a:lnTo>
                  <a:lnTo>
                    <a:pt x="7522" y="9993"/>
                  </a:lnTo>
                  <a:lnTo>
                    <a:pt x="7531" y="10046"/>
                  </a:lnTo>
                  <a:lnTo>
                    <a:pt x="7536" y="10101"/>
                  </a:lnTo>
                  <a:lnTo>
                    <a:pt x="7540" y="10154"/>
                  </a:lnTo>
                  <a:lnTo>
                    <a:pt x="7542" y="10208"/>
                  </a:lnTo>
                  <a:lnTo>
                    <a:pt x="7542" y="10261"/>
                  </a:lnTo>
                  <a:lnTo>
                    <a:pt x="7540" y="10315"/>
                  </a:lnTo>
                  <a:lnTo>
                    <a:pt x="7537" y="10367"/>
                  </a:lnTo>
                  <a:lnTo>
                    <a:pt x="7531" y="10420"/>
                  </a:lnTo>
                  <a:lnTo>
                    <a:pt x="7523" y="10471"/>
                  </a:lnTo>
                  <a:lnTo>
                    <a:pt x="7514" y="10524"/>
                  </a:lnTo>
                  <a:lnTo>
                    <a:pt x="7502" y="10575"/>
                  </a:lnTo>
                  <a:lnTo>
                    <a:pt x="7490" y="10626"/>
                  </a:lnTo>
                  <a:lnTo>
                    <a:pt x="7475" y="10676"/>
                  </a:lnTo>
                  <a:lnTo>
                    <a:pt x="7459" y="10725"/>
                  </a:lnTo>
                  <a:lnTo>
                    <a:pt x="7441" y="10774"/>
                  </a:lnTo>
                  <a:lnTo>
                    <a:pt x="7421" y="10822"/>
                  </a:lnTo>
                  <a:lnTo>
                    <a:pt x="7400" y="10870"/>
                  </a:lnTo>
                  <a:lnTo>
                    <a:pt x="7377" y="10916"/>
                  </a:lnTo>
                  <a:lnTo>
                    <a:pt x="7352" y="10963"/>
                  </a:lnTo>
                  <a:lnTo>
                    <a:pt x="7326" y="11008"/>
                  </a:lnTo>
                  <a:lnTo>
                    <a:pt x="7298" y="11052"/>
                  </a:lnTo>
                  <a:lnTo>
                    <a:pt x="7269" y="11096"/>
                  </a:lnTo>
                  <a:lnTo>
                    <a:pt x="7237" y="11138"/>
                  </a:lnTo>
                  <a:lnTo>
                    <a:pt x="7205" y="11179"/>
                  </a:lnTo>
                  <a:lnTo>
                    <a:pt x="7171" y="11219"/>
                  </a:lnTo>
                  <a:lnTo>
                    <a:pt x="7136" y="11259"/>
                  </a:lnTo>
                  <a:lnTo>
                    <a:pt x="7098" y="11296"/>
                  </a:lnTo>
                  <a:lnTo>
                    <a:pt x="7061" y="11334"/>
                  </a:lnTo>
                  <a:lnTo>
                    <a:pt x="7021" y="11370"/>
                  </a:lnTo>
                  <a:lnTo>
                    <a:pt x="6979" y="11404"/>
                  </a:lnTo>
                  <a:lnTo>
                    <a:pt x="6938" y="11436"/>
                  </a:lnTo>
                  <a:lnTo>
                    <a:pt x="6888" y="11474"/>
                  </a:lnTo>
                  <a:lnTo>
                    <a:pt x="6838" y="11508"/>
                  </a:lnTo>
                  <a:lnTo>
                    <a:pt x="6788" y="11541"/>
                  </a:lnTo>
                  <a:lnTo>
                    <a:pt x="6737" y="11572"/>
                  </a:lnTo>
                  <a:lnTo>
                    <a:pt x="6686" y="11600"/>
                  </a:lnTo>
                  <a:lnTo>
                    <a:pt x="6635" y="11628"/>
                  </a:lnTo>
                  <a:lnTo>
                    <a:pt x="6582" y="11653"/>
                  </a:lnTo>
                  <a:lnTo>
                    <a:pt x="6529" y="11676"/>
                  </a:lnTo>
                  <a:lnTo>
                    <a:pt x="6476" y="11696"/>
                  </a:lnTo>
                  <a:lnTo>
                    <a:pt x="6423" y="11715"/>
                  </a:lnTo>
                  <a:lnTo>
                    <a:pt x="6368" y="11732"/>
                  </a:lnTo>
                  <a:lnTo>
                    <a:pt x="6314" y="11748"/>
                  </a:lnTo>
                  <a:lnTo>
                    <a:pt x="6260" y="11761"/>
                  </a:lnTo>
                  <a:lnTo>
                    <a:pt x="6204" y="11773"/>
                  </a:lnTo>
                  <a:lnTo>
                    <a:pt x="6150" y="11782"/>
                  </a:lnTo>
                  <a:lnTo>
                    <a:pt x="6095" y="11789"/>
                  </a:lnTo>
                  <a:lnTo>
                    <a:pt x="6039" y="11796"/>
                  </a:lnTo>
                  <a:lnTo>
                    <a:pt x="5983" y="11800"/>
                  </a:lnTo>
                  <a:lnTo>
                    <a:pt x="5928" y="11802"/>
                  </a:lnTo>
                  <a:lnTo>
                    <a:pt x="5872" y="11802"/>
                  </a:lnTo>
                  <a:lnTo>
                    <a:pt x="5816" y="11800"/>
                  </a:lnTo>
                  <a:lnTo>
                    <a:pt x="5761" y="11797"/>
                  </a:lnTo>
                  <a:lnTo>
                    <a:pt x="5704" y="11792"/>
                  </a:lnTo>
                  <a:lnTo>
                    <a:pt x="5649" y="11785"/>
                  </a:lnTo>
                  <a:lnTo>
                    <a:pt x="5594" y="11777"/>
                  </a:lnTo>
                  <a:lnTo>
                    <a:pt x="5537" y="11766"/>
                  </a:lnTo>
                  <a:lnTo>
                    <a:pt x="5482" y="11754"/>
                  </a:lnTo>
                  <a:lnTo>
                    <a:pt x="5428" y="11740"/>
                  </a:lnTo>
                  <a:lnTo>
                    <a:pt x="5372" y="11725"/>
                  </a:lnTo>
                  <a:lnTo>
                    <a:pt x="5318" y="11707"/>
                  </a:lnTo>
                  <a:lnTo>
                    <a:pt x="5263" y="11688"/>
                  </a:lnTo>
                  <a:lnTo>
                    <a:pt x="5208" y="11667"/>
                  </a:lnTo>
                  <a:lnTo>
                    <a:pt x="5169" y="11651"/>
                  </a:lnTo>
                  <a:lnTo>
                    <a:pt x="5129" y="11633"/>
                  </a:lnTo>
                  <a:lnTo>
                    <a:pt x="5090" y="11615"/>
                  </a:lnTo>
                  <a:lnTo>
                    <a:pt x="5052" y="11595"/>
                  </a:lnTo>
                  <a:lnTo>
                    <a:pt x="5014" y="11575"/>
                  </a:lnTo>
                  <a:lnTo>
                    <a:pt x="4976" y="11555"/>
                  </a:lnTo>
                  <a:lnTo>
                    <a:pt x="4940" y="11534"/>
                  </a:lnTo>
                  <a:lnTo>
                    <a:pt x="4904" y="11512"/>
                  </a:lnTo>
                  <a:lnTo>
                    <a:pt x="4869" y="11489"/>
                  </a:lnTo>
                  <a:lnTo>
                    <a:pt x="4834" y="11465"/>
                  </a:lnTo>
                  <a:lnTo>
                    <a:pt x="4800" y="11441"/>
                  </a:lnTo>
                  <a:lnTo>
                    <a:pt x="4766" y="11416"/>
                  </a:lnTo>
                  <a:lnTo>
                    <a:pt x="4733" y="11390"/>
                  </a:lnTo>
                  <a:lnTo>
                    <a:pt x="4702" y="11363"/>
                  </a:lnTo>
                  <a:lnTo>
                    <a:pt x="4669" y="11336"/>
                  </a:lnTo>
                  <a:lnTo>
                    <a:pt x="4639" y="11309"/>
                  </a:lnTo>
                  <a:lnTo>
                    <a:pt x="4609" y="11281"/>
                  </a:lnTo>
                  <a:lnTo>
                    <a:pt x="4580" y="11252"/>
                  </a:lnTo>
                  <a:lnTo>
                    <a:pt x="4550" y="11222"/>
                  </a:lnTo>
                  <a:lnTo>
                    <a:pt x="4522" y="11192"/>
                  </a:lnTo>
                  <a:lnTo>
                    <a:pt x="4494" y="11161"/>
                  </a:lnTo>
                  <a:lnTo>
                    <a:pt x="4468" y="11129"/>
                  </a:lnTo>
                  <a:lnTo>
                    <a:pt x="4442" y="11098"/>
                  </a:lnTo>
                  <a:lnTo>
                    <a:pt x="4416" y="11066"/>
                  </a:lnTo>
                  <a:lnTo>
                    <a:pt x="4391" y="11032"/>
                  </a:lnTo>
                  <a:lnTo>
                    <a:pt x="4367" y="10999"/>
                  </a:lnTo>
                  <a:lnTo>
                    <a:pt x="4344" y="10965"/>
                  </a:lnTo>
                  <a:lnTo>
                    <a:pt x="4321" y="10931"/>
                  </a:lnTo>
                  <a:lnTo>
                    <a:pt x="4299" y="10896"/>
                  </a:lnTo>
                  <a:lnTo>
                    <a:pt x="4277" y="10861"/>
                  </a:lnTo>
                  <a:lnTo>
                    <a:pt x="4257" y="10824"/>
                  </a:lnTo>
                  <a:lnTo>
                    <a:pt x="4237" y="10789"/>
                  </a:lnTo>
                  <a:lnTo>
                    <a:pt x="4217" y="10752"/>
                  </a:lnTo>
                  <a:lnTo>
                    <a:pt x="4198" y="10715"/>
                  </a:lnTo>
                  <a:lnTo>
                    <a:pt x="4181" y="10677"/>
                  </a:lnTo>
                  <a:lnTo>
                    <a:pt x="4164" y="10640"/>
                  </a:lnTo>
                  <a:lnTo>
                    <a:pt x="4147" y="10601"/>
                  </a:lnTo>
                  <a:lnTo>
                    <a:pt x="4133" y="10562"/>
                  </a:lnTo>
                  <a:lnTo>
                    <a:pt x="4117" y="10524"/>
                  </a:lnTo>
                  <a:lnTo>
                    <a:pt x="4103" y="10485"/>
                  </a:lnTo>
                  <a:lnTo>
                    <a:pt x="4090" y="10445"/>
                  </a:lnTo>
                  <a:lnTo>
                    <a:pt x="4077" y="10406"/>
                  </a:lnTo>
                  <a:lnTo>
                    <a:pt x="4066" y="10365"/>
                  </a:lnTo>
                  <a:lnTo>
                    <a:pt x="4054" y="10324"/>
                  </a:lnTo>
                  <a:lnTo>
                    <a:pt x="4044" y="10283"/>
                  </a:lnTo>
                  <a:lnTo>
                    <a:pt x="4034" y="10243"/>
                  </a:lnTo>
                  <a:lnTo>
                    <a:pt x="4026" y="10202"/>
                  </a:lnTo>
                  <a:lnTo>
                    <a:pt x="4018" y="10160"/>
                  </a:lnTo>
                  <a:lnTo>
                    <a:pt x="4010" y="10118"/>
                  </a:lnTo>
                  <a:lnTo>
                    <a:pt x="4004" y="10077"/>
                  </a:lnTo>
                  <a:lnTo>
                    <a:pt x="3999" y="10035"/>
                  </a:lnTo>
                  <a:lnTo>
                    <a:pt x="3994" y="9993"/>
                  </a:lnTo>
                  <a:lnTo>
                    <a:pt x="3990" y="9950"/>
                  </a:lnTo>
                  <a:lnTo>
                    <a:pt x="3986" y="9907"/>
                  </a:lnTo>
                  <a:lnTo>
                    <a:pt x="3984" y="9865"/>
                  </a:lnTo>
                  <a:lnTo>
                    <a:pt x="3982" y="9823"/>
                  </a:lnTo>
                  <a:lnTo>
                    <a:pt x="3981" y="9780"/>
                  </a:lnTo>
                  <a:lnTo>
                    <a:pt x="3981" y="9736"/>
                  </a:lnTo>
                  <a:lnTo>
                    <a:pt x="3982" y="9693"/>
                  </a:lnTo>
                  <a:lnTo>
                    <a:pt x="3984" y="9650"/>
                  </a:lnTo>
                  <a:lnTo>
                    <a:pt x="3986" y="9608"/>
                  </a:lnTo>
                  <a:lnTo>
                    <a:pt x="3990" y="9564"/>
                  </a:lnTo>
                  <a:lnTo>
                    <a:pt x="3994" y="9521"/>
                  </a:lnTo>
                  <a:lnTo>
                    <a:pt x="3999" y="9478"/>
                  </a:lnTo>
                  <a:lnTo>
                    <a:pt x="4004" y="9440"/>
                  </a:lnTo>
                  <a:lnTo>
                    <a:pt x="4010" y="9403"/>
                  </a:lnTo>
                  <a:lnTo>
                    <a:pt x="4018" y="9365"/>
                  </a:lnTo>
                  <a:lnTo>
                    <a:pt x="4026" y="9328"/>
                  </a:lnTo>
                  <a:lnTo>
                    <a:pt x="4034" y="9291"/>
                  </a:lnTo>
                  <a:lnTo>
                    <a:pt x="4043" y="9255"/>
                  </a:lnTo>
                  <a:lnTo>
                    <a:pt x="4053" y="9218"/>
                  </a:lnTo>
                  <a:lnTo>
                    <a:pt x="4063" y="9182"/>
                  </a:lnTo>
                  <a:lnTo>
                    <a:pt x="4074" y="9145"/>
                  </a:lnTo>
                  <a:lnTo>
                    <a:pt x="4086" y="9109"/>
                  </a:lnTo>
                  <a:lnTo>
                    <a:pt x="4098" y="9074"/>
                  </a:lnTo>
                  <a:lnTo>
                    <a:pt x="4111" y="9038"/>
                  </a:lnTo>
                  <a:lnTo>
                    <a:pt x="4124" y="9003"/>
                  </a:lnTo>
                  <a:lnTo>
                    <a:pt x="4138" y="8968"/>
                  </a:lnTo>
                  <a:lnTo>
                    <a:pt x="4152" y="8933"/>
                  </a:lnTo>
                  <a:lnTo>
                    <a:pt x="4168" y="8899"/>
                  </a:lnTo>
                  <a:lnTo>
                    <a:pt x="4184" y="8865"/>
                  </a:lnTo>
                  <a:lnTo>
                    <a:pt x="4200" y="8831"/>
                  </a:lnTo>
                  <a:lnTo>
                    <a:pt x="4217" y="8797"/>
                  </a:lnTo>
                  <a:lnTo>
                    <a:pt x="4235" y="8764"/>
                  </a:lnTo>
                  <a:lnTo>
                    <a:pt x="4253" y="8731"/>
                  </a:lnTo>
                  <a:lnTo>
                    <a:pt x="4271" y="8699"/>
                  </a:lnTo>
                  <a:lnTo>
                    <a:pt x="4291" y="8667"/>
                  </a:lnTo>
                  <a:lnTo>
                    <a:pt x="4311" y="8634"/>
                  </a:lnTo>
                  <a:lnTo>
                    <a:pt x="4331" y="8603"/>
                  </a:lnTo>
                  <a:lnTo>
                    <a:pt x="4352" y="8571"/>
                  </a:lnTo>
                  <a:lnTo>
                    <a:pt x="4374" y="8540"/>
                  </a:lnTo>
                  <a:lnTo>
                    <a:pt x="4396" y="8509"/>
                  </a:lnTo>
                  <a:lnTo>
                    <a:pt x="4418" y="8479"/>
                  </a:lnTo>
                  <a:lnTo>
                    <a:pt x="4441" y="8449"/>
                  </a:lnTo>
                  <a:lnTo>
                    <a:pt x="4465" y="8419"/>
                  </a:lnTo>
                  <a:lnTo>
                    <a:pt x="4489" y="8390"/>
                  </a:lnTo>
                  <a:lnTo>
                    <a:pt x="4513" y="8362"/>
                  </a:lnTo>
                  <a:lnTo>
                    <a:pt x="4538" y="8333"/>
                  </a:lnTo>
                  <a:lnTo>
                    <a:pt x="4564" y="8305"/>
                  </a:lnTo>
                  <a:lnTo>
                    <a:pt x="4590" y="8277"/>
                  </a:lnTo>
                  <a:lnTo>
                    <a:pt x="4616" y="8250"/>
                  </a:lnTo>
                  <a:lnTo>
                    <a:pt x="4643" y="8223"/>
                  </a:lnTo>
                  <a:lnTo>
                    <a:pt x="4670" y="8197"/>
                  </a:lnTo>
                  <a:lnTo>
                    <a:pt x="4699" y="8171"/>
                  </a:lnTo>
                  <a:lnTo>
                    <a:pt x="4727" y="8145"/>
                  </a:lnTo>
                  <a:lnTo>
                    <a:pt x="4756" y="8120"/>
                  </a:lnTo>
                  <a:lnTo>
                    <a:pt x="4785" y="8095"/>
                  </a:lnTo>
                  <a:lnTo>
                    <a:pt x="4816" y="8071"/>
                  </a:lnTo>
                  <a:lnTo>
                    <a:pt x="4845" y="8047"/>
                  </a:lnTo>
                  <a:lnTo>
                    <a:pt x="4876" y="8024"/>
                  </a:lnTo>
                  <a:lnTo>
                    <a:pt x="4907" y="8001"/>
                  </a:lnTo>
                  <a:lnTo>
                    <a:pt x="4939" y="7978"/>
                  </a:lnTo>
                  <a:lnTo>
                    <a:pt x="4970" y="7957"/>
                  </a:lnTo>
                  <a:lnTo>
                    <a:pt x="5002" y="7936"/>
                  </a:lnTo>
                  <a:lnTo>
                    <a:pt x="5036" y="7915"/>
                  </a:lnTo>
                  <a:lnTo>
                    <a:pt x="5068" y="7895"/>
                  </a:lnTo>
                  <a:lnTo>
                    <a:pt x="5103" y="7875"/>
                  </a:lnTo>
                  <a:lnTo>
                    <a:pt x="5136" y="7855"/>
                  </a:lnTo>
                  <a:lnTo>
                    <a:pt x="5171" y="7836"/>
                  </a:lnTo>
                  <a:lnTo>
                    <a:pt x="5205" y="7819"/>
                  </a:lnTo>
                  <a:lnTo>
                    <a:pt x="5241" y="7801"/>
                  </a:lnTo>
                  <a:lnTo>
                    <a:pt x="5276" y="7783"/>
                  </a:lnTo>
                  <a:lnTo>
                    <a:pt x="5312" y="7766"/>
                  </a:lnTo>
                  <a:lnTo>
                    <a:pt x="5348" y="7751"/>
                  </a:lnTo>
                  <a:lnTo>
                    <a:pt x="5385" y="7735"/>
                  </a:lnTo>
                  <a:lnTo>
                    <a:pt x="5421" y="7720"/>
                  </a:lnTo>
                  <a:lnTo>
                    <a:pt x="5459" y="7706"/>
                  </a:lnTo>
                  <a:lnTo>
                    <a:pt x="5496" y="7692"/>
                  </a:lnTo>
                  <a:lnTo>
                    <a:pt x="5554" y="7673"/>
                  </a:lnTo>
                  <a:lnTo>
                    <a:pt x="5610" y="7657"/>
                  </a:lnTo>
                  <a:lnTo>
                    <a:pt x="5668" y="7641"/>
                  </a:lnTo>
                  <a:lnTo>
                    <a:pt x="5724" y="7627"/>
                  </a:lnTo>
                  <a:lnTo>
                    <a:pt x="5782" y="7615"/>
                  </a:lnTo>
                  <a:lnTo>
                    <a:pt x="5839" y="7603"/>
                  </a:lnTo>
                  <a:lnTo>
                    <a:pt x="5896" y="7594"/>
                  </a:lnTo>
                  <a:lnTo>
                    <a:pt x="5954" y="7586"/>
                  </a:lnTo>
                  <a:lnTo>
                    <a:pt x="6011" y="7578"/>
                  </a:lnTo>
                  <a:lnTo>
                    <a:pt x="6069" y="7573"/>
                  </a:lnTo>
                  <a:lnTo>
                    <a:pt x="6126" y="7568"/>
                  </a:lnTo>
                  <a:lnTo>
                    <a:pt x="6184" y="7565"/>
                  </a:lnTo>
                  <a:lnTo>
                    <a:pt x="6241" y="7564"/>
                  </a:lnTo>
                  <a:lnTo>
                    <a:pt x="6298" y="7563"/>
                  </a:lnTo>
                  <a:lnTo>
                    <a:pt x="6355" y="7564"/>
                  </a:lnTo>
                  <a:lnTo>
                    <a:pt x="6412" y="7566"/>
                  </a:lnTo>
                  <a:lnTo>
                    <a:pt x="6469" y="7569"/>
                  </a:lnTo>
                  <a:lnTo>
                    <a:pt x="6526" y="7573"/>
                  </a:lnTo>
                  <a:lnTo>
                    <a:pt x="6582" y="7579"/>
                  </a:lnTo>
                  <a:lnTo>
                    <a:pt x="6638" y="7587"/>
                  </a:lnTo>
                  <a:lnTo>
                    <a:pt x="6694" y="7595"/>
                  </a:lnTo>
                  <a:lnTo>
                    <a:pt x="6750" y="7604"/>
                  </a:lnTo>
                  <a:lnTo>
                    <a:pt x="6806" y="7615"/>
                  </a:lnTo>
                  <a:lnTo>
                    <a:pt x="6861" y="7626"/>
                  </a:lnTo>
                  <a:lnTo>
                    <a:pt x="6916" y="7640"/>
                  </a:lnTo>
                  <a:lnTo>
                    <a:pt x="6970" y="7655"/>
                  </a:lnTo>
                  <a:lnTo>
                    <a:pt x="7024" y="7669"/>
                  </a:lnTo>
                  <a:lnTo>
                    <a:pt x="7079" y="7686"/>
                  </a:lnTo>
                  <a:lnTo>
                    <a:pt x="7132" y="7704"/>
                  </a:lnTo>
                  <a:lnTo>
                    <a:pt x="7185" y="7723"/>
                  </a:lnTo>
                  <a:lnTo>
                    <a:pt x="7237" y="7742"/>
                  </a:lnTo>
                  <a:lnTo>
                    <a:pt x="7289" y="7763"/>
                  </a:lnTo>
                  <a:lnTo>
                    <a:pt x="7342" y="7786"/>
                  </a:lnTo>
                  <a:lnTo>
                    <a:pt x="7393" y="7809"/>
                  </a:lnTo>
                  <a:lnTo>
                    <a:pt x="7444" y="7833"/>
                  </a:lnTo>
                  <a:lnTo>
                    <a:pt x="7494" y="7858"/>
                  </a:lnTo>
                  <a:lnTo>
                    <a:pt x="7543" y="7885"/>
                  </a:lnTo>
                  <a:lnTo>
                    <a:pt x="7592" y="7913"/>
                  </a:lnTo>
                  <a:lnTo>
                    <a:pt x="7641" y="7941"/>
                  </a:lnTo>
                  <a:lnTo>
                    <a:pt x="7689" y="7971"/>
                  </a:lnTo>
                  <a:lnTo>
                    <a:pt x="7736" y="8001"/>
                  </a:lnTo>
                  <a:lnTo>
                    <a:pt x="7783" y="8033"/>
                  </a:lnTo>
                  <a:lnTo>
                    <a:pt x="7829" y="8065"/>
                  </a:lnTo>
                  <a:lnTo>
                    <a:pt x="7874" y="8098"/>
                  </a:lnTo>
                  <a:lnTo>
                    <a:pt x="7919" y="8133"/>
                  </a:lnTo>
                  <a:lnTo>
                    <a:pt x="7963" y="8168"/>
                  </a:lnTo>
                  <a:lnTo>
                    <a:pt x="8006" y="8205"/>
                  </a:lnTo>
                  <a:lnTo>
                    <a:pt x="8049" y="8243"/>
                  </a:lnTo>
                  <a:lnTo>
                    <a:pt x="8090" y="8281"/>
                  </a:lnTo>
                  <a:lnTo>
                    <a:pt x="8131" y="8320"/>
                  </a:lnTo>
                  <a:lnTo>
                    <a:pt x="8171" y="8361"/>
                  </a:lnTo>
                  <a:lnTo>
                    <a:pt x="8211" y="8401"/>
                  </a:lnTo>
                  <a:lnTo>
                    <a:pt x="8248" y="8443"/>
                  </a:lnTo>
                  <a:lnTo>
                    <a:pt x="8286" y="8486"/>
                  </a:lnTo>
                  <a:lnTo>
                    <a:pt x="8322" y="8530"/>
                  </a:lnTo>
                  <a:lnTo>
                    <a:pt x="8358" y="8574"/>
                  </a:lnTo>
                  <a:lnTo>
                    <a:pt x="8393" y="8620"/>
                  </a:lnTo>
                  <a:lnTo>
                    <a:pt x="8427" y="8666"/>
                  </a:lnTo>
                  <a:lnTo>
                    <a:pt x="8459" y="8713"/>
                  </a:lnTo>
                  <a:lnTo>
                    <a:pt x="8491" y="8761"/>
                  </a:lnTo>
                  <a:lnTo>
                    <a:pt x="8522" y="8809"/>
                  </a:lnTo>
                  <a:lnTo>
                    <a:pt x="8551" y="8858"/>
                  </a:lnTo>
                  <a:lnTo>
                    <a:pt x="8580" y="8909"/>
                  </a:lnTo>
                  <a:lnTo>
                    <a:pt x="8607" y="8959"/>
                  </a:lnTo>
                  <a:lnTo>
                    <a:pt x="8644" y="9035"/>
                  </a:lnTo>
                  <a:lnTo>
                    <a:pt x="8678" y="9112"/>
                  </a:lnTo>
                  <a:lnTo>
                    <a:pt x="8711" y="9188"/>
                  </a:lnTo>
                  <a:lnTo>
                    <a:pt x="8740" y="9264"/>
                  </a:lnTo>
                  <a:lnTo>
                    <a:pt x="8767" y="9341"/>
                  </a:lnTo>
                  <a:lnTo>
                    <a:pt x="8792" y="9419"/>
                  </a:lnTo>
                  <a:lnTo>
                    <a:pt x="8815" y="9496"/>
                  </a:lnTo>
                  <a:lnTo>
                    <a:pt x="8835" y="9573"/>
                  </a:lnTo>
                  <a:lnTo>
                    <a:pt x="8854" y="9652"/>
                  </a:lnTo>
                  <a:lnTo>
                    <a:pt x="8869" y="9729"/>
                  </a:lnTo>
                  <a:lnTo>
                    <a:pt x="8883" y="9807"/>
                  </a:lnTo>
                  <a:lnTo>
                    <a:pt x="8895" y="9885"/>
                  </a:lnTo>
                  <a:lnTo>
                    <a:pt x="8903" y="9964"/>
                  </a:lnTo>
                  <a:lnTo>
                    <a:pt x="8910" y="10042"/>
                  </a:lnTo>
                  <a:lnTo>
                    <a:pt x="8915" y="10120"/>
                  </a:lnTo>
                  <a:lnTo>
                    <a:pt x="8917" y="10199"/>
                  </a:lnTo>
                  <a:lnTo>
                    <a:pt x="8917" y="10277"/>
                  </a:lnTo>
                  <a:lnTo>
                    <a:pt x="8916" y="10356"/>
                  </a:lnTo>
                  <a:lnTo>
                    <a:pt x="8912" y="10435"/>
                  </a:lnTo>
                  <a:lnTo>
                    <a:pt x="8906" y="10513"/>
                  </a:lnTo>
                  <a:lnTo>
                    <a:pt x="8898" y="10591"/>
                  </a:lnTo>
                  <a:lnTo>
                    <a:pt x="8887" y="10670"/>
                  </a:lnTo>
                  <a:lnTo>
                    <a:pt x="8875" y="10748"/>
                  </a:lnTo>
                  <a:lnTo>
                    <a:pt x="8860" y="10826"/>
                  </a:lnTo>
                  <a:lnTo>
                    <a:pt x="8843" y="10904"/>
                  </a:lnTo>
                  <a:lnTo>
                    <a:pt x="8825" y="10982"/>
                  </a:lnTo>
                  <a:lnTo>
                    <a:pt x="8804" y="11059"/>
                  </a:lnTo>
                  <a:lnTo>
                    <a:pt x="8781" y="11137"/>
                  </a:lnTo>
                  <a:lnTo>
                    <a:pt x="8756" y="11214"/>
                  </a:lnTo>
                  <a:lnTo>
                    <a:pt x="8728" y="11291"/>
                  </a:lnTo>
                  <a:lnTo>
                    <a:pt x="8699" y="11367"/>
                  </a:lnTo>
                  <a:lnTo>
                    <a:pt x="8669" y="11444"/>
                  </a:lnTo>
                  <a:lnTo>
                    <a:pt x="8737" y="11437"/>
                  </a:lnTo>
                  <a:lnTo>
                    <a:pt x="8806" y="11428"/>
                  </a:lnTo>
                  <a:lnTo>
                    <a:pt x="8874" y="11417"/>
                  </a:lnTo>
                  <a:lnTo>
                    <a:pt x="8943" y="11403"/>
                  </a:lnTo>
                  <a:lnTo>
                    <a:pt x="9010" y="11388"/>
                  </a:lnTo>
                  <a:lnTo>
                    <a:pt x="9079" y="11371"/>
                  </a:lnTo>
                  <a:lnTo>
                    <a:pt x="9147" y="11352"/>
                  </a:lnTo>
                  <a:lnTo>
                    <a:pt x="9215" y="11331"/>
                  </a:lnTo>
                  <a:lnTo>
                    <a:pt x="9283" y="11308"/>
                  </a:lnTo>
                  <a:lnTo>
                    <a:pt x="9351" y="11285"/>
                  </a:lnTo>
                  <a:lnTo>
                    <a:pt x="9417" y="11260"/>
                  </a:lnTo>
                  <a:lnTo>
                    <a:pt x="9482" y="11234"/>
                  </a:lnTo>
                  <a:lnTo>
                    <a:pt x="9548" y="11206"/>
                  </a:lnTo>
                  <a:lnTo>
                    <a:pt x="9613" y="11177"/>
                  </a:lnTo>
                  <a:lnTo>
                    <a:pt x="9677" y="11148"/>
                  </a:lnTo>
                  <a:lnTo>
                    <a:pt x="9739" y="11117"/>
                  </a:lnTo>
                  <a:lnTo>
                    <a:pt x="9802" y="11085"/>
                  </a:lnTo>
                  <a:lnTo>
                    <a:pt x="9864" y="11052"/>
                  </a:lnTo>
                  <a:lnTo>
                    <a:pt x="9925" y="11018"/>
                  </a:lnTo>
                  <a:lnTo>
                    <a:pt x="9985" y="10982"/>
                  </a:lnTo>
                  <a:lnTo>
                    <a:pt x="10044" y="10946"/>
                  </a:lnTo>
                  <a:lnTo>
                    <a:pt x="10103" y="10909"/>
                  </a:lnTo>
                  <a:lnTo>
                    <a:pt x="10161" y="10870"/>
                  </a:lnTo>
                  <a:lnTo>
                    <a:pt x="10219" y="10831"/>
                  </a:lnTo>
                  <a:lnTo>
                    <a:pt x="10274" y="10790"/>
                  </a:lnTo>
                  <a:lnTo>
                    <a:pt x="10330" y="10748"/>
                  </a:lnTo>
                  <a:lnTo>
                    <a:pt x="10385" y="10705"/>
                  </a:lnTo>
                  <a:lnTo>
                    <a:pt x="10438" y="10663"/>
                  </a:lnTo>
                  <a:lnTo>
                    <a:pt x="10491" y="10618"/>
                  </a:lnTo>
                  <a:lnTo>
                    <a:pt x="10542" y="10572"/>
                  </a:lnTo>
                  <a:lnTo>
                    <a:pt x="10594" y="10526"/>
                  </a:lnTo>
                  <a:lnTo>
                    <a:pt x="10644" y="10479"/>
                  </a:lnTo>
                  <a:lnTo>
                    <a:pt x="10693" y="10430"/>
                  </a:lnTo>
                  <a:lnTo>
                    <a:pt x="10741" y="10381"/>
                  </a:lnTo>
                  <a:lnTo>
                    <a:pt x="10788" y="10330"/>
                  </a:lnTo>
                  <a:lnTo>
                    <a:pt x="10835" y="10280"/>
                  </a:lnTo>
                  <a:lnTo>
                    <a:pt x="10880" y="10228"/>
                  </a:lnTo>
                  <a:lnTo>
                    <a:pt x="10924" y="10176"/>
                  </a:lnTo>
                  <a:lnTo>
                    <a:pt x="10966" y="10121"/>
                  </a:lnTo>
                  <a:lnTo>
                    <a:pt x="11009" y="10067"/>
                  </a:lnTo>
                  <a:lnTo>
                    <a:pt x="11050" y="10013"/>
                  </a:lnTo>
                  <a:lnTo>
                    <a:pt x="11090" y="9956"/>
                  </a:lnTo>
                  <a:lnTo>
                    <a:pt x="11128" y="9900"/>
                  </a:lnTo>
                  <a:lnTo>
                    <a:pt x="11166" y="9843"/>
                  </a:lnTo>
                  <a:lnTo>
                    <a:pt x="11203" y="9784"/>
                  </a:lnTo>
                  <a:lnTo>
                    <a:pt x="11238" y="9726"/>
                  </a:lnTo>
                  <a:lnTo>
                    <a:pt x="11272" y="9666"/>
                  </a:lnTo>
                  <a:lnTo>
                    <a:pt x="11306" y="9606"/>
                  </a:lnTo>
                  <a:lnTo>
                    <a:pt x="11338" y="9545"/>
                  </a:lnTo>
                  <a:lnTo>
                    <a:pt x="11368" y="9483"/>
                  </a:lnTo>
                  <a:lnTo>
                    <a:pt x="11398" y="9421"/>
                  </a:lnTo>
                  <a:lnTo>
                    <a:pt x="11427" y="9358"/>
                  </a:lnTo>
                  <a:lnTo>
                    <a:pt x="11454" y="9294"/>
                  </a:lnTo>
                  <a:lnTo>
                    <a:pt x="11479" y="9231"/>
                  </a:lnTo>
                  <a:lnTo>
                    <a:pt x="11504" y="9166"/>
                  </a:lnTo>
                  <a:lnTo>
                    <a:pt x="11527" y="9100"/>
                  </a:lnTo>
                  <a:lnTo>
                    <a:pt x="11549" y="9034"/>
                  </a:lnTo>
                  <a:lnTo>
                    <a:pt x="11570" y="8967"/>
                  </a:lnTo>
                  <a:lnTo>
                    <a:pt x="11590" y="8901"/>
                  </a:lnTo>
                  <a:lnTo>
                    <a:pt x="11608" y="8834"/>
                  </a:lnTo>
                  <a:lnTo>
                    <a:pt x="11624" y="8765"/>
                  </a:lnTo>
                  <a:lnTo>
                    <a:pt x="11639" y="8697"/>
                  </a:lnTo>
                  <a:lnTo>
                    <a:pt x="11653" y="8628"/>
                  </a:lnTo>
                  <a:lnTo>
                    <a:pt x="11666" y="8558"/>
                  </a:lnTo>
                  <a:lnTo>
                    <a:pt x="11676" y="8488"/>
                  </a:lnTo>
                  <a:lnTo>
                    <a:pt x="11687" y="8418"/>
                  </a:lnTo>
                  <a:lnTo>
                    <a:pt x="11694" y="8347"/>
                  </a:lnTo>
                  <a:lnTo>
                    <a:pt x="11702" y="8275"/>
                  </a:lnTo>
                  <a:lnTo>
                    <a:pt x="11707" y="8204"/>
                  </a:lnTo>
                  <a:lnTo>
                    <a:pt x="11711" y="8132"/>
                  </a:lnTo>
                  <a:lnTo>
                    <a:pt x="11713" y="8059"/>
                  </a:lnTo>
                  <a:lnTo>
                    <a:pt x="11713" y="7987"/>
                  </a:lnTo>
                  <a:lnTo>
                    <a:pt x="11712" y="7899"/>
                  </a:lnTo>
                  <a:lnTo>
                    <a:pt x="11709" y="7812"/>
                  </a:lnTo>
                  <a:lnTo>
                    <a:pt x="11704" y="7726"/>
                  </a:lnTo>
                  <a:lnTo>
                    <a:pt x="11696" y="7640"/>
                  </a:lnTo>
                  <a:lnTo>
                    <a:pt x="11686" y="7554"/>
                  </a:lnTo>
                  <a:lnTo>
                    <a:pt x="11674" y="7470"/>
                  </a:lnTo>
                  <a:lnTo>
                    <a:pt x="11661" y="7385"/>
                  </a:lnTo>
                  <a:lnTo>
                    <a:pt x="11644" y="7302"/>
                  </a:lnTo>
                  <a:lnTo>
                    <a:pt x="11626" y="7219"/>
                  </a:lnTo>
                  <a:lnTo>
                    <a:pt x="11606" y="7138"/>
                  </a:lnTo>
                  <a:lnTo>
                    <a:pt x="11585" y="7056"/>
                  </a:lnTo>
                  <a:lnTo>
                    <a:pt x="11561" y="6976"/>
                  </a:lnTo>
                  <a:lnTo>
                    <a:pt x="11534" y="6896"/>
                  </a:lnTo>
                  <a:lnTo>
                    <a:pt x="11507" y="6817"/>
                  </a:lnTo>
                  <a:lnTo>
                    <a:pt x="11478" y="6740"/>
                  </a:lnTo>
                  <a:lnTo>
                    <a:pt x="11447" y="6662"/>
                  </a:lnTo>
                  <a:lnTo>
                    <a:pt x="11413" y="6586"/>
                  </a:lnTo>
                  <a:lnTo>
                    <a:pt x="11378" y="6511"/>
                  </a:lnTo>
                  <a:lnTo>
                    <a:pt x="11341" y="6437"/>
                  </a:lnTo>
                  <a:lnTo>
                    <a:pt x="11303" y="6364"/>
                  </a:lnTo>
                  <a:lnTo>
                    <a:pt x="11263" y="6291"/>
                  </a:lnTo>
                  <a:lnTo>
                    <a:pt x="11221" y="6220"/>
                  </a:lnTo>
                  <a:lnTo>
                    <a:pt x="11177" y="6150"/>
                  </a:lnTo>
                  <a:lnTo>
                    <a:pt x="11132" y="6081"/>
                  </a:lnTo>
                  <a:lnTo>
                    <a:pt x="11085" y="6012"/>
                  </a:lnTo>
                  <a:lnTo>
                    <a:pt x="11037" y="5945"/>
                  </a:lnTo>
                  <a:lnTo>
                    <a:pt x="10987" y="5879"/>
                  </a:lnTo>
                  <a:lnTo>
                    <a:pt x="10936" y="5814"/>
                  </a:lnTo>
                  <a:lnTo>
                    <a:pt x="10883" y="5751"/>
                  </a:lnTo>
                  <a:lnTo>
                    <a:pt x="10828" y="5689"/>
                  </a:lnTo>
                  <a:lnTo>
                    <a:pt x="10772" y="5627"/>
                  </a:lnTo>
                  <a:lnTo>
                    <a:pt x="10716" y="5568"/>
                  </a:lnTo>
                  <a:close/>
                </a:path>
              </a:pathLst>
            </a:custGeom>
          </p:spPr>
          <p:style>
            <a:lnRef idx="0">
              <a:schemeClr val="accent2"/>
            </a:lnRef>
            <a:fillRef idx="3">
              <a:schemeClr val="accent2"/>
            </a:fillRef>
            <a:effectRef idx="3">
              <a:schemeClr val="accent2"/>
            </a:effectRef>
            <a:fontRef idx="minor">
              <a:schemeClr val="lt1"/>
            </a:fontRef>
          </p:style>
          <p:txBody>
            <a:bodyPr lIns="90000" rIns="90000" bIns="46800" anchor="ctr">
              <a:noAutofit/>
              <a:scene3d>
                <a:camera prst="orthographicFront"/>
                <a:lightRig rig="threePt" dir="t"/>
              </a:scene3d>
              <a:sp3d contourW="12700">
                <a:contourClr>
                  <a:srgbClr val="FFFFFF"/>
                </a:contourClr>
              </a:sp3d>
            </a:bodyPr>
            <a:p>
              <a:pPr algn="ctr">
                <a:lnSpc>
                  <a:spcPct val="120000"/>
                </a:lnSpc>
                <a:defRPr/>
              </a:pPr>
              <a:endParaRPr lang="en-US" altLang="zh-CN" sz="2000" b="1" spc="300" dirty="0">
                <a:solidFill>
                  <a:srgbClr val="FFFFFF"/>
                </a:solidFill>
                <a:latin typeface="微软雅黑" panose="020B0503020204020204" charset="-122"/>
                <a:ea typeface="微软雅黑" panose="020B0503020204020204" charset="-122"/>
                <a:cs typeface="+mj-cs"/>
                <a:sym typeface="Arial" panose="020B0604020202090204" pitchFamily="34" charset="0"/>
              </a:endParaRPr>
            </a:p>
          </p:txBody>
        </p:sp>
        <p:sp>
          <p:nvSpPr>
            <p:cNvPr id="19" name="文本框 18"/>
            <p:cNvSpPr txBox="1"/>
            <p:nvPr>
              <p:custDataLst>
                <p:tags r:id="rId6"/>
              </p:custDataLst>
            </p:nvPr>
          </p:nvSpPr>
          <p:spPr>
            <a:xfrm>
              <a:off x="12852" y="3729"/>
              <a:ext cx="1824" cy="888"/>
            </a:xfrm>
            <a:prstGeom prst="rect">
              <a:avLst/>
            </a:prstGeom>
            <a:noFill/>
          </p:spPr>
          <p:txBody>
            <a:bodyPr wrap="square" rtlCol="0">
              <a:spAutoFit/>
            </a:bodyPr>
            <a:p>
              <a:pPr algn="ctr"/>
              <a:r>
                <a:rPr lang="en-US" altLang="zh-CN" sz="3600" b="1" spc="300">
                  <a:solidFill>
                    <a:srgbClr val="FFFFFF"/>
                  </a:solidFill>
                  <a:latin typeface="微软雅黑" panose="020B0503020204020204" charset="-122"/>
                  <a:ea typeface="微软雅黑" panose="020B0503020204020204" charset="-122"/>
                  <a:sym typeface="Arial" panose="020B0604020202090204" pitchFamily="34" charset="0"/>
                </a:rPr>
                <a:t>4</a:t>
              </a:r>
              <a:endParaRPr lang="en-US" altLang="zh-CN" sz="3600" b="1" spc="300">
                <a:solidFill>
                  <a:srgbClr val="FFFFFF"/>
                </a:solidFill>
                <a:latin typeface="微软雅黑" panose="020B0503020204020204" charset="-122"/>
                <a:ea typeface="微软雅黑" panose="020B0503020204020204" charset="-122"/>
                <a:sym typeface="Arial" panose="020B0604020202090204" pitchFamily="34" charset="0"/>
              </a:endParaRPr>
            </a:p>
          </p:txBody>
        </p:sp>
        <p:sp>
          <p:nvSpPr>
            <p:cNvPr id="20" name="文本框 19"/>
            <p:cNvSpPr txBox="1"/>
            <p:nvPr>
              <p:custDataLst>
                <p:tags r:id="rId7"/>
              </p:custDataLst>
            </p:nvPr>
          </p:nvSpPr>
          <p:spPr>
            <a:xfrm>
              <a:off x="8083" y="4587"/>
              <a:ext cx="1824" cy="888"/>
            </a:xfrm>
            <a:prstGeom prst="rect">
              <a:avLst/>
            </a:prstGeom>
            <a:noFill/>
          </p:spPr>
          <p:txBody>
            <a:bodyPr wrap="square" rtlCol="0">
              <a:spAutoFit/>
            </a:bodyPr>
            <a:p>
              <a:pPr algn="ctr"/>
              <a:r>
                <a:rPr lang="en-US" altLang="zh-CN" sz="3600" b="1" spc="300">
                  <a:solidFill>
                    <a:srgbClr val="FFFFFF"/>
                  </a:solidFill>
                  <a:latin typeface="微软雅黑" panose="020B0503020204020204" charset="-122"/>
                  <a:ea typeface="微软雅黑" panose="020B0503020204020204" charset="-122"/>
                  <a:sym typeface="Arial" panose="020B0604020202090204" pitchFamily="34" charset="0"/>
                </a:rPr>
                <a:t>2</a:t>
              </a:r>
              <a:endParaRPr lang="en-US" altLang="zh-CN" sz="1400" b="1" spc="300">
                <a:solidFill>
                  <a:srgbClr val="FFFFFF"/>
                </a:solidFill>
                <a:latin typeface="微软雅黑" panose="020B0503020204020204" charset="-122"/>
                <a:ea typeface="微软雅黑" panose="020B0503020204020204" charset="-122"/>
                <a:sym typeface="Arial" panose="020B0604020202090204" pitchFamily="34" charset="0"/>
              </a:endParaRPr>
            </a:p>
          </p:txBody>
        </p:sp>
        <p:sp>
          <p:nvSpPr>
            <p:cNvPr id="5" name="文本框 4"/>
            <p:cNvSpPr txBox="1"/>
            <p:nvPr>
              <p:custDataLst>
                <p:tags r:id="rId8"/>
              </p:custDataLst>
            </p:nvPr>
          </p:nvSpPr>
          <p:spPr>
            <a:xfrm>
              <a:off x="8448" y="7308"/>
              <a:ext cx="1824" cy="746"/>
            </a:xfrm>
            <a:prstGeom prst="rect">
              <a:avLst/>
            </a:prstGeom>
            <a:noFill/>
          </p:spPr>
          <p:txBody>
            <a:bodyPr wrap="square" rtlCol="0" anchor="ctr"/>
            <a:p>
              <a:pPr algn="ctr">
                <a:buClrTx/>
                <a:buSzTx/>
                <a:buFontTx/>
              </a:pPr>
              <a:r>
                <a:rPr lang="en-US" altLang="zh-CN" sz="3600" b="1" spc="300">
                  <a:solidFill>
                    <a:srgbClr val="FFFFFF"/>
                  </a:solidFill>
                  <a:latin typeface="微软雅黑" panose="020B0503020204020204" charset="-122"/>
                  <a:ea typeface="微软雅黑" panose="020B0503020204020204" charset="-122"/>
                  <a:sym typeface="Arial" panose="020B0604020202090204" pitchFamily="34" charset="0"/>
                </a:rPr>
                <a:t>3</a:t>
              </a:r>
              <a:endParaRPr lang="en-US" altLang="zh-CN" sz="3600" b="1" spc="300">
                <a:solidFill>
                  <a:srgbClr val="FFFFFF"/>
                </a:solidFill>
                <a:latin typeface="微软雅黑" panose="020B0503020204020204" charset="-122"/>
                <a:ea typeface="微软雅黑" panose="020B0503020204020204" charset="-122"/>
                <a:sym typeface="Arial" panose="020B0604020202090204" pitchFamily="34" charset="0"/>
              </a:endParaRPr>
            </a:p>
          </p:txBody>
        </p:sp>
        <p:sp>
          <p:nvSpPr>
            <p:cNvPr id="6" name="KSO_Shape"/>
            <p:cNvSpPr/>
            <p:nvPr>
              <p:custDataLst>
                <p:tags r:id="rId9"/>
              </p:custDataLst>
            </p:nvPr>
          </p:nvSpPr>
          <p:spPr bwMode="auto">
            <a:xfrm>
              <a:off x="13359" y="5806"/>
              <a:ext cx="1889" cy="2038"/>
            </a:xfrm>
            <a:custGeom>
              <a:avLst/>
              <a:gdLst>
                <a:gd name="T0" fmla="*/ 2147483646 w 11713"/>
                <a:gd name="T1" fmla="*/ 2147483646 h 12650"/>
                <a:gd name="T2" fmla="*/ 2147483646 w 11713"/>
                <a:gd name="T3" fmla="*/ 2147483646 h 12650"/>
                <a:gd name="T4" fmla="*/ 2147483646 w 11713"/>
                <a:gd name="T5" fmla="*/ 2147483646 h 12650"/>
                <a:gd name="T6" fmla="*/ 2147483646 w 11713"/>
                <a:gd name="T7" fmla="*/ 2147483646 h 12650"/>
                <a:gd name="T8" fmla="*/ 2147483646 w 11713"/>
                <a:gd name="T9" fmla="*/ 2147483646 h 12650"/>
                <a:gd name="T10" fmla="*/ 2147483646 w 11713"/>
                <a:gd name="T11" fmla="*/ 2147483646 h 12650"/>
                <a:gd name="T12" fmla="*/ 2147483646 w 11713"/>
                <a:gd name="T13" fmla="*/ 2147483646 h 12650"/>
                <a:gd name="T14" fmla="*/ 2147483646 w 11713"/>
                <a:gd name="T15" fmla="*/ 2147483646 h 12650"/>
                <a:gd name="T16" fmla="*/ 2147483646 w 11713"/>
                <a:gd name="T17" fmla="*/ 2147483646 h 12650"/>
                <a:gd name="T18" fmla="*/ 2147483646 w 11713"/>
                <a:gd name="T19" fmla="*/ 2147483646 h 12650"/>
                <a:gd name="T20" fmla="*/ 2147483646 w 11713"/>
                <a:gd name="T21" fmla="*/ 2147483646 h 12650"/>
                <a:gd name="T22" fmla="*/ 2147483646 w 11713"/>
                <a:gd name="T23" fmla="*/ 2147483646 h 12650"/>
                <a:gd name="T24" fmla="*/ 2147483646 w 11713"/>
                <a:gd name="T25" fmla="*/ 2147483646 h 12650"/>
                <a:gd name="T26" fmla="*/ 2147483646 w 11713"/>
                <a:gd name="T27" fmla="*/ 2147483646 h 12650"/>
                <a:gd name="T28" fmla="*/ 2147483646 w 11713"/>
                <a:gd name="T29" fmla="*/ 2147483646 h 12650"/>
                <a:gd name="T30" fmla="*/ 2147483646 w 11713"/>
                <a:gd name="T31" fmla="*/ 2147483646 h 12650"/>
                <a:gd name="T32" fmla="*/ 2147483646 w 11713"/>
                <a:gd name="T33" fmla="*/ 2147483646 h 12650"/>
                <a:gd name="T34" fmla="*/ 2147483646 w 11713"/>
                <a:gd name="T35" fmla="*/ 2147483646 h 12650"/>
                <a:gd name="T36" fmla="*/ 2147483646 w 11713"/>
                <a:gd name="T37" fmla="*/ 2147483646 h 12650"/>
                <a:gd name="T38" fmla="*/ 2147483646 w 11713"/>
                <a:gd name="T39" fmla="*/ 2147483646 h 12650"/>
                <a:gd name="T40" fmla="*/ 2147483646 w 11713"/>
                <a:gd name="T41" fmla="*/ 2147483646 h 12650"/>
                <a:gd name="T42" fmla="*/ 2147483646 w 11713"/>
                <a:gd name="T43" fmla="*/ 2147483646 h 12650"/>
                <a:gd name="T44" fmla="*/ 2147483646 w 11713"/>
                <a:gd name="T45" fmla="*/ 2147483646 h 12650"/>
                <a:gd name="T46" fmla="*/ 2147483646 w 11713"/>
                <a:gd name="T47" fmla="*/ 2147483646 h 12650"/>
                <a:gd name="T48" fmla="*/ 2147483646 w 11713"/>
                <a:gd name="T49" fmla="*/ 2147483646 h 12650"/>
                <a:gd name="T50" fmla="*/ 2147483646 w 11713"/>
                <a:gd name="T51" fmla="*/ 2147483646 h 12650"/>
                <a:gd name="T52" fmla="*/ 2147483646 w 11713"/>
                <a:gd name="T53" fmla="*/ 2147483646 h 12650"/>
                <a:gd name="T54" fmla="*/ 2147483646 w 11713"/>
                <a:gd name="T55" fmla="*/ 2147483646 h 12650"/>
                <a:gd name="T56" fmla="*/ 2147483646 w 11713"/>
                <a:gd name="T57" fmla="*/ 2147483646 h 12650"/>
                <a:gd name="T58" fmla="*/ 2147483646 w 11713"/>
                <a:gd name="T59" fmla="*/ 2147483646 h 12650"/>
                <a:gd name="T60" fmla="*/ 2147483646 w 11713"/>
                <a:gd name="T61" fmla="*/ 2147483646 h 12650"/>
                <a:gd name="T62" fmla="*/ 2147483646 w 11713"/>
                <a:gd name="T63" fmla="*/ 2147483646 h 12650"/>
                <a:gd name="T64" fmla="*/ 2147483646 w 11713"/>
                <a:gd name="T65" fmla="*/ 2147483646 h 12650"/>
                <a:gd name="T66" fmla="*/ 2147483646 w 11713"/>
                <a:gd name="T67" fmla="*/ 2147483646 h 12650"/>
                <a:gd name="T68" fmla="*/ 2147483646 w 11713"/>
                <a:gd name="T69" fmla="*/ 2147483646 h 12650"/>
                <a:gd name="T70" fmla="*/ 2147483646 w 11713"/>
                <a:gd name="T71" fmla="*/ 2147483646 h 12650"/>
                <a:gd name="T72" fmla="*/ 2147483646 w 11713"/>
                <a:gd name="T73" fmla="*/ 2147483646 h 12650"/>
                <a:gd name="T74" fmla="*/ 2147483646 w 11713"/>
                <a:gd name="T75" fmla="*/ 2147483646 h 12650"/>
                <a:gd name="T76" fmla="*/ 2147483646 w 11713"/>
                <a:gd name="T77" fmla="*/ 2147483646 h 12650"/>
                <a:gd name="T78" fmla="*/ 2147483646 w 11713"/>
                <a:gd name="T79" fmla="*/ 2147483646 h 12650"/>
                <a:gd name="T80" fmla="*/ 2147483646 w 11713"/>
                <a:gd name="T81" fmla="*/ 2147483646 h 12650"/>
                <a:gd name="T82" fmla="*/ 2147483646 w 11713"/>
                <a:gd name="T83" fmla="*/ 2147483646 h 12650"/>
                <a:gd name="T84" fmla="*/ 2147483646 w 11713"/>
                <a:gd name="T85" fmla="*/ 2147483646 h 12650"/>
                <a:gd name="T86" fmla="*/ 2147483646 w 11713"/>
                <a:gd name="T87" fmla="*/ 2147483646 h 12650"/>
                <a:gd name="T88" fmla="*/ 2147483646 w 11713"/>
                <a:gd name="T89" fmla="*/ 2147483646 h 12650"/>
                <a:gd name="T90" fmla="*/ 2147483646 w 11713"/>
                <a:gd name="T91" fmla="*/ 2147483646 h 12650"/>
                <a:gd name="T92" fmla="*/ 2147483646 w 11713"/>
                <a:gd name="T93" fmla="*/ 2147483646 h 12650"/>
                <a:gd name="T94" fmla="*/ 2147483646 w 11713"/>
                <a:gd name="T95" fmla="*/ 2147483646 h 12650"/>
                <a:gd name="T96" fmla="*/ 2147483646 w 11713"/>
                <a:gd name="T97" fmla="*/ 2147483646 h 12650"/>
                <a:gd name="T98" fmla="*/ 2147483646 w 11713"/>
                <a:gd name="T99" fmla="*/ 2147483646 h 12650"/>
                <a:gd name="T100" fmla="*/ 2147483646 w 11713"/>
                <a:gd name="T101" fmla="*/ 2147483646 h 12650"/>
                <a:gd name="T102" fmla="*/ 2147483646 w 11713"/>
                <a:gd name="T103" fmla="*/ 2147483646 h 12650"/>
                <a:gd name="T104" fmla="*/ 2147483646 w 11713"/>
                <a:gd name="T105" fmla="*/ 2147483646 h 12650"/>
                <a:gd name="T106" fmla="*/ 2147483646 w 11713"/>
                <a:gd name="T107" fmla="*/ 2147483646 h 12650"/>
                <a:gd name="T108" fmla="*/ 2147483646 w 11713"/>
                <a:gd name="T109" fmla="*/ 2147483646 h 12650"/>
                <a:gd name="T110" fmla="*/ 2147483646 w 11713"/>
                <a:gd name="T111" fmla="*/ 2147483646 h 12650"/>
                <a:gd name="T112" fmla="*/ 2147483646 w 11713"/>
                <a:gd name="T113" fmla="*/ 2147483646 h 12650"/>
                <a:gd name="T114" fmla="*/ 2147483646 w 11713"/>
                <a:gd name="T115" fmla="*/ 2147483646 h 12650"/>
                <a:gd name="T116" fmla="*/ 2147483646 w 11713"/>
                <a:gd name="T117" fmla="*/ 2147483646 h 12650"/>
                <a:gd name="T118" fmla="*/ 2147483646 w 11713"/>
                <a:gd name="T119" fmla="*/ 2147483646 h 12650"/>
                <a:gd name="T120" fmla="*/ 2147483646 w 11713"/>
                <a:gd name="T121" fmla="*/ 2147483646 h 12650"/>
                <a:gd name="T122" fmla="*/ 2147483646 w 11713"/>
                <a:gd name="T123" fmla="*/ 2147483646 h 12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13" h="12650">
                  <a:moveTo>
                    <a:pt x="10716" y="5568"/>
                  </a:moveTo>
                  <a:lnTo>
                    <a:pt x="10716" y="5568"/>
                  </a:lnTo>
                  <a:lnTo>
                    <a:pt x="10759" y="5528"/>
                  </a:lnTo>
                  <a:lnTo>
                    <a:pt x="10801" y="5487"/>
                  </a:lnTo>
                  <a:lnTo>
                    <a:pt x="10843" y="5446"/>
                  </a:lnTo>
                  <a:lnTo>
                    <a:pt x="10884" y="5402"/>
                  </a:lnTo>
                  <a:lnTo>
                    <a:pt x="10924" y="5358"/>
                  </a:lnTo>
                  <a:lnTo>
                    <a:pt x="10962" y="5314"/>
                  </a:lnTo>
                  <a:lnTo>
                    <a:pt x="10999" y="5268"/>
                  </a:lnTo>
                  <a:lnTo>
                    <a:pt x="11035" y="5221"/>
                  </a:lnTo>
                  <a:lnTo>
                    <a:pt x="11070" y="5173"/>
                  </a:lnTo>
                  <a:lnTo>
                    <a:pt x="11103" y="5125"/>
                  </a:lnTo>
                  <a:lnTo>
                    <a:pt x="11136" y="5076"/>
                  </a:lnTo>
                  <a:lnTo>
                    <a:pt x="11167" y="5026"/>
                  </a:lnTo>
                  <a:lnTo>
                    <a:pt x="11196" y="4975"/>
                  </a:lnTo>
                  <a:lnTo>
                    <a:pt x="11224" y="4922"/>
                  </a:lnTo>
                  <a:lnTo>
                    <a:pt x="11251" y="4870"/>
                  </a:lnTo>
                  <a:lnTo>
                    <a:pt x="11278" y="4817"/>
                  </a:lnTo>
                  <a:lnTo>
                    <a:pt x="11302" y="4763"/>
                  </a:lnTo>
                  <a:lnTo>
                    <a:pt x="11325" y="4708"/>
                  </a:lnTo>
                  <a:lnTo>
                    <a:pt x="11346" y="4653"/>
                  </a:lnTo>
                  <a:lnTo>
                    <a:pt x="11366" y="4597"/>
                  </a:lnTo>
                  <a:lnTo>
                    <a:pt x="11385" y="4540"/>
                  </a:lnTo>
                  <a:lnTo>
                    <a:pt x="11402" y="4483"/>
                  </a:lnTo>
                  <a:lnTo>
                    <a:pt x="11417" y="4425"/>
                  </a:lnTo>
                  <a:lnTo>
                    <a:pt x="11431" y="4366"/>
                  </a:lnTo>
                  <a:lnTo>
                    <a:pt x="11444" y="4307"/>
                  </a:lnTo>
                  <a:lnTo>
                    <a:pt x="11454" y="4248"/>
                  </a:lnTo>
                  <a:lnTo>
                    <a:pt x="11463" y="4187"/>
                  </a:lnTo>
                  <a:lnTo>
                    <a:pt x="11471" y="4127"/>
                  </a:lnTo>
                  <a:lnTo>
                    <a:pt x="11477" y="4066"/>
                  </a:lnTo>
                  <a:lnTo>
                    <a:pt x="11481" y="4004"/>
                  </a:lnTo>
                  <a:lnTo>
                    <a:pt x="11484" y="3942"/>
                  </a:lnTo>
                  <a:lnTo>
                    <a:pt x="11484" y="3879"/>
                  </a:lnTo>
                  <a:lnTo>
                    <a:pt x="11484" y="3821"/>
                  </a:lnTo>
                  <a:lnTo>
                    <a:pt x="11482" y="3761"/>
                  </a:lnTo>
                  <a:lnTo>
                    <a:pt x="11478" y="3704"/>
                  </a:lnTo>
                  <a:lnTo>
                    <a:pt x="11473" y="3645"/>
                  </a:lnTo>
                  <a:lnTo>
                    <a:pt x="11466" y="3588"/>
                  </a:lnTo>
                  <a:lnTo>
                    <a:pt x="11457" y="3530"/>
                  </a:lnTo>
                  <a:lnTo>
                    <a:pt x="11448" y="3474"/>
                  </a:lnTo>
                  <a:lnTo>
                    <a:pt x="11436" y="3417"/>
                  </a:lnTo>
                  <a:lnTo>
                    <a:pt x="11424" y="3362"/>
                  </a:lnTo>
                  <a:lnTo>
                    <a:pt x="11410" y="3307"/>
                  </a:lnTo>
                  <a:lnTo>
                    <a:pt x="11394" y="3252"/>
                  </a:lnTo>
                  <a:lnTo>
                    <a:pt x="11378" y="3198"/>
                  </a:lnTo>
                  <a:lnTo>
                    <a:pt x="11360" y="3145"/>
                  </a:lnTo>
                  <a:lnTo>
                    <a:pt x="11340" y="3092"/>
                  </a:lnTo>
                  <a:lnTo>
                    <a:pt x="11320" y="3039"/>
                  </a:lnTo>
                  <a:lnTo>
                    <a:pt x="11298" y="2987"/>
                  </a:lnTo>
                  <a:lnTo>
                    <a:pt x="11275" y="2936"/>
                  </a:lnTo>
                  <a:lnTo>
                    <a:pt x="11250" y="2886"/>
                  </a:lnTo>
                  <a:lnTo>
                    <a:pt x="11225" y="2836"/>
                  </a:lnTo>
                  <a:lnTo>
                    <a:pt x="11198" y="2788"/>
                  </a:lnTo>
                  <a:lnTo>
                    <a:pt x="11170" y="2739"/>
                  </a:lnTo>
                  <a:lnTo>
                    <a:pt x="11141" y="2692"/>
                  </a:lnTo>
                  <a:lnTo>
                    <a:pt x="11110" y="2645"/>
                  </a:lnTo>
                  <a:lnTo>
                    <a:pt x="11079" y="2599"/>
                  </a:lnTo>
                  <a:lnTo>
                    <a:pt x="11047" y="2553"/>
                  </a:lnTo>
                  <a:lnTo>
                    <a:pt x="11013" y="2509"/>
                  </a:lnTo>
                  <a:lnTo>
                    <a:pt x="10978" y="2465"/>
                  </a:lnTo>
                  <a:lnTo>
                    <a:pt x="10942" y="2422"/>
                  </a:lnTo>
                  <a:lnTo>
                    <a:pt x="10906" y="2379"/>
                  </a:lnTo>
                  <a:lnTo>
                    <a:pt x="10868" y="2339"/>
                  </a:lnTo>
                  <a:lnTo>
                    <a:pt x="10828" y="2299"/>
                  </a:lnTo>
                  <a:lnTo>
                    <a:pt x="10789" y="2259"/>
                  </a:lnTo>
                  <a:lnTo>
                    <a:pt x="10748" y="2221"/>
                  </a:lnTo>
                  <a:lnTo>
                    <a:pt x="10706" y="2183"/>
                  </a:lnTo>
                  <a:lnTo>
                    <a:pt x="10664" y="2146"/>
                  </a:lnTo>
                  <a:lnTo>
                    <a:pt x="10621" y="2111"/>
                  </a:lnTo>
                  <a:lnTo>
                    <a:pt x="10576" y="2076"/>
                  </a:lnTo>
                  <a:lnTo>
                    <a:pt x="10531" y="2043"/>
                  </a:lnTo>
                  <a:lnTo>
                    <a:pt x="10485" y="2011"/>
                  </a:lnTo>
                  <a:lnTo>
                    <a:pt x="10438" y="1979"/>
                  </a:lnTo>
                  <a:lnTo>
                    <a:pt x="10390" y="1949"/>
                  </a:lnTo>
                  <a:lnTo>
                    <a:pt x="10341" y="1920"/>
                  </a:lnTo>
                  <a:lnTo>
                    <a:pt x="10292" y="1892"/>
                  </a:lnTo>
                  <a:lnTo>
                    <a:pt x="10242" y="1864"/>
                  </a:lnTo>
                  <a:lnTo>
                    <a:pt x="10190" y="1838"/>
                  </a:lnTo>
                  <a:lnTo>
                    <a:pt x="10139" y="1814"/>
                  </a:lnTo>
                  <a:lnTo>
                    <a:pt x="10087" y="1790"/>
                  </a:lnTo>
                  <a:lnTo>
                    <a:pt x="10034" y="1768"/>
                  </a:lnTo>
                  <a:lnTo>
                    <a:pt x="9981" y="1746"/>
                  </a:lnTo>
                  <a:lnTo>
                    <a:pt x="9926" y="1727"/>
                  </a:lnTo>
                  <a:lnTo>
                    <a:pt x="9871" y="1709"/>
                  </a:lnTo>
                  <a:lnTo>
                    <a:pt x="9816" y="1691"/>
                  </a:lnTo>
                  <a:lnTo>
                    <a:pt x="9759" y="1674"/>
                  </a:lnTo>
                  <a:lnTo>
                    <a:pt x="9703" y="1660"/>
                  </a:lnTo>
                  <a:lnTo>
                    <a:pt x="9645" y="1646"/>
                  </a:lnTo>
                  <a:lnTo>
                    <a:pt x="9588" y="1635"/>
                  </a:lnTo>
                  <a:lnTo>
                    <a:pt x="9529" y="1624"/>
                  </a:lnTo>
                  <a:lnTo>
                    <a:pt x="9471" y="1615"/>
                  </a:lnTo>
                  <a:lnTo>
                    <a:pt x="9411" y="1606"/>
                  </a:lnTo>
                  <a:lnTo>
                    <a:pt x="9352" y="1600"/>
                  </a:lnTo>
                  <a:lnTo>
                    <a:pt x="9292" y="1595"/>
                  </a:lnTo>
                  <a:lnTo>
                    <a:pt x="9232" y="1591"/>
                  </a:lnTo>
                  <a:lnTo>
                    <a:pt x="9170" y="1589"/>
                  </a:lnTo>
                  <a:lnTo>
                    <a:pt x="9110" y="1588"/>
                  </a:lnTo>
                  <a:lnTo>
                    <a:pt x="9044" y="1589"/>
                  </a:lnTo>
                  <a:lnTo>
                    <a:pt x="8979" y="1592"/>
                  </a:lnTo>
                  <a:lnTo>
                    <a:pt x="8915" y="1596"/>
                  </a:lnTo>
                  <a:lnTo>
                    <a:pt x="8852" y="1601"/>
                  </a:lnTo>
                  <a:lnTo>
                    <a:pt x="8788" y="1609"/>
                  </a:lnTo>
                  <a:lnTo>
                    <a:pt x="8725" y="1618"/>
                  </a:lnTo>
                  <a:lnTo>
                    <a:pt x="8664" y="1628"/>
                  </a:lnTo>
                  <a:lnTo>
                    <a:pt x="8602" y="1641"/>
                  </a:lnTo>
                  <a:lnTo>
                    <a:pt x="8570" y="1595"/>
                  </a:lnTo>
                  <a:lnTo>
                    <a:pt x="8537" y="1549"/>
                  </a:lnTo>
                  <a:lnTo>
                    <a:pt x="8505" y="1504"/>
                  </a:lnTo>
                  <a:lnTo>
                    <a:pt x="8471" y="1460"/>
                  </a:lnTo>
                  <a:lnTo>
                    <a:pt x="8437" y="1415"/>
                  </a:lnTo>
                  <a:lnTo>
                    <a:pt x="8402" y="1373"/>
                  </a:lnTo>
                  <a:lnTo>
                    <a:pt x="8366" y="1330"/>
                  </a:lnTo>
                  <a:lnTo>
                    <a:pt x="8330" y="1287"/>
                  </a:lnTo>
                  <a:lnTo>
                    <a:pt x="8292" y="1245"/>
                  </a:lnTo>
                  <a:lnTo>
                    <a:pt x="8254" y="1203"/>
                  </a:lnTo>
                  <a:lnTo>
                    <a:pt x="8217" y="1163"/>
                  </a:lnTo>
                  <a:lnTo>
                    <a:pt x="8177" y="1123"/>
                  </a:lnTo>
                  <a:lnTo>
                    <a:pt x="8137" y="1083"/>
                  </a:lnTo>
                  <a:lnTo>
                    <a:pt x="8098" y="1045"/>
                  </a:lnTo>
                  <a:lnTo>
                    <a:pt x="8057" y="1006"/>
                  </a:lnTo>
                  <a:lnTo>
                    <a:pt x="8015" y="968"/>
                  </a:lnTo>
                  <a:lnTo>
                    <a:pt x="7973" y="931"/>
                  </a:lnTo>
                  <a:lnTo>
                    <a:pt x="7931" y="894"/>
                  </a:lnTo>
                  <a:lnTo>
                    <a:pt x="7888" y="859"/>
                  </a:lnTo>
                  <a:lnTo>
                    <a:pt x="7844" y="823"/>
                  </a:lnTo>
                  <a:lnTo>
                    <a:pt x="7799" y="788"/>
                  </a:lnTo>
                  <a:lnTo>
                    <a:pt x="7754" y="754"/>
                  </a:lnTo>
                  <a:lnTo>
                    <a:pt x="7709" y="721"/>
                  </a:lnTo>
                  <a:lnTo>
                    <a:pt x="7663" y="687"/>
                  </a:lnTo>
                  <a:lnTo>
                    <a:pt x="7616" y="656"/>
                  </a:lnTo>
                  <a:lnTo>
                    <a:pt x="7569" y="625"/>
                  </a:lnTo>
                  <a:lnTo>
                    <a:pt x="7522" y="593"/>
                  </a:lnTo>
                  <a:lnTo>
                    <a:pt x="7474" y="563"/>
                  </a:lnTo>
                  <a:lnTo>
                    <a:pt x="7425" y="534"/>
                  </a:lnTo>
                  <a:lnTo>
                    <a:pt x="7376" y="506"/>
                  </a:lnTo>
                  <a:lnTo>
                    <a:pt x="7327" y="477"/>
                  </a:lnTo>
                  <a:lnTo>
                    <a:pt x="7277" y="450"/>
                  </a:lnTo>
                  <a:lnTo>
                    <a:pt x="7227" y="424"/>
                  </a:lnTo>
                  <a:lnTo>
                    <a:pt x="7176" y="398"/>
                  </a:lnTo>
                  <a:lnTo>
                    <a:pt x="7124" y="373"/>
                  </a:lnTo>
                  <a:lnTo>
                    <a:pt x="7072" y="349"/>
                  </a:lnTo>
                  <a:lnTo>
                    <a:pt x="7020" y="325"/>
                  </a:lnTo>
                  <a:lnTo>
                    <a:pt x="6968" y="302"/>
                  </a:lnTo>
                  <a:lnTo>
                    <a:pt x="6915" y="280"/>
                  </a:lnTo>
                  <a:lnTo>
                    <a:pt x="6860" y="259"/>
                  </a:lnTo>
                  <a:lnTo>
                    <a:pt x="6807" y="238"/>
                  </a:lnTo>
                  <a:lnTo>
                    <a:pt x="6753" y="218"/>
                  </a:lnTo>
                  <a:lnTo>
                    <a:pt x="6697" y="200"/>
                  </a:lnTo>
                  <a:lnTo>
                    <a:pt x="6642" y="182"/>
                  </a:lnTo>
                  <a:lnTo>
                    <a:pt x="6587" y="164"/>
                  </a:lnTo>
                  <a:lnTo>
                    <a:pt x="6531" y="148"/>
                  </a:lnTo>
                  <a:lnTo>
                    <a:pt x="6475" y="133"/>
                  </a:lnTo>
                  <a:lnTo>
                    <a:pt x="6417" y="117"/>
                  </a:lnTo>
                  <a:lnTo>
                    <a:pt x="6361" y="104"/>
                  </a:lnTo>
                  <a:lnTo>
                    <a:pt x="6304" y="91"/>
                  </a:lnTo>
                  <a:lnTo>
                    <a:pt x="6246" y="79"/>
                  </a:lnTo>
                  <a:lnTo>
                    <a:pt x="6188" y="67"/>
                  </a:lnTo>
                  <a:lnTo>
                    <a:pt x="6129" y="57"/>
                  </a:lnTo>
                  <a:lnTo>
                    <a:pt x="6071" y="47"/>
                  </a:lnTo>
                  <a:lnTo>
                    <a:pt x="6011" y="38"/>
                  </a:lnTo>
                  <a:lnTo>
                    <a:pt x="5953" y="30"/>
                  </a:lnTo>
                  <a:lnTo>
                    <a:pt x="5893" y="23"/>
                  </a:lnTo>
                  <a:lnTo>
                    <a:pt x="5833" y="17"/>
                  </a:lnTo>
                  <a:lnTo>
                    <a:pt x="5773" y="12"/>
                  </a:lnTo>
                  <a:lnTo>
                    <a:pt x="5713" y="7"/>
                  </a:lnTo>
                  <a:lnTo>
                    <a:pt x="5652" y="4"/>
                  </a:lnTo>
                  <a:lnTo>
                    <a:pt x="5590" y="2"/>
                  </a:lnTo>
                  <a:lnTo>
                    <a:pt x="5530" y="0"/>
                  </a:lnTo>
                  <a:lnTo>
                    <a:pt x="5468" y="0"/>
                  </a:lnTo>
                  <a:lnTo>
                    <a:pt x="5372" y="1"/>
                  </a:lnTo>
                  <a:lnTo>
                    <a:pt x="5276" y="4"/>
                  </a:lnTo>
                  <a:lnTo>
                    <a:pt x="5181" y="11"/>
                  </a:lnTo>
                  <a:lnTo>
                    <a:pt x="5086" y="19"/>
                  </a:lnTo>
                  <a:lnTo>
                    <a:pt x="4992" y="29"/>
                  </a:lnTo>
                  <a:lnTo>
                    <a:pt x="4899" y="42"/>
                  </a:lnTo>
                  <a:lnTo>
                    <a:pt x="4806" y="57"/>
                  </a:lnTo>
                  <a:lnTo>
                    <a:pt x="4715" y="73"/>
                  </a:lnTo>
                  <a:lnTo>
                    <a:pt x="4624" y="92"/>
                  </a:lnTo>
                  <a:lnTo>
                    <a:pt x="4534" y="114"/>
                  </a:lnTo>
                  <a:lnTo>
                    <a:pt x="4445" y="137"/>
                  </a:lnTo>
                  <a:lnTo>
                    <a:pt x="4357" y="162"/>
                  </a:lnTo>
                  <a:lnTo>
                    <a:pt x="4269" y="189"/>
                  </a:lnTo>
                  <a:lnTo>
                    <a:pt x="4183" y="218"/>
                  </a:lnTo>
                  <a:lnTo>
                    <a:pt x="4097" y="250"/>
                  </a:lnTo>
                  <a:lnTo>
                    <a:pt x="4014" y="283"/>
                  </a:lnTo>
                  <a:lnTo>
                    <a:pt x="3930" y="319"/>
                  </a:lnTo>
                  <a:lnTo>
                    <a:pt x="3848" y="355"/>
                  </a:lnTo>
                  <a:lnTo>
                    <a:pt x="3766" y="395"/>
                  </a:lnTo>
                  <a:lnTo>
                    <a:pt x="3687" y="436"/>
                  </a:lnTo>
                  <a:lnTo>
                    <a:pt x="3607" y="477"/>
                  </a:lnTo>
                  <a:lnTo>
                    <a:pt x="3530" y="522"/>
                  </a:lnTo>
                  <a:lnTo>
                    <a:pt x="3454" y="568"/>
                  </a:lnTo>
                  <a:lnTo>
                    <a:pt x="3379" y="616"/>
                  </a:lnTo>
                  <a:lnTo>
                    <a:pt x="3304" y="665"/>
                  </a:lnTo>
                  <a:lnTo>
                    <a:pt x="3231" y="717"/>
                  </a:lnTo>
                  <a:lnTo>
                    <a:pt x="3160" y="769"/>
                  </a:lnTo>
                  <a:lnTo>
                    <a:pt x="3090" y="823"/>
                  </a:lnTo>
                  <a:lnTo>
                    <a:pt x="3022" y="880"/>
                  </a:lnTo>
                  <a:lnTo>
                    <a:pt x="2955" y="937"/>
                  </a:lnTo>
                  <a:lnTo>
                    <a:pt x="2889" y="996"/>
                  </a:lnTo>
                  <a:lnTo>
                    <a:pt x="2825" y="1056"/>
                  </a:lnTo>
                  <a:lnTo>
                    <a:pt x="2763" y="1119"/>
                  </a:lnTo>
                  <a:lnTo>
                    <a:pt x="2701" y="1181"/>
                  </a:lnTo>
                  <a:lnTo>
                    <a:pt x="2641" y="1246"/>
                  </a:lnTo>
                  <a:lnTo>
                    <a:pt x="2584" y="1313"/>
                  </a:lnTo>
                  <a:lnTo>
                    <a:pt x="2528" y="1380"/>
                  </a:lnTo>
                  <a:lnTo>
                    <a:pt x="2473" y="1449"/>
                  </a:lnTo>
                  <a:lnTo>
                    <a:pt x="2420" y="1519"/>
                  </a:lnTo>
                  <a:lnTo>
                    <a:pt x="2369" y="1590"/>
                  </a:lnTo>
                  <a:lnTo>
                    <a:pt x="2319" y="1663"/>
                  </a:lnTo>
                  <a:lnTo>
                    <a:pt x="2272" y="1737"/>
                  </a:lnTo>
                  <a:lnTo>
                    <a:pt x="2226" y="1811"/>
                  </a:lnTo>
                  <a:lnTo>
                    <a:pt x="2181" y="1887"/>
                  </a:lnTo>
                  <a:lnTo>
                    <a:pt x="2139" y="1965"/>
                  </a:lnTo>
                  <a:lnTo>
                    <a:pt x="2098" y="2043"/>
                  </a:lnTo>
                  <a:lnTo>
                    <a:pt x="2061" y="2122"/>
                  </a:lnTo>
                  <a:lnTo>
                    <a:pt x="2024" y="2203"/>
                  </a:lnTo>
                  <a:lnTo>
                    <a:pt x="1990" y="2284"/>
                  </a:lnTo>
                  <a:lnTo>
                    <a:pt x="1957" y="2367"/>
                  </a:lnTo>
                  <a:lnTo>
                    <a:pt x="1926" y="2450"/>
                  </a:lnTo>
                  <a:lnTo>
                    <a:pt x="1898" y="2534"/>
                  </a:lnTo>
                  <a:lnTo>
                    <a:pt x="1872" y="2620"/>
                  </a:lnTo>
                  <a:lnTo>
                    <a:pt x="1848" y="2705"/>
                  </a:lnTo>
                  <a:lnTo>
                    <a:pt x="1826" y="2792"/>
                  </a:lnTo>
                  <a:lnTo>
                    <a:pt x="1806" y="2880"/>
                  </a:lnTo>
                  <a:lnTo>
                    <a:pt x="1788" y="2968"/>
                  </a:lnTo>
                  <a:lnTo>
                    <a:pt x="1774" y="3057"/>
                  </a:lnTo>
                  <a:lnTo>
                    <a:pt x="1760" y="3147"/>
                  </a:lnTo>
                  <a:lnTo>
                    <a:pt x="1750" y="3238"/>
                  </a:lnTo>
                  <a:lnTo>
                    <a:pt x="1741" y="3330"/>
                  </a:lnTo>
                  <a:lnTo>
                    <a:pt x="1735" y="3422"/>
                  </a:lnTo>
                  <a:lnTo>
                    <a:pt x="1732" y="3514"/>
                  </a:lnTo>
                  <a:lnTo>
                    <a:pt x="1730" y="3607"/>
                  </a:lnTo>
                  <a:lnTo>
                    <a:pt x="1731" y="3681"/>
                  </a:lnTo>
                  <a:lnTo>
                    <a:pt x="1733" y="3755"/>
                  </a:lnTo>
                  <a:lnTo>
                    <a:pt x="1737" y="3828"/>
                  </a:lnTo>
                  <a:lnTo>
                    <a:pt x="1742" y="3901"/>
                  </a:lnTo>
                  <a:lnTo>
                    <a:pt x="1750" y="3973"/>
                  </a:lnTo>
                  <a:lnTo>
                    <a:pt x="1758" y="4045"/>
                  </a:lnTo>
                  <a:lnTo>
                    <a:pt x="1768" y="4117"/>
                  </a:lnTo>
                  <a:lnTo>
                    <a:pt x="1779" y="4188"/>
                  </a:lnTo>
                  <a:lnTo>
                    <a:pt x="1730" y="4217"/>
                  </a:lnTo>
                  <a:lnTo>
                    <a:pt x="1681" y="4248"/>
                  </a:lnTo>
                  <a:lnTo>
                    <a:pt x="1632" y="4278"/>
                  </a:lnTo>
                  <a:lnTo>
                    <a:pt x="1584" y="4309"/>
                  </a:lnTo>
                  <a:lnTo>
                    <a:pt x="1537" y="4342"/>
                  </a:lnTo>
                  <a:lnTo>
                    <a:pt x="1490" y="4374"/>
                  </a:lnTo>
                  <a:lnTo>
                    <a:pt x="1443" y="4409"/>
                  </a:lnTo>
                  <a:lnTo>
                    <a:pt x="1397" y="4442"/>
                  </a:lnTo>
                  <a:lnTo>
                    <a:pt x="1352" y="4478"/>
                  </a:lnTo>
                  <a:lnTo>
                    <a:pt x="1307" y="4513"/>
                  </a:lnTo>
                  <a:lnTo>
                    <a:pt x="1263" y="4549"/>
                  </a:lnTo>
                  <a:lnTo>
                    <a:pt x="1219" y="4586"/>
                  </a:lnTo>
                  <a:lnTo>
                    <a:pt x="1176" y="4624"/>
                  </a:lnTo>
                  <a:lnTo>
                    <a:pt x="1134" y="4661"/>
                  </a:lnTo>
                  <a:lnTo>
                    <a:pt x="1093" y="4700"/>
                  </a:lnTo>
                  <a:lnTo>
                    <a:pt x="1052" y="4740"/>
                  </a:lnTo>
                  <a:lnTo>
                    <a:pt x="1011" y="4780"/>
                  </a:lnTo>
                  <a:lnTo>
                    <a:pt x="972" y="4821"/>
                  </a:lnTo>
                  <a:lnTo>
                    <a:pt x="933" y="4862"/>
                  </a:lnTo>
                  <a:lnTo>
                    <a:pt x="894" y="4904"/>
                  </a:lnTo>
                  <a:lnTo>
                    <a:pt x="857" y="4946"/>
                  </a:lnTo>
                  <a:lnTo>
                    <a:pt x="820" y="4989"/>
                  </a:lnTo>
                  <a:lnTo>
                    <a:pt x="784" y="5033"/>
                  </a:lnTo>
                  <a:lnTo>
                    <a:pt x="748" y="5077"/>
                  </a:lnTo>
                  <a:lnTo>
                    <a:pt x="714" y="5122"/>
                  </a:lnTo>
                  <a:lnTo>
                    <a:pt x="679" y="5167"/>
                  </a:lnTo>
                  <a:lnTo>
                    <a:pt x="646" y="5213"/>
                  </a:lnTo>
                  <a:lnTo>
                    <a:pt x="613" y="5259"/>
                  </a:lnTo>
                  <a:lnTo>
                    <a:pt x="581" y="5306"/>
                  </a:lnTo>
                  <a:lnTo>
                    <a:pt x="550" y="5354"/>
                  </a:lnTo>
                  <a:lnTo>
                    <a:pt x="519" y="5402"/>
                  </a:lnTo>
                  <a:lnTo>
                    <a:pt x="490" y="5450"/>
                  </a:lnTo>
                  <a:lnTo>
                    <a:pt x="461" y="5499"/>
                  </a:lnTo>
                  <a:lnTo>
                    <a:pt x="434" y="5548"/>
                  </a:lnTo>
                  <a:lnTo>
                    <a:pt x="406" y="5598"/>
                  </a:lnTo>
                  <a:lnTo>
                    <a:pt x="379" y="5648"/>
                  </a:lnTo>
                  <a:lnTo>
                    <a:pt x="354" y="5698"/>
                  </a:lnTo>
                  <a:lnTo>
                    <a:pt x="329" y="5750"/>
                  </a:lnTo>
                  <a:lnTo>
                    <a:pt x="305" y="5802"/>
                  </a:lnTo>
                  <a:lnTo>
                    <a:pt x="282" y="5854"/>
                  </a:lnTo>
                  <a:lnTo>
                    <a:pt x="259" y="5906"/>
                  </a:lnTo>
                  <a:lnTo>
                    <a:pt x="239" y="5960"/>
                  </a:lnTo>
                  <a:lnTo>
                    <a:pt x="218" y="6013"/>
                  </a:lnTo>
                  <a:lnTo>
                    <a:pt x="198" y="6066"/>
                  </a:lnTo>
                  <a:lnTo>
                    <a:pt x="179" y="6120"/>
                  </a:lnTo>
                  <a:lnTo>
                    <a:pt x="161" y="6175"/>
                  </a:lnTo>
                  <a:lnTo>
                    <a:pt x="145" y="6230"/>
                  </a:lnTo>
                  <a:lnTo>
                    <a:pt x="128" y="6285"/>
                  </a:lnTo>
                  <a:lnTo>
                    <a:pt x="113" y="6341"/>
                  </a:lnTo>
                  <a:lnTo>
                    <a:pt x="99" y="6397"/>
                  </a:lnTo>
                  <a:lnTo>
                    <a:pt x="85" y="6454"/>
                  </a:lnTo>
                  <a:lnTo>
                    <a:pt x="74" y="6510"/>
                  </a:lnTo>
                  <a:lnTo>
                    <a:pt x="62" y="6566"/>
                  </a:lnTo>
                  <a:lnTo>
                    <a:pt x="51" y="6624"/>
                  </a:lnTo>
                  <a:lnTo>
                    <a:pt x="41" y="6681"/>
                  </a:lnTo>
                  <a:lnTo>
                    <a:pt x="33" y="6740"/>
                  </a:lnTo>
                  <a:lnTo>
                    <a:pt x="25" y="6798"/>
                  </a:lnTo>
                  <a:lnTo>
                    <a:pt x="18" y="6857"/>
                  </a:lnTo>
                  <a:lnTo>
                    <a:pt x="13" y="6915"/>
                  </a:lnTo>
                  <a:lnTo>
                    <a:pt x="9" y="6975"/>
                  </a:lnTo>
                  <a:lnTo>
                    <a:pt x="5" y="7034"/>
                  </a:lnTo>
                  <a:lnTo>
                    <a:pt x="3" y="7094"/>
                  </a:lnTo>
                  <a:lnTo>
                    <a:pt x="0" y="7153"/>
                  </a:lnTo>
                  <a:lnTo>
                    <a:pt x="0" y="7214"/>
                  </a:lnTo>
                  <a:lnTo>
                    <a:pt x="1" y="7295"/>
                  </a:lnTo>
                  <a:lnTo>
                    <a:pt x="4" y="7377"/>
                  </a:lnTo>
                  <a:lnTo>
                    <a:pt x="9" y="7457"/>
                  </a:lnTo>
                  <a:lnTo>
                    <a:pt x="15" y="7538"/>
                  </a:lnTo>
                  <a:lnTo>
                    <a:pt x="23" y="7618"/>
                  </a:lnTo>
                  <a:lnTo>
                    <a:pt x="34" y="7697"/>
                  </a:lnTo>
                  <a:lnTo>
                    <a:pt x="46" y="7776"/>
                  </a:lnTo>
                  <a:lnTo>
                    <a:pt x="60" y="7854"/>
                  </a:lnTo>
                  <a:lnTo>
                    <a:pt x="77" y="7932"/>
                  </a:lnTo>
                  <a:lnTo>
                    <a:pt x="93" y="8010"/>
                  </a:lnTo>
                  <a:lnTo>
                    <a:pt x="113" y="8086"/>
                  </a:lnTo>
                  <a:lnTo>
                    <a:pt x="134" y="8161"/>
                  </a:lnTo>
                  <a:lnTo>
                    <a:pt x="156" y="8236"/>
                  </a:lnTo>
                  <a:lnTo>
                    <a:pt x="181" y="8311"/>
                  </a:lnTo>
                  <a:lnTo>
                    <a:pt x="206" y="8385"/>
                  </a:lnTo>
                  <a:lnTo>
                    <a:pt x="234" y="8458"/>
                  </a:lnTo>
                  <a:lnTo>
                    <a:pt x="264" y="8530"/>
                  </a:lnTo>
                  <a:lnTo>
                    <a:pt x="294" y="8601"/>
                  </a:lnTo>
                  <a:lnTo>
                    <a:pt x="326" y="8671"/>
                  </a:lnTo>
                  <a:lnTo>
                    <a:pt x="361" y="8741"/>
                  </a:lnTo>
                  <a:lnTo>
                    <a:pt x="395" y="8810"/>
                  </a:lnTo>
                  <a:lnTo>
                    <a:pt x="433" y="8878"/>
                  </a:lnTo>
                  <a:lnTo>
                    <a:pt x="471" y="8946"/>
                  </a:lnTo>
                  <a:lnTo>
                    <a:pt x="511" y="9011"/>
                  </a:lnTo>
                  <a:lnTo>
                    <a:pt x="552" y="9077"/>
                  </a:lnTo>
                  <a:lnTo>
                    <a:pt x="595" y="9141"/>
                  </a:lnTo>
                  <a:lnTo>
                    <a:pt x="638" y="9205"/>
                  </a:lnTo>
                  <a:lnTo>
                    <a:pt x="684" y="9267"/>
                  </a:lnTo>
                  <a:lnTo>
                    <a:pt x="731" y="9329"/>
                  </a:lnTo>
                  <a:lnTo>
                    <a:pt x="779" y="9388"/>
                  </a:lnTo>
                  <a:lnTo>
                    <a:pt x="829" y="9448"/>
                  </a:lnTo>
                  <a:lnTo>
                    <a:pt x="880" y="9506"/>
                  </a:lnTo>
                  <a:lnTo>
                    <a:pt x="931" y="9564"/>
                  </a:lnTo>
                  <a:lnTo>
                    <a:pt x="984" y="9620"/>
                  </a:lnTo>
                  <a:lnTo>
                    <a:pt x="1039" y="9674"/>
                  </a:lnTo>
                  <a:lnTo>
                    <a:pt x="1095" y="9729"/>
                  </a:lnTo>
                  <a:lnTo>
                    <a:pt x="1151" y="9781"/>
                  </a:lnTo>
                  <a:lnTo>
                    <a:pt x="1210" y="9833"/>
                  </a:lnTo>
                  <a:lnTo>
                    <a:pt x="1269" y="9883"/>
                  </a:lnTo>
                  <a:lnTo>
                    <a:pt x="1329" y="9932"/>
                  </a:lnTo>
                  <a:lnTo>
                    <a:pt x="1390" y="9981"/>
                  </a:lnTo>
                  <a:lnTo>
                    <a:pt x="1453" y="10026"/>
                  </a:lnTo>
                  <a:lnTo>
                    <a:pt x="1517" y="10072"/>
                  </a:lnTo>
                  <a:lnTo>
                    <a:pt x="1581" y="10116"/>
                  </a:lnTo>
                  <a:lnTo>
                    <a:pt x="1647" y="10159"/>
                  </a:lnTo>
                  <a:lnTo>
                    <a:pt x="1714" y="10200"/>
                  </a:lnTo>
                  <a:lnTo>
                    <a:pt x="1781" y="10240"/>
                  </a:lnTo>
                  <a:lnTo>
                    <a:pt x="1850" y="10278"/>
                  </a:lnTo>
                  <a:lnTo>
                    <a:pt x="1919" y="10316"/>
                  </a:lnTo>
                  <a:lnTo>
                    <a:pt x="1990" y="10351"/>
                  </a:lnTo>
                  <a:lnTo>
                    <a:pt x="2061" y="10386"/>
                  </a:lnTo>
                  <a:lnTo>
                    <a:pt x="2133" y="10418"/>
                  </a:lnTo>
                  <a:lnTo>
                    <a:pt x="2206" y="10449"/>
                  </a:lnTo>
                  <a:lnTo>
                    <a:pt x="2280" y="10480"/>
                  </a:lnTo>
                  <a:lnTo>
                    <a:pt x="2354" y="10508"/>
                  </a:lnTo>
                  <a:lnTo>
                    <a:pt x="2430" y="10535"/>
                  </a:lnTo>
                  <a:lnTo>
                    <a:pt x="2507" y="10560"/>
                  </a:lnTo>
                  <a:lnTo>
                    <a:pt x="2583" y="10583"/>
                  </a:lnTo>
                  <a:lnTo>
                    <a:pt x="2661" y="10605"/>
                  </a:lnTo>
                  <a:lnTo>
                    <a:pt x="2740" y="10626"/>
                  </a:lnTo>
                  <a:lnTo>
                    <a:pt x="2819" y="10645"/>
                  </a:lnTo>
                  <a:lnTo>
                    <a:pt x="2898" y="10661"/>
                  </a:lnTo>
                  <a:lnTo>
                    <a:pt x="2979" y="10677"/>
                  </a:lnTo>
                  <a:lnTo>
                    <a:pt x="3060" y="10691"/>
                  </a:lnTo>
                  <a:lnTo>
                    <a:pt x="3079" y="10697"/>
                  </a:lnTo>
                  <a:lnTo>
                    <a:pt x="3099" y="10704"/>
                  </a:lnTo>
                  <a:lnTo>
                    <a:pt x="3120" y="10713"/>
                  </a:lnTo>
                  <a:lnTo>
                    <a:pt x="3141" y="10723"/>
                  </a:lnTo>
                  <a:lnTo>
                    <a:pt x="3162" y="10736"/>
                  </a:lnTo>
                  <a:lnTo>
                    <a:pt x="3185" y="10752"/>
                  </a:lnTo>
                  <a:lnTo>
                    <a:pt x="3211" y="10772"/>
                  </a:lnTo>
                  <a:lnTo>
                    <a:pt x="3238" y="10796"/>
                  </a:lnTo>
                  <a:lnTo>
                    <a:pt x="3266" y="10826"/>
                  </a:lnTo>
                  <a:lnTo>
                    <a:pt x="3297" y="10861"/>
                  </a:lnTo>
                  <a:lnTo>
                    <a:pt x="3331" y="10902"/>
                  </a:lnTo>
                  <a:lnTo>
                    <a:pt x="3367" y="10950"/>
                  </a:lnTo>
                  <a:lnTo>
                    <a:pt x="3406" y="11005"/>
                  </a:lnTo>
                  <a:lnTo>
                    <a:pt x="3448" y="11068"/>
                  </a:lnTo>
                  <a:lnTo>
                    <a:pt x="3494" y="11140"/>
                  </a:lnTo>
                  <a:lnTo>
                    <a:pt x="3543" y="11220"/>
                  </a:lnTo>
                  <a:lnTo>
                    <a:pt x="3567" y="11263"/>
                  </a:lnTo>
                  <a:lnTo>
                    <a:pt x="3593" y="11305"/>
                  </a:lnTo>
                  <a:lnTo>
                    <a:pt x="3619" y="11346"/>
                  </a:lnTo>
                  <a:lnTo>
                    <a:pt x="3645" y="11387"/>
                  </a:lnTo>
                  <a:lnTo>
                    <a:pt x="3672" y="11427"/>
                  </a:lnTo>
                  <a:lnTo>
                    <a:pt x="3700" y="11467"/>
                  </a:lnTo>
                  <a:lnTo>
                    <a:pt x="3730" y="11506"/>
                  </a:lnTo>
                  <a:lnTo>
                    <a:pt x="3759" y="11545"/>
                  </a:lnTo>
                  <a:lnTo>
                    <a:pt x="3789" y="11583"/>
                  </a:lnTo>
                  <a:lnTo>
                    <a:pt x="3820" y="11620"/>
                  </a:lnTo>
                  <a:lnTo>
                    <a:pt x="3852" y="11658"/>
                  </a:lnTo>
                  <a:lnTo>
                    <a:pt x="3883" y="11694"/>
                  </a:lnTo>
                  <a:lnTo>
                    <a:pt x="3916" y="11730"/>
                  </a:lnTo>
                  <a:lnTo>
                    <a:pt x="3950" y="11765"/>
                  </a:lnTo>
                  <a:lnTo>
                    <a:pt x="3983" y="11800"/>
                  </a:lnTo>
                  <a:lnTo>
                    <a:pt x="4018" y="11834"/>
                  </a:lnTo>
                  <a:lnTo>
                    <a:pt x="4053" y="11868"/>
                  </a:lnTo>
                  <a:lnTo>
                    <a:pt x="4089" y="11901"/>
                  </a:lnTo>
                  <a:lnTo>
                    <a:pt x="4125" y="11934"/>
                  </a:lnTo>
                  <a:lnTo>
                    <a:pt x="4162" y="11965"/>
                  </a:lnTo>
                  <a:lnTo>
                    <a:pt x="4199" y="11996"/>
                  </a:lnTo>
                  <a:lnTo>
                    <a:pt x="4237" y="12026"/>
                  </a:lnTo>
                  <a:lnTo>
                    <a:pt x="4276" y="12057"/>
                  </a:lnTo>
                  <a:lnTo>
                    <a:pt x="4314" y="12086"/>
                  </a:lnTo>
                  <a:lnTo>
                    <a:pt x="4353" y="12114"/>
                  </a:lnTo>
                  <a:lnTo>
                    <a:pt x="4393" y="12142"/>
                  </a:lnTo>
                  <a:lnTo>
                    <a:pt x="4433" y="12170"/>
                  </a:lnTo>
                  <a:lnTo>
                    <a:pt x="4474" y="12196"/>
                  </a:lnTo>
                  <a:lnTo>
                    <a:pt x="4515" y="12222"/>
                  </a:lnTo>
                  <a:lnTo>
                    <a:pt x="4557" y="12247"/>
                  </a:lnTo>
                  <a:lnTo>
                    <a:pt x="4598" y="12272"/>
                  </a:lnTo>
                  <a:lnTo>
                    <a:pt x="4640" y="12295"/>
                  </a:lnTo>
                  <a:lnTo>
                    <a:pt x="4683" y="12319"/>
                  </a:lnTo>
                  <a:lnTo>
                    <a:pt x="4726" y="12341"/>
                  </a:lnTo>
                  <a:lnTo>
                    <a:pt x="4770" y="12363"/>
                  </a:lnTo>
                  <a:lnTo>
                    <a:pt x="4813" y="12384"/>
                  </a:lnTo>
                  <a:lnTo>
                    <a:pt x="4857" y="12404"/>
                  </a:lnTo>
                  <a:lnTo>
                    <a:pt x="4902" y="12423"/>
                  </a:lnTo>
                  <a:lnTo>
                    <a:pt x="4946" y="12442"/>
                  </a:lnTo>
                  <a:lnTo>
                    <a:pt x="4992" y="12460"/>
                  </a:lnTo>
                  <a:lnTo>
                    <a:pt x="5037" y="12477"/>
                  </a:lnTo>
                  <a:lnTo>
                    <a:pt x="5083" y="12493"/>
                  </a:lnTo>
                  <a:lnTo>
                    <a:pt x="5128" y="12509"/>
                  </a:lnTo>
                  <a:lnTo>
                    <a:pt x="5175" y="12524"/>
                  </a:lnTo>
                  <a:lnTo>
                    <a:pt x="5221" y="12538"/>
                  </a:lnTo>
                  <a:lnTo>
                    <a:pt x="5268" y="12552"/>
                  </a:lnTo>
                  <a:lnTo>
                    <a:pt x="5314" y="12564"/>
                  </a:lnTo>
                  <a:lnTo>
                    <a:pt x="5361" y="12576"/>
                  </a:lnTo>
                  <a:lnTo>
                    <a:pt x="5409" y="12586"/>
                  </a:lnTo>
                  <a:lnTo>
                    <a:pt x="5456" y="12597"/>
                  </a:lnTo>
                  <a:lnTo>
                    <a:pt x="5503" y="12606"/>
                  </a:lnTo>
                  <a:lnTo>
                    <a:pt x="5551" y="12614"/>
                  </a:lnTo>
                  <a:lnTo>
                    <a:pt x="5599" y="12622"/>
                  </a:lnTo>
                  <a:lnTo>
                    <a:pt x="5647" y="12628"/>
                  </a:lnTo>
                  <a:lnTo>
                    <a:pt x="5695" y="12634"/>
                  </a:lnTo>
                  <a:lnTo>
                    <a:pt x="5743" y="12639"/>
                  </a:lnTo>
                  <a:lnTo>
                    <a:pt x="5791" y="12643"/>
                  </a:lnTo>
                  <a:lnTo>
                    <a:pt x="5839" y="12646"/>
                  </a:lnTo>
                  <a:lnTo>
                    <a:pt x="5888" y="12649"/>
                  </a:lnTo>
                  <a:lnTo>
                    <a:pt x="5936" y="12650"/>
                  </a:lnTo>
                  <a:lnTo>
                    <a:pt x="5985" y="12650"/>
                  </a:lnTo>
                  <a:lnTo>
                    <a:pt x="6033" y="12650"/>
                  </a:lnTo>
                  <a:lnTo>
                    <a:pt x="6082" y="12649"/>
                  </a:lnTo>
                  <a:lnTo>
                    <a:pt x="6130" y="12647"/>
                  </a:lnTo>
                  <a:lnTo>
                    <a:pt x="6174" y="12641"/>
                  </a:lnTo>
                  <a:lnTo>
                    <a:pt x="6217" y="12634"/>
                  </a:lnTo>
                  <a:lnTo>
                    <a:pt x="6260" y="12627"/>
                  </a:lnTo>
                  <a:lnTo>
                    <a:pt x="6303" y="12620"/>
                  </a:lnTo>
                  <a:lnTo>
                    <a:pt x="6345" y="12611"/>
                  </a:lnTo>
                  <a:lnTo>
                    <a:pt x="6388" y="12602"/>
                  </a:lnTo>
                  <a:lnTo>
                    <a:pt x="6430" y="12593"/>
                  </a:lnTo>
                  <a:lnTo>
                    <a:pt x="6473" y="12582"/>
                  </a:lnTo>
                  <a:lnTo>
                    <a:pt x="6515" y="12571"/>
                  </a:lnTo>
                  <a:lnTo>
                    <a:pt x="6556" y="12559"/>
                  </a:lnTo>
                  <a:lnTo>
                    <a:pt x="6598" y="12548"/>
                  </a:lnTo>
                  <a:lnTo>
                    <a:pt x="6640" y="12534"/>
                  </a:lnTo>
                  <a:lnTo>
                    <a:pt x="6682" y="12520"/>
                  </a:lnTo>
                  <a:lnTo>
                    <a:pt x="6722" y="12507"/>
                  </a:lnTo>
                  <a:lnTo>
                    <a:pt x="6763" y="12492"/>
                  </a:lnTo>
                  <a:lnTo>
                    <a:pt x="6804" y="12477"/>
                  </a:lnTo>
                  <a:lnTo>
                    <a:pt x="6845" y="12461"/>
                  </a:lnTo>
                  <a:lnTo>
                    <a:pt x="6884" y="12444"/>
                  </a:lnTo>
                  <a:lnTo>
                    <a:pt x="6924" y="12426"/>
                  </a:lnTo>
                  <a:lnTo>
                    <a:pt x="6964" y="12409"/>
                  </a:lnTo>
                  <a:lnTo>
                    <a:pt x="7003" y="12390"/>
                  </a:lnTo>
                  <a:lnTo>
                    <a:pt x="7042" y="12371"/>
                  </a:lnTo>
                  <a:lnTo>
                    <a:pt x="7081" y="12351"/>
                  </a:lnTo>
                  <a:lnTo>
                    <a:pt x="7119" y="12331"/>
                  </a:lnTo>
                  <a:lnTo>
                    <a:pt x="7157" y="12311"/>
                  </a:lnTo>
                  <a:lnTo>
                    <a:pt x="7194" y="12290"/>
                  </a:lnTo>
                  <a:lnTo>
                    <a:pt x="7232" y="12268"/>
                  </a:lnTo>
                  <a:lnTo>
                    <a:pt x="7269" y="12245"/>
                  </a:lnTo>
                  <a:lnTo>
                    <a:pt x="7305" y="12222"/>
                  </a:lnTo>
                  <a:lnTo>
                    <a:pt x="7342" y="12199"/>
                  </a:lnTo>
                  <a:lnTo>
                    <a:pt x="7377" y="12175"/>
                  </a:lnTo>
                  <a:lnTo>
                    <a:pt x="7413" y="12150"/>
                  </a:lnTo>
                  <a:lnTo>
                    <a:pt x="7447" y="12125"/>
                  </a:lnTo>
                  <a:lnTo>
                    <a:pt x="7482" y="12099"/>
                  </a:lnTo>
                  <a:lnTo>
                    <a:pt x="7516" y="12072"/>
                  </a:lnTo>
                  <a:lnTo>
                    <a:pt x="7549" y="12045"/>
                  </a:lnTo>
                  <a:lnTo>
                    <a:pt x="7582" y="12018"/>
                  </a:lnTo>
                  <a:lnTo>
                    <a:pt x="7615" y="11990"/>
                  </a:lnTo>
                  <a:lnTo>
                    <a:pt x="7647" y="11962"/>
                  </a:lnTo>
                  <a:lnTo>
                    <a:pt x="7679" y="11932"/>
                  </a:lnTo>
                  <a:lnTo>
                    <a:pt x="7709" y="11903"/>
                  </a:lnTo>
                  <a:lnTo>
                    <a:pt x="7741" y="11873"/>
                  </a:lnTo>
                  <a:lnTo>
                    <a:pt x="7771" y="11843"/>
                  </a:lnTo>
                  <a:lnTo>
                    <a:pt x="7800" y="11811"/>
                  </a:lnTo>
                  <a:lnTo>
                    <a:pt x="7829" y="11780"/>
                  </a:lnTo>
                  <a:lnTo>
                    <a:pt x="7858" y="11748"/>
                  </a:lnTo>
                  <a:lnTo>
                    <a:pt x="7886" y="11715"/>
                  </a:lnTo>
                  <a:lnTo>
                    <a:pt x="7913" y="11683"/>
                  </a:lnTo>
                  <a:lnTo>
                    <a:pt x="7939" y="11649"/>
                  </a:lnTo>
                  <a:lnTo>
                    <a:pt x="7965" y="11615"/>
                  </a:lnTo>
                  <a:lnTo>
                    <a:pt x="7991" y="11581"/>
                  </a:lnTo>
                  <a:lnTo>
                    <a:pt x="8016" y="11546"/>
                  </a:lnTo>
                  <a:lnTo>
                    <a:pt x="8040" y="11511"/>
                  </a:lnTo>
                  <a:lnTo>
                    <a:pt x="8063" y="11474"/>
                  </a:lnTo>
                  <a:lnTo>
                    <a:pt x="8086" y="11438"/>
                  </a:lnTo>
                  <a:lnTo>
                    <a:pt x="8109" y="11401"/>
                  </a:lnTo>
                  <a:lnTo>
                    <a:pt x="8130" y="11364"/>
                  </a:lnTo>
                  <a:lnTo>
                    <a:pt x="8151" y="11327"/>
                  </a:lnTo>
                  <a:lnTo>
                    <a:pt x="8172" y="11288"/>
                  </a:lnTo>
                  <a:lnTo>
                    <a:pt x="8191" y="11249"/>
                  </a:lnTo>
                  <a:lnTo>
                    <a:pt x="8209" y="11211"/>
                  </a:lnTo>
                  <a:lnTo>
                    <a:pt x="8228" y="11171"/>
                  </a:lnTo>
                  <a:lnTo>
                    <a:pt x="8245" y="11131"/>
                  </a:lnTo>
                  <a:lnTo>
                    <a:pt x="8262" y="11091"/>
                  </a:lnTo>
                  <a:lnTo>
                    <a:pt x="8288" y="11021"/>
                  </a:lnTo>
                  <a:lnTo>
                    <a:pt x="8312" y="10950"/>
                  </a:lnTo>
                  <a:lnTo>
                    <a:pt x="8334" y="10879"/>
                  </a:lnTo>
                  <a:lnTo>
                    <a:pt x="8354" y="10808"/>
                  </a:lnTo>
                  <a:lnTo>
                    <a:pt x="8371" y="10737"/>
                  </a:lnTo>
                  <a:lnTo>
                    <a:pt x="8387" y="10665"/>
                  </a:lnTo>
                  <a:lnTo>
                    <a:pt x="8401" y="10594"/>
                  </a:lnTo>
                  <a:lnTo>
                    <a:pt x="8412" y="10522"/>
                  </a:lnTo>
                  <a:lnTo>
                    <a:pt x="8421" y="10449"/>
                  </a:lnTo>
                  <a:lnTo>
                    <a:pt x="8429" y="10377"/>
                  </a:lnTo>
                  <a:lnTo>
                    <a:pt x="8434" y="10305"/>
                  </a:lnTo>
                  <a:lnTo>
                    <a:pt x="8437" y="10233"/>
                  </a:lnTo>
                  <a:lnTo>
                    <a:pt x="8438" y="10161"/>
                  </a:lnTo>
                  <a:lnTo>
                    <a:pt x="8437" y="10089"/>
                  </a:lnTo>
                  <a:lnTo>
                    <a:pt x="8433" y="10017"/>
                  </a:lnTo>
                  <a:lnTo>
                    <a:pt x="8428" y="9946"/>
                  </a:lnTo>
                  <a:lnTo>
                    <a:pt x="8419" y="9874"/>
                  </a:lnTo>
                  <a:lnTo>
                    <a:pt x="8410" y="9803"/>
                  </a:lnTo>
                  <a:lnTo>
                    <a:pt x="8397" y="9732"/>
                  </a:lnTo>
                  <a:lnTo>
                    <a:pt x="8383" y="9661"/>
                  </a:lnTo>
                  <a:lnTo>
                    <a:pt x="8366" y="9591"/>
                  </a:lnTo>
                  <a:lnTo>
                    <a:pt x="8347" y="9521"/>
                  </a:lnTo>
                  <a:lnTo>
                    <a:pt x="8326" y="9451"/>
                  </a:lnTo>
                  <a:lnTo>
                    <a:pt x="8302" y="9381"/>
                  </a:lnTo>
                  <a:lnTo>
                    <a:pt x="8276" y="9312"/>
                  </a:lnTo>
                  <a:lnTo>
                    <a:pt x="8249" y="9244"/>
                  </a:lnTo>
                  <a:lnTo>
                    <a:pt x="8218" y="9176"/>
                  </a:lnTo>
                  <a:lnTo>
                    <a:pt x="8185" y="9108"/>
                  </a:lnTo>
                  <a:lnTo>
                    <a:pt x="8151" y="9042"/>
                  </a:lnTo>
                  <a:lnTo>
                    <a:pt x="8113" y="8975"/>
                  </a:lnTo>
                  <a:lnTo>
                    <a:pt x="8074" y="8909"/>
                  </a:lnTo>
                  <a:lnTo>
                    <a:pt x="8032" y="8844"/>
                  </a:lnTo>
                  <a:lnTo>
                    <a:pt x="8002" y="8803"/>
                  </a:lnTo>
                  <a:lnTo>
                    <a:pt x="7970" y="8765"/>
                  </a:lnTo>
                  <a:lnTo>
                    <a:pt x="7939" y="8726"/>
                  </a:lnTo>
                  <a:lnTo>
                    <a:pt x="7908" y="8689"/>
                  </a:lnTo>
                  <a:lnTo>
                    <a:pt x="7875" y="8652"/>
                  </a:lnTo>
                  <a:lnTo>
                    <a:pt x="7842" y="8617"/>
                  </a:lnTo>
                  <a:lnTo>
                    <a:pt x="7807" y="8581"/>
                  </a:lnTo>
                  <a:lnTo>
                    <a:pt x="7774" y="8548"/>
                  </a:lnTo>
                  <a:lnTo>
                    <a:pt x="7738" y="8514"/>
                  </a:lnTo>
                  <a:lnTo>
                    <a:pt x="7703" y="8482"/>
                  </a:lnTo>
                  <a:lnTo>
                    <a:pt x="7667" y="8450"/>
                  </a:lnTo>
                  <a:lnTo>
                    <a:pt x="7631" y="8420"/>
                  </a:lnTo>
                  <a:lnTo>
                    <a:pt x="7593" y="8390"/>
                  </a:lnTo>
                  <a:lnTo>
                    <a:pt x="7556" y="8362"/>
                  </a:lnTo>
                  <a:lnTo>
                    <a:pt x="7518" y="8333"/>
                  </a:lnTo>
                  <a:lnTo>
                    <a:pt x="7480" y="8306"/>
                  </a:lnTo>
                  <a:lnTo>
                    <a:pt x="7441" y="8280"/>
                  </a:lnTo>
                  <a:lnTo>
                    <a:pt x="7401" y="8255"/>
                  </a:lnTo>
                  <a:lnTo>
                    <a:pt x="7362" y="8231"/>
                  </a:lnTo>
                  <a:lnTo>
                    <a:pt x="7322" y="8208"/>
                  </a:lnTo>
                  <a:lnTo>
                    <a:pt x="7281" y="8185"/>
                  </a:lnTo>
                  <a:lnTo>
                    <a:pt x="7240" y="8164"/>
                  </a:lnTo>
                  <a:lnTo>
                    <a:pt x="7200" y="8143"/>
                  </a:lnTo>
                  <a:lnTo>
                    <a:pt x="7158" y="8124"/>
                  </a:lnTo>
                  <a:lnTo>
                    <a:pt x="7116" y="8105"/>
                  </a:lnTo>
                  <a:lnTo>
                    <a:pt x="7073" y="8087"/>
                  </a:lnTo>
                  <a:lnTo>
                    <a:pt x="7032" y="8070"/>
                  </a:lnTo>
                  <a:lnTo>
                    <a:pt x="6989" y="8055"/>
                  </a:lnTo>
                  <a:lnTo>
                    <a:pt x="6945" y="8040"/>
                  </a:lnTo>
                  <a:lnTo>
                    <a:pt x="6902" y="8026"/>
                  </a:lnTo>
                  <a:lnTo>
                    <a:pt x="6858" y="8013"/>
                  </a:lnTo>
                  <a:lnTo>
                    <a:pt x="6814" y="8001"/>
                  </a:lnTo>
                  <a:lnTo>
                    <a:pt x="6770" y="7990"/>
                  </a:lnTo>
                  <a:lnTo>
                    <a:pt x="6727" y="7980"/>
                  </a:lnTo>
                  <a:lnTo>
                    <a:pt x="6682" y="7971"/>
                  </a:lnTo>
                  <a:lnTo>
                    <a:pt x="6638" y="7964"/>
                  </a:lnTo>
                  <a:lnTo>
                    <a:pt x="6593" y="7956"/>
                  </a:lnTo>
                  <a:lnTo>
                    <a:pt x="6548" y="7950"/>
                  </a:lnTo>
                  <a:lnTo>
                    <a:pt x="6503" y="7945"/>
                  </a:lnTo>
                  <a:lnTo>
                    <a:pt x="6458" y="7941"/>
                  </a:lnTo>
                  <a:lnTo>
                    <a:pt x="6413" y="7938"/>
                  </a:lnTo>
                  <a:lnTo>
                    <a:pt x="6367" y="7936"/>
                  </a:lnTo>
                  <a:lnTo>
                    <a:pt x="6322" y="7935"/>
                  </a:lnTo>
                  <a:lnTo>
                    <a:pt x="6277" y="7935"/>
                  </a:lnTo>
                  <a:lnTo>
                    <a:pt x="6232" y="7936"/>
                  </a:lnTo>
                  <a:lnTo>
                    <a:pt x="6187" y="7938"/>
                  </a:lnTo>
                  <a:lnTo>
                    <a:pt x="6141" y="7941"/>
                  </a:lnTo>
                  <a:lnTo>
                    <a:pt x="6096" y="7945"/>
                  </a:lnTo>
                  <a:lnTo>
                    <a:pt x="6050" y="7950"/>
                  </a:lnTo>
                  <a:lnTo>
                    <a:pt x="6005" y="7955"/>
                  </a:lnTo>
                  <a:lnTo>
                    <a:pt x="5959" y="7963"/>
                  </a:lnTo>
                  <a:lnTo>
                    <a:pt x="5914" y="7971"/>
                  </a:lnTo>
                  <a:lnTo>
                    <a:pt x="5869" y="7980"/>
                  </a:lnTo>
                  <a:lnTo>
                    <a:pt x="5824" y="7991"/>
                  </a:lnTo>
                  <a:lnTo>
                    <a:pt x="5779" y="8002"/>
                  </a:lnTo>
                  <a:lnTo>
                    <a:pt x="5735" y="8015"/>
                  </a:lnTo>
                  <a:lnTo>
                    <a:pt x="5690" y="8029"/>
                  </a:lnTo>
                  <a:lnTo>
                    <a:pt x="5645" y="8042"/>
                  </a:lnTo>
                  <a:lnTo>
                    <a:pt x="5601" y="8058"/>
                  </a:lnTo>
                  <a:lnTo>
                    <a:pt x="5556" y="8074"/>
                  </a:lnTo>
                  <a:lnTo>
                    <a:pt x="5512" y="8092"/>
                  </a:lnTo>
                  <a:lnTo>
                    <a:pt x="5468" y="8112"/>
                  </a:lnTo>
                  <a:lnTo>
                    <a:pt x="5425" y="8132"/>
                  </a:lnTo>
                  <a:lnTo>
                    <a:pt x="5382" y="8153"/>
                  </a:lnTo>
                  <a:lnTo>
                    <a:pt x="5344" y="8172"/>
                  </a:lnTo>
                  <a:lnTo>
                    <a:pt x="5307" y="8192"/>
                  </a:lnTo>
                  <a:lnTo>
                    <a:pt x="5271" y="8213"/>
                  </a:lnTo>
                  <a:lnTo>
                    <a:pt x="5234" y="8235"/>
                  </a:lnTo>
                  <a:lnTo>
                    <a:pt x="5199" y="8258"/>
                  </a:lnTo>
                  <a:lnTo>
                    <a:pt x="5164" y="8282"/>
                  </a:lnTo>
                  <a:lnTo>
                    <a:pt x="5130" y="8306"/>
                  </a:lnTo>
                  <a:lnTo>
                    <a:pt x="5096" y="8332"/>
                  </a:lnTo>
                  <a:lnTo>
                    <a:pt x="5063" y="8359"/>
                  </a:lnTo>
                  <a:lnTo>
                    <a:pt x="5031" y="8385"/>
                  </a:lnTo>
                  <a:lnTo>
                    <a:pt x="4998" y="8413"/>
                  </a:lnTo>
                  <a:lnTo>
                    <a:pt x="4967" y="8441"/>
                  </a:lnTo>
                  <a:lnTo>
                    <a:pt x="4937" y="8470"/>
                  </a:lnTo>
                  <a:lnTo>
                    <a:pt x="4906" y="8500"/>
                  </a:lnTo>
                  <a:lnTo>
                    <a:pt x="4877" y="8530"/>
                  </a:lnTo>
                  <a:lnTo>
                    <a:pt x="4849" y="8561"/>
                  </a:lnTo>
                  <a:lnTo>
                    <a:pt x="4821" y="8594"/>
                  </a:lnTo>
                  <a:lnTo>
                    <a:pt x="4794" y="8625"/>
                  </a:lnTo>
                  <a:lnTo>
                    <a:pt x="4766" y="8658"/>
                  </a:lnTo>
                  <a:lnTo>
                    <a:pt x="4740" y="8692"/>
                  </a:lnTo>
                  <a:lnTo>
                    <a:pt x="4715" y="8726"/>
                  </a:lnTo>
                  <a:lnTo>
                    <a:pt x="4691" y="8761"/>
                  </a:lnTo>
                  <a:lnTo>
                    <a:pt x="4667" y="8795"/>
                  </a:lnTo>
                  <a:lnTo>
                    <a:pt x="4644" y="8832"/>
                  </a:lnTo>
                  <a:lnTo>
                    <a:pt x="4622" y="8867"/>
                  </a:lnTo>
                  <a:lnTo>
                    <a:pt x="4600" y="8904"/>
                  </a:lnTo>
                  <a:lnTo>
                    <a:pt x="4580" y="8941"/>
                  </a:lnTo>
                  <a:lnTo>
                    <a:pt x="4560" y="8978"/>
                  </a:lnTo>
                  <a:lnTo>
                    <a:pt x="4541" y="9017"/>
                  </a:lnTo>
                  <a:lnTo>
                    <a:pt x="4523" y="9054"/>
                  </a:lnTo>
                  <a:lnTo>
                    <a:pt x="4505" y="9093"/>
                  </a:lnTo>
                  <a:lnTo>
                    <a:pt x="4489" y="9132"/>
                  </a:lnTo>
                  <a:lnTo>
                    <a:pt x="4473" y="9171"/>
                  </a:lnTo>
                  <a:lnTo>
                    <a:pt x="4458" y="9211"/>
                  </a:lnTo>
                  <a:lnTo>
                    <a:pt x="4444" y="9250"/>
                  </a:lnTo>
                  <a:lnTo>
                    <a:pt x="4430" y="9291"/>
                  </a:lnTo>
                  <a:lnTo>
                    <a:pt x="4419" y="9332"/>
                  </a:lnTo>
                  <a:lnTo>
                    <a:pt x="4407" y="9373"/>
                  </a:lnTo>
                  <a:lnTo>
                    <a:pt x="4397" y="9413"/>
                  </a:lnTo>
                  <a:lnTo>
                    <a:pt x="4387" y="9454"/>
                  </a:lnTo>
                  <a:lnTo>
                    <a:pt x="4378" y="9496"/>
                  </a:lnTo>
                  <a:lnTo>
                    <a:pt x="4371" y="9538"/>
                  </a:lnTo>
                  <a:lnTo>
                    <a:pt x="4363" y="9579"/>
                  </a:lnTo>
                  <a:lnTo>
                    <a:pt x="4358" y="9621"/>
                  </a:lnTo>
                  <a:lnTo>
                    <a:pt x="4353" y="9663"/>
                  </a:lnTo>
                  <a:lnTo>
                    <a:pt x="4349" y="9705"/>
                  </a:lnTo>
                  <a:lnTo>
                    <a:pt x="4347" y="9747"/>
                  </a:lnTo>
                  <a:lnTo>
                    <a:pt x="4345" y="9789"/>
                  </a:lnTo>
                  <a:lnTo>
                    <a:pt x="4344" y="9831"/>
                  </a:lnTo>
                  <a:lnTo>
                    <a:pt x="4344" y="9874"/>
                  </a:lnTo>
                  <a:lnTo>
                    <a:pt x="4346" y="9916"/>
                  </a:lnTo>
                  <a:lnTo>
                    <a:pt x="4348" y="9959"/>
                  </a:lnTo>
                  <a:lnTo>
                    <a:pt x="4351" y="10000"/>
                  </a:lnTo>
                  <a:lnTo>
                    <a:pt x="4355" y="10042"/>
                  </a:lnTo>
                  <a:lnTo>
                    <a:pt x="4360" y="10085"/>
                  </a:lnTo>
                  <a:lnTo>
                    <a:pt x="4368" y="10127"/>
                  </a:lnTo>
                  <a:lnTo>
                    <a:pt x="4375" y="10168"/>
                  </a:lnTo>
                  <a:lnTo>
                    <a:pt x="4383" y="10210"/>
                  </a:lnTo>
                  <a:lnTo>
                    <a:pt x="4394" y="10252"/>
                  </a:lnTo>
                  <a:lnTo>
                    <a:pt x="4404" y="10294"/>
                  </a:lnTo>
                  <a:lnTo>
                    <a:pt x="4417" y="10335"/>
                  </a:lnTo>
                  <a:lnTo>
                    <a:pt x="4430" y="10375"/>
                  </a:lnTo>
                  <a:lnTo>
                    <a:pt x="4444" y="10417"/>
                  </a:lnTo>
                  <a:lnTo>
                    <a:pt x="4459" y="10457"/>
                  </a:lnTo>
                  <a:lnTo>
                    <a:pt x="4474" y="10489"/>
                  </a:lnTo>
                  <a:lnTo>
                    <a:pt x="4488" y="10522"/>
                  </a:lnTo>
                  <a:lnTo>
                    <a:pt x="4503" y="10553"/>
                  </a:lnTo>
                  <a:lnTo>
                    <a:pt x="4519" y="10584"/>
                  </a:lnTo>
                  <a:lnTo>
                    <a:pt x="4536" y="10614"/>
                  </a:lnTo>
                  <a:lnTo>
                    <a:pt x="4552" y="10646"/>
                  </a:lnTo>
                  <a:lnTo>
                    <a:pt x="4570" y="10675"/>
                  </a:lnTo>
                  <a:lnTo>
                    <a:pt x="4589" y="10705"/>
                  </a:lnTo>
                  <a:lnTo>
                    <a:pt x="4608" y="10735"/>
                  </a:lnTo>
                  <a:lnTo>
                    <a:pt x="4627" y="10763"/>
                  </a:lnTo>
                  <a:lnTo>
                    <a:pt x="4646" y="10791"/>
                  </a:lnTo>
                  <a:lnTo>
                    <a:pt x="4667" y="10819"/>
                  </a:lnTo>
                  <a:lnTo>
                    <a:pt x="4688" y="10846"/>
                  </a:lnTo>
                  <a:lnTo>
                    <a:pt x="4710" y="10873"/>
                  </a:lnTo>
                  <a:lnTo>
                    <a:pt x="4732" y="10901"/>
                  </a:lnTo>
                  <a:lnTo>
                    <a:pt x="4755" y="10927"/>
                  </a:lnTo>
                  <a:lnTo>
                    <a:pt x="4778" y="10952"/>
                  </a:lnTo>
                  <a:lnTo>
                    <a:pt x="4802" y="10977"/>
                  </a:lnTo>
                  <a:lnTo>
                    <a:pt x="4826" y="11002"/>
                  </a:lnTo>
                  <a:lnTo>
                    <a:pt x="4851" y="11026"/>
                  </a:lnTo>
                  <a:lnTo>
                    <a:pt x="4876" y="11049"/>
                  </a:lnTo>
                  <a:lnTo>
                    <a:pt x="4901" y="11072"/>
                  </a:lnTo>
                  <a:lnTo>
                    <a:pt x="4927" y="11095"/>
                  </a:lnTo>
                  <a:lnTo>
                    <a:pt x="4954" y="11117"/>
                  </a:lnTo>
                  <a:lnTo>
                    <a:pt x="4981" y="11138"/>
                  </a:lnTo>
                  <a:lnTo>
                    <a:pt x="5008" y="11159"/>
                  </a:lnTo>
                  <a:lnTo>
                    <a:pt x="5036" y="11179"/>
                  </a:lnTo>
                  <a:lnTo>
                    <a:pt x="5064" y="11198"/>
                  </a:lnTo>
                  <a:lnTo>
                    <a:pt x="5092" y="11218"/>
                  </a:lnTo>
                  <a:lnTo>
                    <a:pt x="5122" y="11236"/>
                  </a:lnTo>
                  <a:lnTo>
                    <a:pt x="5151" y="11254"/>
                  </a:lnTo>
                  <a:lnTo>
                    <a:pt x="5180" y="11271"/>
                  </a:lnTo>
                  <a:lnTo>
                    <a:pt x="5209" y="11288"/>
                  </a:lnTo>
                  <a:lnTo>
                    <a:pt x="5240" y="11304"/>
                  </a:lnTo>
                  <a:lnTo>
                    <a:pt x="5271" y="11319"/>
                  </a:lnTo>
                  <a:lnTo>
                    <a:pt x="5301" y="11333"/>
                  </a:lnTo>
                  <a:lnTo>
                    <a:pt x="5332" y="11348"/>
                  </a:lnTo>
                  <a:lnTo>
                    <a:pt x="5364" y="11361"/>
                  </a:lnTo>
                  <a:lnTo>
                    <a:pt x="5395" y="11374"/>
                  </a:lnTo>
                  <a:lnTo>
                    <a:pt x="5428" y="11385"/>
                  </a:lnTo>
                  <a:lnTo>
                    <a:pt x="5460" y="11397"/>
                  </a:lnTo>
                  <a:lnTo>
                    <a:pt x="5492" y="11407"/>
                  </a:lnTo>
                  <a:lnTo>
                    <a:pt x="5525" y="11417"/>
                  </a:lnTo>
                  <a:lnTo>
                    <a:pt x="5558" y="11426"/>
                  </a:lnTo>
                  <a:lnTo>
                    <a:pt x="5590" y="11433"/>
                  </a:lnTo>
                  <a:lnTo>
                    <a:pt x="5624" y="11442"/>
                  </a:lnTo>
                  <a:lnTo>
                    <a:pt x="5657" y="11448"/>
                  </a:lnTo>
                  <a:lnTo>
                    <a:pt x="5692" y="11454"/>
                  </a:lnTo>
                  <a:lnTo>
                    <a:pt x="5725" y="11459"/>
                  </a:lnTo>
                  <a:lnTo>
                    <a:pt x="5759" y="11464"/>
                  </a:lnTo>
                  <a:lnTo>
                    <a:pt x="5793" y="11467"/>
                  </a:lnTo>
                  <a:lnTo>
                    <a:pt x="5827" y="11470"/>
                  </a:lnTo>
                  <a:lnTo>
                    <a:pt x="5862" y="11472"/>
                  </a:lnTo>
                  <a:lnTo>
                    <a:pt x="5896" y="11473"/>
                  </a:lnTo>
                  <a:lnTo>
                    <a:pt x="5931" y="11473"/>
                  </a:lnTo>
                  <a:lnTo>
                    <a:pt x="5965" y="11473"/>
                  </a:lnTo>
                  <a:lnTo>
                    <a:pt x="6001" y="11471"/>
                  </a:lnTo>
                  <a:lnTo>
                    <a:pt x="6035" y="11469"/>
                  </a:lnTo>
                  <a:lnTo>
                    <a:pt x="6071" y="11466"/>
                  </a:lnTo>
                  <a:lnTo>
                    <a:pt x="6105" y="11461"/>
                  </a:lnTo>
                  <a:lnTo>
                    <a:pt x="6141" y="11457"/>
                  </a:lnTo>
                  <a:lnTo>
                    <a:pt x="6175" y="11451"/>
                  </a:lnTo>
                  <a:lnTo>
                    <a:pt x="6211" y="11445"/>
                  </a:lnTo>
                  <a:lnTo>
                    <a:pt x="6246" y="11436"/>
                  </a:lnTo>
                  <a:lnTo>
                    <a:pt x="6279" y="11426"/>
                  </a:lnTo>
                  <a:lnTo>
                    <a:pt x="6310" y="11413"/>
                  </a:lnTo>
                  <a:lnTo>
                    <a:pt x="6341" y="11401"/>
                  </a:lnTo>
                  <a:lnTo>
                    <a:pt x="6373" y="11387"/>
                  </a:lnTo>
                  <a:lnTo>
                    <a:pt x="6403" y="11374"/>
                  </a:lnTo>
                  <a:lnTo>
                    <a:pt x="6434" y="11359"/>
                  </a:lnTo>
                  <a:lnTo>
                    <a:pt x="6463" y="11343"/>
                  </a:lnTo>
                  <a:lnTo>
                    <a:pt x="6494" y="11327"/>
                  </a:lnTo>
                  <a:lnTo>
                    <a:pt x="6522" y="11310"/>
                  </a:lnTo>
                  <a:lnTo>
                    <a:pt x="6551" y="11293"/>
                  </a:lnTo>
                  <a:lnTo>
                    <a:pt x="6579" y="11275"/>
                  </a:lnTo>
                  <a:lnTo>
                    <a:pt x="6606" y="11256"/>
                  </a:lnTo>
                  <a:lnTo>
                    <a:pt x="6635" y="11237"/>
                  </a:lnTo>
                  <a:lnTo>
                    <a:pt x="6661" y="11217"/>
                  </a:lnTo>
                  <a:lnTo>
                    <a:pt x="6687" y="11196"/>
                  </a:lnTo>
                  <a:lnTo>
                    <a:pt x="6713" y="11175"/>
                  </a:lnTo>
                  <a:lnTo>
                    <a:pt x="6738" y="11154"/>
                  </a:lnTo>
                  <a:lnTo>
                    <a:pt x="6763" y="11132"/>
                  </a:lnTo>
                  <a:lnTo>
                    <a:pt x="6787" y="11110"/>
                  </a:lnTo>
                  <a:lnTo>
                    <a:pt x="6810" y="11087"/>
                  </a:lnTo>
                  <a:lnTo>
                    <a:pt x="6833" y="11063"/>
                  </a:lnTo>
                  <a:lnTo>
                    <a:pt x="6856" y="11038"/>
                  </a:lnTo>
                  <a:lnTo>
                    <a:pt x="6878" y="11014"/>
                  </a:lnTo>
                  <a:lnTo>
                    <a:pt x="6899" y="10989"/>
                  </a:lnTo>
                  <a:lnTo>
                    <a:pt x="6920" y="10963"/>
                  </a:lnTo>
                  <a:lnTo>
                    <a:pt x="6940" y="10938"/>
                  </a:lnTo>
                  <a:lnTo>
                    <a:pt x="6958" y="10911"/>
                  </a:lnTo>
                  <a:lnTo>
                    <a:pt x="6977" y="10885"/>
                  </a:lnTo>
                  <a:lnTo>
                    <a:pt x="6995" y="10858"/>
                  </a:lnTo>
                  <a:lnTo>
                    <a:pt x="7013" y="10831"/>
                  </a:lnTo>
                  <a:lnTo>
                    <a:pt x="7029" y="10802"/>
                  </a:lnTo>
                  <a:lnTo>
                    <a:pt x="7045" y="10774"/>
                  </a:lnTo>
                  <a:lnTo>
                    <a:pt x="7060" y="10746"/>
                  </a:lnTo>
                  <a:lnTo>
                    <a:pt x="7074" y="10717"/>
                  </a:lnTo>
                  <a:lnTo>
                    <a:pt x="7088" y="10688"/>
                  </a:lnTo>
                  <a:lnTo>
                    <a:pt x="7101" y="10658"/>
                  </a:lnTo>
                  <a:lnTo>
                    <a:pt x="7113" y="10628"/>
                  </a:lnTo>
                  <a:lnTo>
                    <a:pt x="7124" y="10599"/>
                  </a:lnTo>
                  <a:lnTo>
                    <a:pt x="7136" y="10569"/>
                  </a:lnTo>
                  <a:lnTo>
                    <a:pt x="7145" y="10537"/>
                  </a:lnTo>
                  <a:lnTo>
                    <a:pt x="7155" y="10507"/>
                  </a:lnTo>
                  <a:lnTo>
                    <a:pt x="7162" y="10476"/>
                  </a:lnTo>
                  <a:lnTo>
                    <a:pt x="7169" y="10444"/>
                  </a:lnTo>
                  <a:lnTo>
                    <a:pt x="7177" y="10413"/>
                  </a:lnTo>
                  <a:lnTo>
                    <a:pt x="7182" y="10382"/>
                  </a:lnTo>
                  <a:lnTo>
                    <a:pt x="7187" y="10350"/>
                  </a:lnTo>
                  <a:lnTo>
                    <a:pt x="7190" y="10318"/>
                  </a:lnTo>
                  <a:lnTo>
                    <a:pt x="7193" y="10287"/>
                  </a:lnTo>
                  <a:lnTo>
                    <a:pt x="7195" y="10254"/>
                  </a:lnTo>
                  <a:lnTo>
                    <a:pt x="7197" y="10222"/>
                  </a:lnTo>
                  <a:lnTo>
                    <a:pt x="7198" y="10189"/>
                  </a:lnTo>
                  <a:lnTo>
                    <a:pt x="7197" y="10157"/>
                  </a:lnTo>
                  <a:lnTo>
                    <a:pt x="7194" y="10125"/>
                  </a:lnTo>
                  <a:lnTo>
                    <a:pt x="7192" y="10092"/>
                  </a:lnTo>
                  <a:lnTo>
                    <a:pt x="7188" y="10060"/>
                  </a:lnTo>
                  <a:lnTo>
                    <a:pt x="7184" y="10026"/>
                  </a:lnTo>
                  <a:lnTo>
                    <a:pt x="7179" y="9994"/>
                  </a:lnTo>
                  <a:lnTo>
                    <a:pt x="7171" y="9962"/>
                  </a:lnTo>
                  <a:lnTo>
                    <a:pt x="7164" y="9928"/>
                  </a:lnTo>
                  <a:lnTo>
                    <a:pt x="7156" y="9896"/>
                  </a:lnTo>
                  <a:lnTo>
                    <a:pt x="7145" y="9864"/>
                  </a:lnTo>
                  <a:lnTo>
                    <a:pt x="7135" y="9831"/>
                  </a:lnTo>
                  <a:lnTo>
                    <a:pt x="7123" y="9799"/>
                  </a:lnTo>
                  <a:lnTo>
                    <a:pt x="7110" y="9766"/>
                  </a:lnTo>
                  <a:lnTo>
                    <a:pt x="7099" y="9744"/>
                  </a:lnTo>
                  <a:lnTo>
                    <a:pt x="7087" y="9724"/>
                  </a:lnTo>
                  <a:lnTo>
                    <a:pt x="7074" y="9703"/>
                  </a:lnTo>
                  <a:lnTo>
                    <a:pt x="7062" y="9683"/>
                  </a:lnTo>
                  <a:lnTo>
                    <a:pt x="7048" y="9662"/>
                  </a:lnTo>
                  <a:lnTo>
                    <a:pt x="7034" y="9643"/>
                  </a:lnTo>
                  <a:lnTo>
                    <a:pt x="7004" y="9605"/>
                  </a:lnTo>
                  <a:lnTo>
                    <a:pt x="6973" y="9569"/>
                  </a:lnTo>
                  <a:lnTo>
                    <a:pt x="6941" y="9534"/>
                  </a:lnTo>
                  <a:lnTo>
                    <a:pt x="6907" y="9501"/>
                  </a:lnTo>
                  <a:lnTo>
                    <a:pt x="6872" y="9471"/>
                  </a:lnTo>
                  <a:lnTo>
                    <a:pt x="6836" y="9442"/>
                  </a:lnTo>
                  <a:lnTo>
                    <a:pt x="6801" y="9415"/>
                  </a:lnTo>
                  <a:lnTo>
                    <a:pt x="6765" y="9391"/>
                  </a:lnTo>
                  <a:lnTo>
                    <a:pt x="6729" y="9368"/>
                  </a:lnTo>
                  <a:lnTo>
                    <a:pt x="6693" y="9350"/>
                  </a:lnTo>
                  <a:lnTo>
                    <a:pt x="6659" y="9332"/>
                  </a:lnTo>
                  <a:lnTo>
                    <a:pt x="6624" y="9317"/>
                  </a:lnTo>
                  <a:lnTo>
                    <a:pt x="6592" y="9305"/>
                  </a:lnTo>
                  <a:lnTo>
                    <a:pt x="6570" y="9294"/>
                  </a:lnTo>
                  <a:lnTo>
                    <a:pt x="6548" y="9285"/>
                  </a:lnTo>
                  <a:lnTo>
                    <a:pt x="6527" y="9276"/>
                  </a:lnTo>
                  <a:lnTo>
                    <a:pt x="6506" y="9268"/>
                  </a:lnTo>
                  <a:lnTo>
                    <a:pt x="6484" y="9260"/>
                  </a:lnTo>
                  <a:lnTo>
                    <a:pt x="6463" y="9254"/>
                  </a:lnTo>
                  <a:lnTo>
                    <a:pt x="6443" y="9247"/>
                  </a:lnTo>
                  <a:lnTo>
                    <a:pt x="6422" y="9242"/>
                  </a:lnTo>
                  <a:lnTo>
                    <a:pt x="6401" y="9238"/>
                  </a:lnTo>
                  <a:lnTo>
                    <a:pt x="6380" y="9234"/>
                  </a:lnTo>
                  <a:lnTo>
                    <a:pt x="6359" y="9230"/>
                  </a:lnTo>
                  <a:lnTo>
                    <a:pt x="6339" y="9227"/>
                  </a:lnTo>
                  <a:lnTo>
                    <a:pt x="6318" y="9225"/>
                  </a:lnTo>
                  <a:lnTo>
                    <a:pt x="6297" y="9224"/>
                  </a:lnTo>
                  <a:lnTo>
                    <a:pt x="6258" y="9223"/>
                  </a:lnTo>
                  <a:lnTo>
                    <a:pt x="6218" y="9224"/>
                  </a:lnTo>
                  <a:lnTo>
                    <a:pt x="6178" y="9229"/>
                  </a:lnTo>
                  <a:lnTo>
                    <a:pt x="6139" y="9235"/>
                  </a:lnTo>
                  <a:lnTo>
                    <a:pt x="6100" y="9243"/>
                  </a:lnTo>
                  <a:lnTo>
                    <a:pt x="6062" y="9254"/>
                  </a:lnTo>
                  <a:lnTo>
                    <a:pt x="6025" y="9266"/>
                  </a:lnTo>
                  <a:lnTo>
                    <a:pt x="5987" y="9281"/>
                  </a:lnTo>
                  <a:lnTo>
                    <a:pt x="5951" y="9297"/>
                  </a:lnTo>
                  <a:lnTo>
                    <a:pt x="5914" y="9316"/>
                  </a:lnTo>
                  <a:lnTo>
                    <a:pt x="5879" y="9336"/>
                  </a:lnTo>
                  <a:lnTo>
                    <a:pt x="5843" y="9358"/>
                  </a:lnTo>
                  <a:lnTo>
                    <a:pt x="5809" y="9382"/>
                  </a:lnTo>
                  <a:lnTo>
                    <a:pt x="5774" y="9407"/>
                  </a:lnTo>
                  <a:lnTo>
                    <a:pt x="5741" y="9434"/>
                  </a:lnTo>
                  <a:lnTo>
                    <a:pt x="5708" y="9461"/>
                  </a:lnTo>
                  <a:lnTo>
                    <a:pt x="5676" y="9492"/>
                  </a:lnTo>
                  <a:lnTo>
                    <a:pt x="5644" y="9522"/>
                  </a:lnTo>
                  <a:lnTo>
                    <a:pt x="5613" y="9553"/>
                  </a:lnTo>
                  <a:lnTo>
                    <a:pt x="5582" y="9587"/>
                  </a:lnTo>
                  <a:lnTo>
                    <a:pt x="5553" y="9621"/>
                  </a:lnTo>
                  <a:lnTo>
                    <a:pt x="5524" y="9656"/>
                  </a:lnTo>
                  <a:lnTo>
                    <a:pt x="5494" y="9692"/>
                  </a:lnTo>
                  <a:lnTo>
                    <a:pt x="5466" y="9729"/>
                  </a:lnTo>
                  <a:lnTo>
                    <a:pt x="5439" y="9766"/>
                  </a:lnTo>
                  <a:lnTo>
                    <a:pt x="5435" y="9734"/>
                  </a:lnTo>
                  <a:lnTo>
                    <a:pt x="5431" y="9703"/>
                  </a:lnTo>
                  <a:lnTo>
                    <a:pt x="5429" y="9671"/>
                  </a:lnTo>
                  <a:lnTo>
                    <a:pt x="5429" y="9642"/>
                  </a:lnTo>
                  <a:lnTo>
                    <a:pt x="5429" y="9612"/>
                  </a:lnTo>
                  <a:lnTo>
                    <a:pt x="5430" y="9584"/>
                  </a:lnTo>
                  <a:lnTo>
                    <a:pt x="5433" y="9555"/>
                  </a:lnTo>
                  <a:lnTo>
                    <a:pt x="5437" y="9528"/>
                  </a:lnTo>
                  <a:lnTo>
                    <a:pt x="5442" y="9501"/>
                  </a:lnTo>
                  <a:lnTo>
                    <a:pt x="5448" y="9475"/>
                  </a:lnTo>
                  <a:lnTo>
                    <a:pt x="5456" y="9450"/>
                  </a:lnTo>
                  <a:lnTo>
                    <a:pt x="5464" y="9425"/>
                  </a:lnTo>
                  <a:lnTo>
                    <a:pt x="5472" y="9401"/>
                  </a:lnTo>
                  <a:lnTo>
                    <a:pt x="5483" y="9377"/>
                  </a:lnTo>
                  <a:lnTo>
                    <a:pt x="5494" y="9354"/>
                  </a:lnTo>
                  <a:lnTo>
                    <a:pt x="5507" y="9332"/>
                  </a:lnTo>
                  <a:lnTo>
                    <a:pt x="5519" y="9310"/>
                  </a:lnTo>
                  <a:lnTo>
                    <a:pt x="5534" y="9289"/>
                  </a:lnTo>
                  <a:lnTo>
                    <a:pt x="5549" y="9269"/>
                  </a:lnTo>
                  <a:lnTo>
                    <a:pt x="5564" y="9249"/>
                  </a:lnTo>
                  <a:lnTo>
                    <a:pt x="5581" y="9230"/>
                  </a:lnTo>
                  <a:lnTo>
                    <a:pt x="5598" y="9212"/>
                  </a:lnTo>
                  <a:lnTo>
                    <a:pt x="5615" y="9194"/>
                  </a:lnTo>
                  <a:lnTo>
                    <a:pt x="5634" y="9176"/>
                  </a:lnTo>
                  <a:lnTo>
                    <a:pt x="5654" y="9160"/>
                  </a:lnTo>
                  <a:lnTo>
                    <a:pt x="5674" y="9144"/>
                  </a:lnTo>
                  <a:lnTo>
                    <a:pt x="5695" y="9128"/>
                  </a:lnTo>
                  <a:lnTo>
                    <a:pt x="5716" y="9114"/>
                  </a:lnTo>
                  <a:lnTo>
                    <a:pt x="5738" y="9099"/>
                  </a:lnTo>
                  <a:lnTo>
                    <a:pt x="5761" y="9085"/>
                  </a:lnTo>
                  <a:lnTo>
                    <a:pt x="5783" y="9073"/>
                  </a:lnTo>
                  <a:lnTo>
                    <a:pt x="5807" y="9060"/>
                  </a:lnTo>
                  <a:lnTo>
                    <a:pt x="5831" y="9048"/>
                  </a:lnTo>
                  <a:lnTo>
                    <a:pt x="5855" y="9036"/>
                  </a:lnTo>
                  <a:lnTo>
                    <a:pt x="5880" y="9026"/>
                  </a:lnTo>
                  <a:lnTo>
                    <a:pt x="5905" y="9017"/>
                  </a:lnTo>
                  <a:lnTo>
                    <a:pt x="5930" y="9006"/>
                  </a:lnTo>
                  <a:lnTo>
                    <a:pt x="5956" y="8998"/>
                  </a:lnTo>
                  <a:lnTo>
                    <a:pt x="5982" y="8989"/>
                  </a:lnTo>
                  <a:lnTo>
                    <a:pt x="6008" y="8981"/>
                  </a:lnTo>
                  <a:lnTo>
                    <a:pt x="6061" y="8967"/>
                  </a:lnTo>
                  <a:lnTo>
                    <a:pt x="6116" y="8956"/>
                  </a:lnTo>
                  <a:lnTo>
                    <a:pt x="6170" y="8947"/>
                  </a:lnTo>
                  <a:lnTo>
                    <a:pt x="6225" y="8939"/>
                  </a:lnTo>
                  <a:lnTo>
                    <a:pt x="6280" y="8934"/>
                  </a:lnTo>
                  <a:lnTo>
                    <a:pt x="6335" y="8932"/>
                  </a:lnTo>
                  <a:lnTo>
                    <a:pt x="6389" y="8931"/>
                  </a:lnTo>
                  <a:lnTo>
                    <a:pt x="6444" y="8933"/>
                  </a:lnTo>
                  <a:lnTo>
                    <a:pt x="6497" y="8936"/>
                  </a:lnTo>
                  <a:lnTo>
                    <a:pt x="6549" y="8941"/>
                  </a:lnTo>
                  <a:lnTo>
                    <a:pt x="6599" y="8950"/>
                  </a:lnTo>
                  <a:lnTo>
                    <a:pt x="6649" y="8959"/>
                  </a:lnTo>
                  <a:lnTo>
                    <a:pt x="6691" y="8971"/>
                  </a:lnTo>
                  <a:lnTo>
                    <a:pt x="6733" y="8984"/>
                  </a:lnTo>
                  <a:lnTo>
                    <a:pt x="6774" y="8999"/>
                  </a:lnTo>
                  <a:lnTo>
                    <a:pt x="6813" y="9015"/>
                  </a:lnTo>
                  <a:lnTo>
                    <a:pt x="6852" y="9033"/>
                  </a:lnTo>
                  <a:lnTo>
                    <a:pt x="6889" y="9053"/>
                  </a:lnTo>
                  <a:lnTo>
                    <a:pt x="6927" y="9074"/>
                  </a:lnTo>
                  <a:lnTo>
                    <a:pt x="6963" y="9096"/>
                  </a:lnTo>
                  <a:lnTo>
                    <a:pt x="6997" y="9120"/>
                  </a:lnTo>
                  <a:lnTo>
                    <a:pt x="7030" y="9145"/>
                  </a:lnTo>
                  <a:lnTo>
                    <a:pt x="7063" y="9171"/>
                  </a:lnTo>
                  <a:lnTo>
                    <a:pt x="7094" y="9198"/>
                  </a:lnTo>
                  <a:lnTo>
                    <a:pt x="7126" y="9226"/>
                  </a:lnTo>
                  <a:lnTo>
                    <a:pt x="7155" y="9257"/>
                  </a:lnTo>
                  <a:lnTo>
                    <a:pt x="7183" y="9287"/>
                  </a:lnTo>
                  <a:lnTo>
                    <a:pt x="7211" y="9319"/>
                  </a:lnTo>
                  <a:lnTo>
                    <a:pt x="7237" y="9352"/>
                  </a:lnTo>
                  <a:lnTo>
                    <a:pt x="7262" y="9386"/>
                  </a:lnTo>
                  <a:lnTo>
                    <a:pt x="7287" y="9421"/>
                  </a:lnTo>
                  <a:lnTo>
                    <a:pt x="7310" y="9456"/>
                  </a:lnTo>
                  <a:lnTo>
                    <a:pt x="7333" y="9493"/>
                  </a:lnTo>
                  <a:lnTo>
                    <a:pt x="7354" y="9530"/>
                  </a:lnTo>
                  <a:lnTo>
                    <a:pt x="7375" y="9569"/>
                  </a:lnTo>
                  <a:lnTo>
                    <a:pt x="7394" y="9608"/>
                  </a:lnTo>
                  <a:lnTo>
                    <a:pt x="7413" y="9646"/>
                  </a:lnTo>
                  <a:lnTo>
                    <a:pt x="7430" y="9687"/>
                  </a:lnTo>
                  <a:lnTo>
                    <a:pt x="7446" y="9728"/>
                  </a:lnTo>
                  <a:lnTo>
                    <a:pt x="7462" y="9768"/>
                  </a:lnTo>
                  <a:lnTo>
                    <a:pt x="7476" y="9810"/>
                  </a:lnTo>
                  <a:lnTo>
                    <a:pt x="7489" y="9853"/>
                  </a:lnTo>
                  <a:lnTo>
                    <a:pt x="7501" y="9896"/>
                  </a:lnTo>
                  <a:lnTo>
                    <a:pt x="7513" y="9939"/>
                  </a:lnTo>
                  <a:lnTo>
                    <a:pt x="7522" y="9993"/>
                  </a:lnTo>
                  <a:lnTo>
                    <a:pt x="7531" y="10046"/>
                  </a:lnTo>
                  <a:lnTo>
                    <a:pt x="7536" y="10101"/>
                  </a:lnTo>
                  <a:lnTo>
                    <a:pt x="7540" y="10154"/>
                  </a:lnTo>
                  <a:lnTo>
                    <a:pt x="7542" y="10208"/>
                  </a:lnTo>
                  <a:lnTo>
                    <a:pt x="7542" y="10261"/>
                  </a:lnTo>
                  <a:lnTo>
                    <a:pt x="7540" y="10315"/>
                  </a:lnTo>
                  <a:lnTo>
                    <a:pt x="7537" y="10367"/>
                  </a:lnTo>
                  <a:lnTo>
                    <a:pt x="7531" y="10420"/>
                  </a:lnTo>
                  <a:lnTo>
                    <a:pt x="7523" y="10471"/>
                  </a:lnTo>
                  <a:lnTo>
                    <a:pt x="7514" y="10524"/>
                  </a:lnTo>
                  <a:lnTo>
                    <a:pt x="7502" y="10575"/>
                  </a:lnTo>
                  <a:lnTo>
                    <a:pt x="7490" y="10626"/>
                  </a:lnTo>
                  <a:lnTo>
                    <a:pt x="7475" y="10676"/>
                  </a:lnTo>
                  <a:lnTo>
                    <a:pt x="7459" y="10725"/>
                  </a:lnTo>
                  <a:lnTo>
                    <a:pt x="7441" y="10774"/>
                  </a:lnTo>
                  <a:lnTo>
                    <a:pt x="7421" y="10822"/>
                  </a:lnTo>
                  <a:lnTo>
                    <a:pt x="7400" y="10870"/>
                  </a:lnTo>
                  <a:lnTo>
                    <a:pt x="7377" y="10916"/>
                  </a:lnTo>
                  <a:lnTo>
                    <a:pt x="7352" y="10963"/>
                  </a:lnTo>
                  <a:lnTo>
                    <a:pt x="7326" y="11008"/>
                  </a:lnTo>
                  <a:lnTo>
                    <a:pt x="7298" y="11052"/>
                  </a:lnTo>
                  <a:lnTo>
                    <a:pt x="7269" y="11096"/>
                  </a:lnTo>
                  <a:lnTo>
                    <a:pt x="7237" y="11138"/>
                  </a:lnTo>
                  <a:lnTo>
                    <a:pt x="7205" y="11179"/>
                  </a:lnTo>
                  <a:lnTo>
                    <a:pt x="7171" y="11219"/>
                  </a:lnTo>
                  <a:lnTo>
                    <a:pt x="7136" y="11259"/>
                  </a:lnTo>
                  <a:lnTo>
                    <a:pt x="7098" y="11296"/>
                  </a:lnTo>
                  <a:lnTo>
                    <a:pt x="7061" y="11334"/>
                  </a:lnTo>
                  <a:lnTo>
                    <a:pt x="7021" y="11370"/>
                  </a:lnTo>
                  <a:lnTo>
                    <a:pt x="6979" y="11404"/>
                  </a:lnTo>
                  <a:lnTo>
                    <a:pt x="6938" y="11436"/>
                  </a:lnTo>
                  <a:lnTo>
                    <a:pt x="6888" y="11474"/>
                  </a:lnTo>
                  <a:lnTo>
                    <a:pt x="6838" y="11508"/>
                  </a:lnTo>
                  <a:lnTo>
                    <a:pt x="6788" y="11541"/>
                  </a:lnTo>
                  <a:lnTo>
                    <a:pt x="6737" y="11572"/>
                  </a:lnTo>
                  <a:lnTo>
                    <a:pt x="6686" y="11600"/>
                  </a:lnTo>
                  <a:lnTo>
                    <a:pt x="6635" y="11628"/>
                  </a:lnTo>
                  <a:lnTo>
                    <a:pt x="6582" y="11653"/>
                  </a:lnTo>
                  <a:lnTo>
                    <a:pt x="6529" y="11676"/>
                  </a:lnTo>
                  <a:lnTo>
                    <a:pt x="6476" y="11696"/>
                  </a:lnTo>
                  <a:lnTo>
                    <a:pt x="6423" y="11715"/>
                  </a:lnTo>
                  <a:lnTo>
                    <a:pt x="6368" y="11732"/>
                  </a:lnTo>
                  <a:lnTo>
                    <a:pt x="6314" y="11748"/>
                  </a:lnTo>
                  <a:lnTo>
                    <a:pt x="6260" y="11761"/>
                  </a:lnTo>
                  <a:lnTo>
                    <a:pt x="6204" y="11773"/>
                  </a:lnTo>
                  <a:lnTo>
                    <a:pt x="6150" y="11782"/>
                  </a:lnTo>
                  <a:lnTo>
                    <a:pt x="6095" y="11789"/>
                  </a:lnTo>
                  <a:lnTo>
                    <a:pt x="6039" y="11796"/>
                  </a:lnTo>
                  <a:lnTo>
                    <a:pt x="5983" y="11800"/>
                  </a:lnTo>
                  <a:lnTo>
                    <a:pt x="5928" y="11802"/>
                  </a:lnTo>
                  <a:lnTo>
                    <a:pt x="5872" y="11802"/>
                  </a:lnTo>
                  <a:lnTo>
                    <a:pt x="5816" y="11800"/>
                  </a:lnTo>
                  <a:lnTo>
                    <a:pt x="5761" y="11797"/>
                  </a:lnTo>
                  <a:lnTo>
                    <a:pt x="5704" y="11792"/>
                  </a:lnTo>
                  <a:lnTo>
                    <a:pt x="5649" y="11785"/>
                  </a:lnTo>
                  <a:lnTo>
                    <a:pt x="5594" y="11777"/>
                  </a:lnTo>
                  <a:lnTo>
                    <a:pt x="5537" y="11766"/>
                  </a:lnTo>
                  <a:lnTo>
                    <a:pt x="5482" y="11754"/>
                  </a:lnTo>
                  <a:lnTo>
                    <a:pt x="5428" y="11740"/>
                  </a:lnTo>
                  <a:lnTo>
                    <a:pt x="5372" y="11725"/>
                  </a:lnTo>
                  <a:lnTo>
                    <a:pt x="5318" y="11707"/>
                  </a:lnTo>
                  <a:lnTo>
                    <a:pt x="5263" y="11688"/>
                  </a:lnTo>
                  <a:lnTo>
                    <a:pt x="5208" y="11667"/>
                  </a:lnTo>
                  <a:lnTo>
                    <a:pt x="5169" y="11651"/>
                  </a:lnTo>
                  <a:lnTo>
                    <a:pt x="5129" y="11633"/>
                  </a:lnTo>
                  <a:lnTo>
                    <a:pt x="5090" y="11615"/>
                  </a:lnTo>
                  <a:lnTo>
                    <a:pt x="5052" y="11595"/>
                  </a:lnTo>
                  <a:lnTo>
                    <a:pt x="5014" y="11575"/>
                  </a:lnTo>
                  <a:lnTo>
                    <a:pt x="4976" y="11555"/>
                  </a:lnTo>
                  <a:lnTo>
                    <a:pt x="4940" y="11534"/>
                  </a:lnTo>
                  <a:lnTo>
                    <a:pt x="4904" y="11512"/>
                  </a:lnTo>
                  <a:lnTo>
                    <a:pt x="4869" y="11489"/>
                  </a:lnTo>
                  <a:lnTo>
                    <a:pt x="4834" y="11465"/>
                  </a:lnTo>
                  <a:lnTo>
                    <a:pt x="4800" y="11441"/>
                  </a:lnTo>
                  <a:lnTo>
                    <a:pt x="4766" y="11416"/>
                  </a:lnTo>
                  <a:lnTo>
                    <a:pt x="4733" y="11390"/>
                  </a:lnTo>
                  <a:lnTo>
                    <a:pt x="4702" y="11363"/>
                  </a:lnTo>
                  <a:lnTo>
                    <a:pt x="4669" y="11336"/>
                  </a:lnTo>
                  <a:lnTo>
                    <a:pt x="4639" y="11309"/>
                  </a:lnTo>
                  <a:lnTo>
                    <a:pt x="4609" y="11281"/>
                  </a:lnTo>
                  <a:lnTo>
                    <a:pt x="4580" y="11252"/>
                  </a:lnTo>
                  <a:lnTo>
                    <a:pt x="4550" y="11222"/>
                  </a:lnTo>
                  <a:lnTo>
                    <a:pt x="4522" y="11192"/>
                  </a:lnTo>
                  <a:lnTo>
                    <a:pt x="4494" y="11161"/>
                  </a:lnTo>
                  <a:lnTo>
                    <a:pt x="4468" y="11129"/>
                  </a:lnTo>
                  <a:lnTo>
                    <a:pt x="4442" y="11098"/>
                  </a:lnTo>
                  <a:lnTo>
                    <a:pt x="4416" y="11066"/>
                  </a:lnTo>
                  <a:lnTo>
                    <a:pt x="4391" y="11032"/>
                  </a:lnTo>
                  <a:lnTo>
                    <a:pt x="4367" y="10999"/>
                  </a:lnTo>
                  <a:lnTo>
                    <a:pt x="4344" y="10965"/>
                  </a:lnTo>
                  <a:lnTo>
                    <a:pt x="4321" y="10931"/>
                  </a:lnTo>
                  <a:lnTo>
                    <a:pt x="4299" y="10896"/>
                  </a:lnTo>
                  <a:lnTo>
                    <a:pt x="4277" y="10861"/>
                  </a:lnTo>
                  <a:lnTo>
                    <a:pt x="4257" y="10824"/>
                  </a:lnTo>
                  <a:lnTo>
                    <a:pt x="4237" y="10789"/>
                  </a:lnTo>
                  <a:lnTo>
                    <a:pt x="4217" y="10752"/>
                  </a:lnTo>
                  <a:lnTo>
                    <a:pt x="4198" y="10715"/>
                  </a:lnTo>
                  <a:lnTo>
                    <a:pt x="4181" y="10677"/>
                  </a:lnTo>
                  <a:lnTo>
                    <a:pt x="4164" y="10640"/>
                  </a:lnTo>
                  <a:lnTo>
                    <a:pt x="4147" y="10601"/>
                  </a:lnTo>
                  <a:lnTo>
                    <a:pt x="4133" y="10562"/>
                  </a:lnTo>
                  <a:lnTo>
                    <a:pt x="4117" y="10524"/>
                  </a:lnTo>
                  <a:lnTo>
                    <a:pt x="4103" y="10485"/>
                  </a:lnTo>
                  <a:lnTo>
                    <a:pt x="4090" y="10445"/>
                  </a:lnTo>
                  <a:lnTo>
                    <a:pt x="4077" y="10406"/>
                  </a:lnTo>
                  <a:lnTo>
                    <a:pt x="4066" y="10365"/>
                  </a:lnTo>
                  <a:lnTo>
                    <a:pt x="4054" y="10324"/>
                  </a:lnTo>
                  <a:lnTo>
                    <a:pt x="4044" y="10283"/>
                  </a:lnTo>
                  <a:lnTo>
                    <a:pt x="4034" y="10243"/>
                  </a:lnTo>
                  <a:lnTo>
                    <a:pt x="4026" y="10202"/>
                  </a:lnTo>
                  <a:lnTo>
                    <a:pt x="4018" y="10160"/>
                  </a:lnTo>
                  <a:lnTo>
                    <a:pt x="4010" y="10118"/>
                  </a:lnTo>
                  <a:lnTo>
                    <a:pt x="4004" y="10077"/>
                  </a:lnTo>
                  <a:lnTo>
                    <a:pt x="3999" y="10035"/>
                  </a:lnTo>
                  <a:lnTo>
                    <a:pt x="3994" y="9993"/>
                  </a:lnTo>
                  <a:lnTo>
                    <a:pt x="3990" y="9950"/>
                  </a:lnTo>
                  <a:lnTo>
                    <a:pt x="3986" y="9907"/>
                  </a:lnTo>
                  <a:lnTo>
                    <a:pt x="3984" y="9865"/>
                  </a:lnTo>
                  <a:lnTo>
                    <a:pt x="3982" y="9823"/>
                  </a:lnTo>
                  <a:lnTo>
                    <a:pt x="3981" y="9780"/>
                  </a:lnTo>
                  <a:lnTo>
                    <a:pt x="3981" y="9736"/>
                  </a:lnTo>
                  <a:lnTo>
                    <a:pt x="3982" y="9693"/>
                  </a:lnTo>
                  <a:lnTo>
                    <a:pt x="3984" y="9650"/>
                  </a:lnTo>
                  <a:lnTo>
                    <a:pt x="3986" y="9608"/>
                  </a:lnTo>
                  <a:lnTo>
                    <a:pt x="3990" y="9564"/>
                  </a:lnTo>
                  <a:lnTo>
                    <a:pt x="3994" y="9521"/>
                  </a:lnTo>
                  <a:lnTo>
                    <a:pt x="3999" y="9478"/>
                  </a:lnTo>
                  <a:lnTo>
                    <a:pt x="4004" y="9440"/>
                  </a:lnTo>
                  <a:lnTo>
                    <a:pt x="4010" y="9403"/>
                  </a:lnTo>
                  <a:lnTo>
                    <a:pt x="4018" y="9365"/>
                  </a:lnTo>
                  <a:lnTo>
                    <a:pt x="4026" y="9328"/>
                  </a:lnTo>
                  <a:lnTo>
                    <a:pt x="4034" y="9291"/>
                  </a:lnTo>
                  <a:lnTo>
                    <a:pt x="4043" y="9255"/>
                  </a:lnTo>
                  <a:lnTo>
                    <a:pt x="4053" y="9218"/>
                  </a:lnTo>
                  <a:lnTo>
                    <a:pt x="4063" y="9182"/>
                  </a:lnTo>
                  <a:lnTo>
                    <a:pt x="4074" y="9145"/>
                  </a:lnTo>
                  <a:lnTo>
                    <a:pt x="4086" y="9109"/>
                  </a:lnTo>
                  <a:lnTo>
                    <a:pt x="4098" y="9074"/>
                  </a:lnTo>
                  <a:lnTo>
                    <a:pt x="4111" y="9038"/>
                  </a:lnTo>
                  <a:lnTo>
                    <a:pt x="4124" y="9003"/>
                  </a:lnTo>
                  <a:lnTo>
                    <a:pt x="4138" y="8968"/>
                  </a:lnTo>
                  <a:lnTo>
                    <a:pt x="4152" y="8933"/>
                  </a:lnTo>
                  <a:lnTo>
                    <a:pt x="4168" y="8899"/>
                  </a:lnTo>
                  <a:lnTo>
                    <a:pt x="4184" y="8865"/>
                  </a:lnTo>
                  <a:lnTo>
                    <a:pt x="4200" y="8831"/>
                  </a:lnTo>
                  <a:lnTo>
                    <a:pt x="4217" y="8797"/>
                  </a:lnTo>
                  <a:lnTo>
                    <a:pt x="4235" y="8764"/>
                  </a:lnTo>
                  <a:lnTo>
                    <a:pt x="4253" y="8731"/>
                  </a:lnTo>
                  <a:lnTo>
                    <a:pt x="4271" y="8699"/>
                  </a:lnTo>
                  <a:lnTo>
                    <a:pt x="4291" y="8667"/>
                  </a:lnTo>
                  <a:lnTo>
                    <a:pt x="4311" y="8634"/>
                  </a:lnTo>
                  <a:lnTo>
                    <a:pt x="4331" y="8603"/>
                  </a:lnTo>
                  <a:lnTo>
                    <a:pt x="4352" y="8571"/>
                  </a:lnTo>
                  <a:lnTo>
                    <a:pt x="4374" y="8540"/>
                  </a:lnTo>
                  <a:lnTo>
                    <a:pt x="4396" y="8509"/>
                  </a:lnTo>
                  <a:lnTo>
                    <a:pt x="4418" y="8479"/>
                  </a:lnTo>
                  <a:lnTo>
                    <a:pt x="4441" y="8449"/>
                  </a:lnTo>
                  <a:lnTo>
                    <a:pt x="4465" y="8419"/>
                  </a:lnTo>
                  <a:lnTo>
                    <a:pt x="4489" y="8390"/>
                  </a:lnTo>
                  <a:lnTo>
                    <a:pt x="4513" y="8362"/>
                  </a:lnTo>
                  <a:lnTo>
                    <a:pt x="4538" y="8333"/>
                  </a:lnTo>
                  <a:lnTo>
                    <a:pt x="4564" y="8305"/>
                  </a:lnTo>
                  <a:lnTo>
                    <a:pt x="4590" y="8277"/>
                  </a:lnTo>
                  <a:lnTo>
                    <a:pt x="4616" y="8250"/>
                  </a:lnTo>
                  <a:lnTo>
                    <a:pt x="4643" y="8223"/>
                  </a:lnTo>
                  <a:lnTo>
                    <a:pt x="4670" y="8197"/>
                  </a:lnTo>
                  <a:lnTo>
                    <a:pt x="4699" y="8171"/>
                  </a:lnTo>
                  <a:lnTo>
                    <a:pt x="4727" y="8145"/>
                  </a:lnTo>
                  <a:lnTo>
                    <a:pt x="4756" y="8120"/>
                  </a:lnTo>
                  <a:lnTo>
                    <a:pt x="4785" y="8095"/>
                  </a:lnTo>
                  <a:lnTo>
                    <a:pt x="4816" y="8071"/>
                  </a:lnTo>
                  <a:lnTo>
                    <a:pt x="4845" y="8047"/>
                  </a:lnTo>
                  <a:lnTo>
                    <a:pt x="4876" y="8024"/>
                  </a:lnTo>
                  <a:lnTo>
                    <a:pt x="4907" y="8001"/>
                  </a:lnTo>
                  <a:lnTo>
                    <a:pt x="4939" y="7978"/>
                  </a:lnTo>
                  <a:lnTo>
                    <a:pt x="4970" y="7957"/>
                  </a:lnTo>
                  <a:lnTo>
                    <a:pt x="5002" y="7936"/>
                  </a:lnTo>
                  <a:lnTo>
                    <a:pt x="5036" y="7915"/>
                  </a:lnTo>
                  <a:lnTo>
                    <a:pt x="5068" y="7895"/>
                  </a:lnTo>
                  <a:lnTo>
                    <a:pt x="5103" y="7875"/>
                  </a:lnTo>
                  <a:lnTo>
                    <a:pt x="5136" y="7855"/>
                  </a:lnTo>
                  <a:lnTo>
                    <a:pt x="5171" y="7836"/>
                  </a:lnTo>
                  <a:lnTo>
                    <a:pt x="5205" y="7819"/>
                  </a:lnTo>
                  <a:lnTo>
                    <a:pt x="5241" y="7801"/>
                  </a:lnTo>
                  <a:lnTo>
                    <a:pt x="5276" y="7783"/>
                  </a:lnTo>
                  <a:lnTo>
                    <a:pt x="5312" y="7766"/>
                  </a:lnTo>
                  <a:lnTo>
                    <a:pt x="5348" y="7751"/>
                  </a:lnTo>
                  <a:lnTo>
                    <a:pt x="5385" y="7735"/>
                  </a:lnTo>
                  <a:lnTo>
                    <a:pt x="5421" y="7720"/>
                  </a:lnTo>
                  <a:lnTo>
                    <a:pt x="5459" y="7706"/>
                  </a:lnTo>
                  <a:lnTo>
                    <a:pt x="5496" y="7692"/>
                  </a:lnTo>
                  <a:lnTo>
                    <a:pt x="5554" y="7673"/>
                  </a:lnTo>
                  <a:lnTo>
                    <a:pt x="5610" y="7657"/>
                  </a:lnTo>
                  <a:lnTo>
                    <a:pt x="5668" y="7641"/>
                  </a:lnTo>
                  <a:lnTo>
                    <a:pt x="5724" y="7627"/>
                  </a:lnTo>
                  <a:lnTo>
                    <a:pt x="5782" y="7615"/>
                  </a:lnTo>
                  <a:lnTo>
                    <a:pt x="5839" y="7603"/>
                  </a:lnTo>
                  <a:lnTo>
                    <a:pt x="5896" y="7594"/>
                  </a:lnTo>
                  <a:lnTo>
                    <a:pt x="5954" y="7586"/>
                  </a:lnTo>
                  <a:lnTo>
                    <a:pt x="6011" y="7578"/>
                  </a:lnTo>
                  <a:lnTo>
                    <a:pt x="6069" y="7573"/>
                  </a:lnTo>
                  <a:lnTo>
                    <a:pt x="6126" y="7568"/>
                  </a:lnTo>
                  <a:lnTo>
                    <a:pt x="6184" y="7565"/>
                  </a:lnTo>
                  <a:lnTo>
                    <a:pt x="6241" y="7564"/>
                  </a:lnTo>
                  <a:lnTo>
                    <a:pt x="6298" y="7563"/>
                  </a:lnTo>
                  <a:lnTo>
                    <a:pt x="6355" y="7564"/>
                  </a:lnTo>
                  <a:lnTo>
                    <a:pt x="6412" y="7566"/>
                  </a:lnTo>
                  <a:lnTo>
                    <a:pt x="6469" y="7569"/>
                  </a:lnTo>
                  <a:lnTo>
                    <a:pt x="6526" y="7573"/>
                  </a:lnTo>
                  <a:lnTo>
                    <a:pt x="6582" y="7579"/>
                  </a:lnTo>
                  <a:lnTo>
                    <a:pt x="6638" y="7587"/>
                  </a:lnTo>
                  <a:lnTo>
                    <a:pt x="6694" y="7595"/>
                  </a:lnTo>
                  <a:lnTo>
                    <a:pt x="6750" y="7604"/>
                  </a:lnTo>
                  <a:lnTo>
                    <a:pt x="6806" y="7615"/>
                  </a:lnTo>
                  <a:lnTo>
                    <a:pt x="6861" y="7626"/>
                  </a:lnTo>
                  <a:lnTo>
                    <a:pt x="6916" y="7640"/>
                  </a:lnTo>
                  <a:lnTo>
                    <a:pt x="6970" y="7655"/>
                  </a:lnTo>
                  <a:lnTo>
                    <a:pt x="7024" y="7669"/>
                  </a:lnTo>
                  <a:lnTo>
                    <a:pt x="7079" y="7686"/>
                  </a:lnTo>
                  <a:lnTo>
                    <a:pt x="7132" y="7704"/>
                  </a:lnTo>
                  <a:lnTo>
                    <a:pt x="7185" y="7723"/>
                  </a:lnTo>
                  <a:lnTo>
                    <a:pt x="7237" y="7742"/>
                  </a:lnTo>
                  <a:lnTo>
                    <a:pt x="7289" y="7763"/>
                  </a:lnTo>
                  <a:lnTo>
                    <a:pt x="7342" y="7786"/>
                  </a:lnTo>
                  <a:lnTo>
                    <a:pt x="7393" y="7809"/>
                  </a:lnTo>
                  <a:lnTo>
                    <a:pt x="7444" y="7833"/>
                  </a:lnTo>
                  <a:lnTo>
                    <a:pt x="7494" y="7858"/>
                  </a:lnTo>
                  <a:lnTo>
                    <a:pt x="7543" y="7885"/>
                  </a:lnTo>
                  <a:lnTo>
                    <a:pt x="7592" y="7913"/>
                  </a:lnTo>
                  <a:lnTo>
                    <a:pt x="7641" y="7941"/>
                  </a:lnTo>
                  <a:lnTo>
                    <a:pt x="7689" y="7971"/>
                  </a:lnTo>
                  <a:lnTo>
                    <a:pt x="7736" y="8001"/>
                  </a:lnTo>
                  <a:lnTo>
                    <a:pt x="7783" y="8033"/>
                  </a:lnTo>
                  <a:lnTo>
                    <a:pt x="7829" y="8065"/>
                  </a:lnTo>
                  <a:lnTo>
                    <a:pt x="7874" y="8098"/>
                  </a:lnTo>
                  <a:lnTo>
                    <a:pt x="7919" y="8133"/>
                  </a:lnTo>
                  <a:lnTo>
                    <a:pt x="7963" y="8168"/>
                  </a:lnTo>
                  <a:lnTo>
                    <a:pt x="8006" y="8205"/>
                  </a:lnTo>
                  <a:lnTo>
                    <a:pt x="8049" y="8243"/>
                  </a:lnTo>
                  <a:lnTo>
                    <a:pt x="8090" y="8281"/>
                  </a:lnTo>
                  <a:lnTo>
                    <a:pt x="8131" y="8320"/>
                  </a:lnTo>
                  <a:lnTo>
                    <a:pt x="8171" y="8361"/>
                  </a:lnTo>
                  <a:lnTo>
                    <a:pt x="8211" y="8401"/>
                  </a:lnTo>
                  <a:lnTo>
                    <a:pt x="8248" y="8443"/>
                  </a:lnTo>
                  <a:lnTo>
                    <a:pt x="8286" y="8486"/>
                  </a:lnTo>
                  <a:lnTo>
                    <a:pt x="8322" y="8530"/>
                  </a:lnTo>
                  <a:lnTo>
                    <a:pt x="8358" y="8574"/>
                  </a:lnTo>
                  <a:lnTo>
                    <a:pt x="8393" y="8620"/>
                  </a:lnTo>
                  <a:lnTo>
                    <a:pt x="8427" y="8666"/>
                  </a:lnTo>
                  <a:lnTo>
                    <a:pt x="8459" y="8713"/>
                  </a:lnTo>
                  <a:lnTo>
                    <a:pt x="8491" y="8761"/>
                  </a:lnTo>
                  <a:lnTo>
                    <a:pt x="8522" y="8809"/>
                  </a:lnTo>
                  <a:lnTo>
                    <a:pt x="8551" y="8858"/>
                  </a:lnTo>
                  <a:lnTo>
                    <a:pt x="8580" y="8909"/>
                  </a:lnTo>
                  <a:lnTo>
                    <a:pt x="8607" y="8959"/>
                  </a:lnTo>
                  <a:lnTo>
                    <a:pt x="8644" y="9035"/>
                  </a:lnTo>
                  <a:lnTo>
                    <a:pt x="8678" y="9112"/>
                  </a:lnTo>
                  <a:lnTo>
                    <a:pt x="8711" y="9188"/>
                  </a:lnTo>
                  <a:lnTo>
                    <a:pt x="8740" y="9264"/>
                  </a:lnTo>
                  <a:lnTo>
                    <a:pt x="8767" y="9341"/>
                  </a:lnTo>
                  <a:lnTo>
                    <a:pt x="8792" y="9419"/>
                  </a:lnTo>
                  <a:lnTo>
                    <a:pt x="8815" y="9496"/>
                  </a:lnTo>
                  <a:lnTo>
                    <a:pt x="8835" y="9573"/>
                  </a:lnTo>
                  <a:lnTo>
                    <a:pt x="8854" y="9652"/>
                  </a:lnTo>
                  <a:lnTo>
                    <a:pt x="8869" y="9729"/>
                  </a:lnTo>
                  <a:lnTo>
                    <a:pt x="8883" y="9807"/>
                  </a:lnTo>
                  <a:lnTo>
                    <a:pt x="8895" y="9885"/>
                  </a:lnTo>
                  <a:lnTo>
                    <a:pt x="8903" y="9964"/>
                  </a:lnTo>
                  <a:lnTo>
                    <a:pt x="8910" y="10042"/>
                  </a:lnTo>
                  <a:lnTo>
                    <a:pt x="8915" y="10120"/>
                  </a:lnTo>
                  <a:lnTo>
                    <a:pt x="8917" y="10199"/>
                  </a:lnTo>
                  <a:lnTo>
                    <a:pt x="8917" y="10277"/>
                  </a:lnTo>
                  <a:lnTo>
                    <a:pt x="8916" y="10356"/>
                  </a:lnTo>
                  <a:lnTo>
                    <a:pt x="8912" y="10435"/>
                  </a:lnTo>
                  <a:lnTo>
                    <a:pt x="8906" y="10513"/>
                  </a:lnTo>
                  <a:lnTo>
                    <a:pt x="8898" y="10591"/>
                  </a:lnTo>
                  <a:lnTo>
                    <a:pt x="8887" y="10670"/>
                  </a:lnTo>
                  <a:lnTo>
                    <a:pt x="8875" y="10748"/>
                  </a:lnTo>
                  <a:lnTo>
                    <a:pt x="8860" y="10826"/>
                  </a:lnTo>
                  <a:lnTo>
                    <a:pt x="8843" y="10904"/>
                  </a:lnTo>
                  <a:lnTo>
                    <a:pt x="8825" y="10982"/>
                  </a:lnTo>
                  <a:lnTo>
                    <a:pt x="8804" y="11059"/>
                  </a:lnTo>
                  <a:lnTo>
                    <a:pt x="8781" y="11137"/>
                  </a:lnTo>
                  <a:lnTo>
                    <a:pt x="8756" y="11214"/>
                  </a:lnTo>
                  <a:lnTo>
                    <a:pt x="8728" y="11291"/>
                  </a:lnTo>
                  <a:lnTo>
                    <a:pt x="8699" y="11367"/>
                  </a:lnTo>
                  <a:lnTo>
                    <a:pt x="8669" y="11444"/>
                  </a:lnTo>
                  <a:lnTo>
                    <a:pt x="8737" y="11437"/>
                  </a:lnTo>
                  <a:lnTo>
                    <a:pt x="8806" y="11428"/>
                  </a:lnTo>
                  <a:lnTo>
                    <a:pt x="8874" y="11417"/>
                  </a:lnTo>
                  <a:lnTo>
                    <a:pt x="8943" y="11403"/>
                  </a:lnTo>
                  <a:lnTo>
                    <a:pt x="9010" y="11388"/>
                  </a:lnTo>
                  <a:lnTo>
                    <a:pt x="9079" y="11371"/>
                  </a:lnTo>
                  <a:lnTo>
                    <a:pt x="9147" y="11352"/>
                  </a:lnTo>
                  <a:lnTo>
                    <a:pt x="9215" y="11331"/>
                  </a:lnTo>
                  <a:lnTo>
                    <a:pt x="9283" y="11308"/>
                  </a:lnTo>
                  <a:lnTo>
                    <a:pt x="9351" y="11285"/>
                  </a:lnTo>
                  <a:lnTo>
                    <a:pt x="9417" y="11260"/>
                  </a:lnTo>
                  <a:lnTo>
                    <a:pt x="9482" y="11234"/>
                  </a:lnTo>
                  <a:lnTo>
                    <a:pt x="9548" y="11206"/>
                  </a:lnTo>
                  <a:lnTo>
                    <a:pt x="9613" y="11177"/>
                  </a:lnTo>
                  <a:lnTo>
                    <a:pt x="9677" y="11148"/>
                  </a:lnTo>
                  <a:lnTo>
                    <a:pt x="9739" y="11117"/>
                  </a:lnTo>
                  <a:lnTo>
                    <a:pt x="9802" y="11085"/>
                  </a:lnTo>
                  <a:lnTo>
                    <a:pt x="9864" y="11052"/>
                  </a:lnTo>
                  <a:lnTo>
                    <a:pt x="9925" y="11018"/>
                  </a:lnTo>
                  <a:lnTo>
                    <a:pt x="9985" y="10982"/>
                  </a:lnTo>
                  <a:lnTo>
                    <a:pt x="10044" y="10946"/>
                  </a:lnTo>
                  <a:lnTo>
                    <a:pt x="10103" y="10909"/>
                  </a:lnTo>
                  <a:lnTo>
                    <a:pt x="10161" y="10870"/>
                  </a:lnTo>
                  <a:lnTo>
                    <a:pt x="10219" y="10831"/>
                  </a:lnTo>
                  <a:lnTo>
                    <a:pt x="10274" y="10790"/>
                  </a:lnTo>
                  <a:lnTo>
                    <a:pt x="10330" y="10748"/>
                  </a:lnTo>
                  <a:lnTo>
                    <a:pt x="10385" y="10705"/>
                  </a:lnTo>
                  <a:lnTo>
                    <a:pt x="10438" y="10663"/>
                  </a:lnTo>
                  <a:lnTo>
                    <a:pt x="10491" y="10618"/>
                  </a:lnTo>
                  <a:lnTo>
                    <a:pt x="10542" y="10572"/>
                  </a:lnTo>
                  <a:lnTo>
                    <a:pt x="10594" y="10526"/>
                  </a:lnTo>
                  <a:lnTo>
                    <a:pt x="10644" y="10479"/>
                  </a:lnTo>
                  <a:lnTo>
                    <a:pt x="10693" y="10430"/>
                  </a:lnTo>
                  <a:lnTo>
                    <a:pt x="10741" y="10381"/>
                  </a:lnTo>
                  <a:lnTo>
                    <a:pt x="10788" y="10330"/>
                  </a:lnTo>
                  <a:lnTo>
                    <a:pt x="10835" y="10280"/>
                  </a:lnTo>
                  <a:lnTo>
                    <a:pt x="10880" y="10228"/>
                  </a:lnTo>
                  <a:lnTo>
                    <a:pt x="10924" y="10176"/>
                  </a:lnTo>
                  <a:lnTo>
                    <a:pt x="10966" y="10121"/>
                  </a:lnTo>
                  <a:lnTo>
                    <a:pt x="11009" y="10067"/>
                  </a:lnTo>
                  <a:lnTo>
                    <a:pt x="11050" y="10013"/>
                  </a:lnTo>
                  <a:lnTo>
                    <a:pt x="11090" y="9956"/>
                  </a:lnTo>
                  <a:lnTo>
                    <a:pt x="11128" y="9900"/>
                  </a:lnTo>
                  <a:lnTo>
                    <a:pt x="11166" y="9843"/>
                  </a:lnTo>
                  <a:lnTo>
                    <a:pt x="11203" y="9784"/>
                  </a:lnTo>
                  <a:lnTo>
                    <a:pt x="11238" y="9726"/>
                  </a:lnTo>
                  <a:lnTo>
                    <a:pt x="11272" y="9666"/>
                  </a:lnTo>
                  <a:lnTo>
                    <a:pt x="11306" y="9606"/>
                  </a:lnTo>
                  <a:lnTo>
                    <a:pt x="11338" y="9545"/>
                  </a:lnTo>
                  <a:lnTo>
                    <a:pt x="11368" y="9483"/>
                  </a:lnTo>
                  <a:lnTo>
                    <a:pt x="11398" y="9421"/>
                  </a:lnTo>
                  <a:lnTo>
                    <a:pt x="11427" y="9358"/>
                  </a:lnTo>
                  <a:lnTo>
                    <a:pt x="11454" y="9294"/>
                  </a:lnTo>
                  <a:lnTo>
                    <a:pt x="11479" y="9231"/>
                  </a:lnTo>
                  <a:lnTo>
                    <a:pt x="11504" y="9166"/>
                  </a:lnTo>
                  <a:lnTo>
                    <a:pt x="11527" y="9100"/>
                  </a:lnTo>
                  <a:lnTo>
                    <a:pt x="11549" y="9034"/>
                  </a:lnTo>
                  <a:lnTo>
                    <a:pt x="11570" y="8967"/>
                  </a:lnTo>
                  <a:lnTo>
                    <a:pt x="11590" y="8901"/>
                  </a:lnTo>
                  <a:lnTo>
                    <a:pt x="11608" y="8834"/>
                  </a:lnTo>
                  <a:lnTo>
                    <a:pt x="11624" y="8765"/>
                  </a:lnTo>
                  <a:lnTo>
                    <a:pt x="11639" y="8697"/>
                  </a:lnTo>
                  <a:lnTo>
                    <a:pt x="11653" y="8628"/>
                  </a:lnTo>
                  <a:lnTo>
                    <a:pt x="11666" y="8558"/>
                  </a:lnTo>
                  <a:lnTo>
                    <a:pt x="11676" y="8488"/>
                  </a:lnTo>
                  <a:lnTo>
                    <a:pt x="11687" y="8418"/>
                  </a:lnTo>
                  <a:lnTo>
                    <a:pt x="11694" y="8347"/>
                  </a:lnTo>
                  <a:lnTo>
                    <a:pt x="11702" y="8275"/>
                  </a:lnTo>
                  <a:lnTo>
                    <a:pt x="11707" y="8204"/>
                  </a:lnTo>
                  <a:lnTo>
                    <a:pt x="11711" y="8132"/>
                  </a:lnTo>
                  <a:lnTo>
                    <a:pt x="11713" y="8059"/>
                  </a:lnTo>
                  <a:lnTo>
                    <a:pt x="11713" y="7987"/>
                  </a:lnTo>
                  <a:lnTo>
                    <a:pt x="11712" y="7899"/>
                  </a:lnTo>
                  <a:lnTo>
                    <a:pt x="11709" y="7812"/>
                  </a:lnTo>
                  <a:lnTo>
                    <a:pt x="11704" y="7726"/>
                  </a:lnTo>
                  <a:lnTo>
                    <a:pt x="11696" y="7640"/>
                  </a:lnTo>
                  <a:lnTo>
                    <a:pt x="11686" y="7554"/>
                  </a:lnTo>
                  <a:lnTo>
                    <a:pt x="11674" y="7470"/>
                  </a:lnTo>
                  <a:lnTo>
                    <a:pt x="11661" y="7385"/>
                  </a:lnTo>
                  <a:lnTo>
                    <a:pt x="11644" y="7302"/>
                  </a:lnTo>
                  <a:lnTo>
                    <a:pt x="11626" y="7219"/>
                  </a:lnTo>
                  <a:lnTo>
                    <a:pt x="11606" y="7138"/>
                  </a:lnTo>
                  <a:lnTo>
                    <a:pt x="11585" y="7056"/>
                  </a:lnTo>
                  <a:lnTo>
                    <a:pt x="11561" y="6976"/>
                  </a:lnTo>
                  <a:lnTo>
                    <a:pt x="11534" y="6896"/>
                  </a:lnTo>
                  <a:lnTo>
                    <a:pt x="11507" y="6817"/>
                  </a:lnTo>
                  <a:lnTo>
                    <a:pt x="11478" y="6740"/>
                  </a:lnTo>
                  <a:lnTo>
                    <a:pt x="11447" y="6662"/>
                  </a:lnTo>
                  <a:lnTo>
                    <a:pt x="11413" y="6586"/>
                  </a:lnTo>
                  <a:lnTo>
                    <a:pt x="11378" y="6511"/>
                  </a:lnTo>
                  <a:lnTo>
                    <a:pt x="11341" y="6437"/>
                  </a:lnTo>
                  <a:lnTo>
                    <a:pt x="11303" y="6364"/>
                  </a:lnTo>
                  <a:lnTo>
                    <a:pt x="11263" y="6291"/>
                  </a:lnTo>
                  <a:lnTo>
                    <a:pt x="11221" y="6220"/>
                  </a:lnTo>
                  <a:lnTo>
                    <a:pt x="11177" y="6150"/>
                  </a:lnTo>
                  <a:lnTo>
                    <a:pt x="11132" y="6081"/>
                  </a:lnTo>
                  <a:lnTo>
                    <a:pt x="11085" y="6012"/>
                  </a:lnTo>
                  <a:lnTo>
                    <a:pt x="11037" y="5945"/>
                  </a:lnTo>
                  <a:lnTo>
                    <a:pt x="10987" y="5879"/>
                  </a:lnTo>
                  <a:lnTo>
                    <a:pt x="10936" y="5814"/>
                  </a:lnTo>
                  <a:lnTo>
                    <a:pt x="10883" y="5751"/>
                  </a:lnTo>
                  <a:lnTo>
                    <a:pt x="10828" y="5689"/>
                  </a:lnTo>
                  <a:lnTo>
                    <a:pt x="10772" y="5627"/>
                  </a:lnTo>
                  <a:lnTo>
                    <a:pt x="10716" y="5568"/>
                  </a:lnTo>
                  <a:close/>
                </a:path>
              </a:pathLst>
            </a:custGeom>
          </p:spPr>
          <p:style>
            <a:lnRef idx="0">
              <a:schemeClr val="accent3"/>
            </a:lnRef>
            <a:fillRef idx="3">
              <a:schemeClr val="accent3"/>
            </a:fillRef>
            <a:effectRef idx="3">
              <a:schemeClr val="accent3"/>
            </a:effectRef>
            <a:fontRef idx="minor">
              <a:schemeClr val="lt1"/>
            </a:fontRef>
          </p:style>
          <p:txBody>
            <a:bodyPr lIns="90000" rIns="90000" bIns="46800" anchor="ctr">
              <a:noAutofit/>
              <a:scene3d>
                <a:camera prst="orthographicFront"/>
                <a:lightRig rig="threePt" dir="t"/>
              </a:scene3d>
              <a:sp3d contourW="12700">
                <a:contourClr>
                  <a:srgbClr val="FFFFFF"/>
                </a:contourClr>
              </a:sp3d>
            </a:bodyPr>
            <a:p>
              <a:pPr algn="ctr">
                <a:lnSpc>
                  <a:spcPct val="120000"/>
                </a:lnSpc>
                <a:defRPr/>
              </a:pPr>
              <a:endParaRPr lang="en-US" altLang="zh-CN" sz="2000" b="1" spc="300" dirty="0">
                <a:solidFill>
                  <a:srgbClr val="FFFFFF"/>
                </a:solidFill>
                <a:latin typeface="微软雅黑" panose="020B0503020204020204" charset="-122"/>
                <a:ea typeface="微软雅黑" panose="020B0503020204020204" charset="-122"/>
                <a:cs typeface="+mj-cs"/>
                <a:sym typeface="Arial" panose="020B0604020202090204" pitchFamily="34" charset="0"/>
              </a:endParaRPr>
            </a:p>
          </p:txBody>
        </p:sp>
        <p:sp>
          <p:nvSpPr>
            <p:cNvPr id="26" name="文本框 25"/>
            <p:cNvSpPr txBox="1"/>
            <p:nvPr>
              <p:custDataLst>
                <p:tags r:id="rId10"/>
              </p:custDataLst>
            </p:nvPr>
          </p:nvSpPr>
          <p:spPr>
            <a:xfrm>
              <a:off x="13461" y="6194"/>
              <a:ext cx="1824" cy="888"/>
            </a:xfrm>
            <a:prstGeom prst="rect">
              <a:avLst/>
            </a:prstGeom>
            <a:noFill/>
          </p:spPr>
          <p:txBody>
            <a:bodyPr wrap="square" rtlCol="0">
              <a:spAutoFit/>
            </a:bodyPr>
            <a:p>
              <a:pPr algn="ctr"/>
              <a:r>
                <a:rPr lang="en-US" altLang="zh-CN" sz="3600" b="1" spc="300">
                  <a:solidFill>
                    <a:srgbClr val="FFFFFF"/>
                  </a:solidFill>
                  <a:latin typeface="微软雅黑" panose="020B0503020204020204" charset="-122"/>
                  <a:ea typeface="微软雅黑" panose="020B0503020204020204" charset="-122"/>
                  <a:sym typeface="Arial" panose="020B0604020202090204" pitchFamily="34" charset="0"/>
                </a:rPr>
                <a:t>5</a:t>
              </a:r>
              <a:endParaRPr lang="en-US" altLang="zh-CN" sz="3600" b="1" spc="300">
                <a:solidFill>
                  <a:srgbClr val="FFFFFF"/>
                </a:solidFill>
                <a:latin typeface="微软雅黑" panose="020B0503020204020204" charset="-122"/>
                <a:ea typeface="微软雅黑" panose="020B0503020204020204" charset="-122"/>
                <a:sym typeface="Arial" panose="020B0604020202090204" pitchFamily="34" charset="0"/>
              </a:endParaRPr>
            </a:p>
          </p:txBody>
        </p:sp>
        <p:sp>
          <p:nvSpPr>
            <p:cNvPr id="27" name="文本框 26"/>
            <p:cNvSpPr txBox="1"/>
            <p:nvPr>
              <p:custDataLst>
                <p:tags r:id="rId11"/>
              </p:custDataLst>
            </p:nvPr>
          </p:nvSpPr>
          <p:spPr>
            <a:xfrm>
              <a:off x="10336" y="7506"/>
              <a:ext cx="2690" cy="1329"/>
            </a:xfrm>
            <a:prstGeom prst="rect">
              <a:avLst/>
            </a:prstGeom>
            <a:noFill/>
          </p:spPr>
          <p:txBody>
            <a:bodyPr wrap="square" rtlCol="0" anchor="ctr" anchorCtr="0"/>
            <a:p>
              <a:pPr marL="0" lvl="0" indent="0" algn="l">
                <a:lnSpc>
                  <a:spcPct val="120000"/>
                </a:lnSpc>
                <a:spcBef>
                  <a:spcPts val="0"/>
                </a:spcBef>
                <a:spcAft>
                  <a:spcPts val="0"/>
                </a:spcAft>
                <a:buSzPct val="100000"/>
              </a:pPr>
              <a:r>
                <a:rPr lang="zh-CN" altLang="en-US" sz="1600" b="0" i="0" spc="150" normalizeH="0">
                  <a:solidFill>
                    <a:srgbClr val="000000"/>
                  </a:solidFill>
                  <a:latin typeface="微软雅黑" panose="020B0503020204020204" charset="-122"/>
                  <a:ea typeface="微软雅黑" panose="020B0503020204020204" charset="-122"/>
                  <a:cs typeface="微软雅黑" panose="020B0503020204020204" charset="-122"/>
                </a:rPr>
                <a:t>内容：多且杂、商业网站为抢流量生产出不少失实报道</a:t>
              </a:r>
              <a:endParaRPr lang="zh-CN" altLang="en-US" sz="1600" b="0" i="0" spc="150" normalizeH="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12"/>
              </p:custDataLst>
            </p:nvPr>
          </p:nvSpPr>
          <p:spPr>
            <a:xfrm>
              <a:off x="9897" y="4654"/>
              <a:ext cx="2491" cy="1329"/>
            </a:xfrm>
            <a:prstGeom prst="rect">
              <a:avLst/>
            </a:prstGeom>
            <a:noFill/>
          </p:spPr>
          <p:txBody>
            <a:bodyPr wrap="square" rtlCol="0" anchor="ctr" anchorCtr="0">
              <a:noAutofit/>
            </a:bodyPr>
            <a:p>
              <a:pPr marL="0" lvl="0" indent="0" algn="l">
                <a:lnSpc>
                  <a:spcPct val="120000"/>
                </a:lnSpc>
                <a:spcBef>
                  <a:spcPts val="0"/>
                </a:spcBef>
                <a:spcAft>
                  <a:spcPts val="0"/>
                </a:spcAft>
                <a:buSzPct val="100000"/>
              </a:pPr>
              <a:r>
                <a:rPr lang="zh-CN" altLang="en-US" sz="1600" b="0" i="0" spc="150" normalizeH="0">
                  <a:solidFill>
                    <a:srgbClr val="000000"/>
                  </a:solidFill>
                  <a:latin typeface="微软雅黑" panose="020B0503020204020204" charset="-122"/>
                  <a:ea typeface="微软雅黑" panose="020B0503020204020204" charset="-122"/>
                  <a:cs typeface="微软雅黑" panose="020B0503020204020204" charset="-122"/>
                </a:rPr>
                <a:t>从业人员：需求大、对新闻素养缺乏了解</a:t>
              </a:r>
              <a:endParaRPr lang="zh-CN" altLang="en-US" sz="1600" b="0" i="0" spc="150" normalizeH="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0" name="文本框 29"/>
            <p:cNvSpPr txBox="1"/>
            <p:nvPr>
              <p:custDataLst>
                <p:tags r:id="rId13"/>
              </p:custDataLst>
            </p:nvPr>
          </p:nvSpPr>
          <p:spPr>
            <a:xfrm>
              <a:off x="15285" y="6161"/>
              <a:ext cx="2339" cy="1329"/>
            </a:xfrm>
            <a:prstGeom prst="rect">
              <a:avLst/>
            </a:prstGeom>
            <a:noFill/>
          </p:spPr>
          <p:txBody>
            <a:bodyPr wrap="square" rtlCol="0" anchor="ctr" anchorCtr="0"/>
            <a:p>
              <a:pPr marL="0" lvl="0" indent="0" algn="l">
                <a:lnSpc>
                  <a:spcPct val="120000"/>
                </a:lnSpc>
                <a:spcBef>
                  <a:spcPts val="0"/>
                </a:spcBef>
                <a:spcAft>
                  <a:spcPts val="0"/>
                </a:spcAft>
                <a:buSzPct val="100000"/>
              </a:pPr>
              <a:r>
                <a:rPr lang="zh-CN" altLang="en-US" sz="1600" b="0" i="0" spc="150" normalizeH="0">
                  <a:solidFill>
                    <a:srgbClr val="000000"/>
                  </a:solidFill>
                  <a:latin typeface="微软雅黑" panose="020B0503020204020204" charset="-122"/>
                  <a:ea typeface="微软雅黑" panose="020B0503020204020204" charset="-122"/>
                  <a:cs typeface="微软雅黑" panose="020B0503020204020204" charset="-122"/>
                </a:rPr>
                <a:t>行业：缺乏监管，大量侵权新闻、网络新闻报道失实</a:t>
              </a:r>
              <a:endParaRPr lang="zh-CN" altLang="en-US" sz="1600" b="0" i="0" spc="150" normalizeH="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custDataLst>
                <p:tags r:id="rId14"/>
              </p:custDataLst>
            </p:nvPr>
          </p:nvSpPr>
          <p:spPr>
            <a:xfrm>
              <a:off x="14748" y="3765"/>
              <a:ext cx="2491" cy="1329"/>
            </a:xfrm>
            <a:prstGeom prst="rect">
              <a:avLst/>
            </a:prstGeom>
            <a:noFill/>
          </p:spPr>
          <p:txBody>
            <a:bodyPr wrap="square" rtlCol="0" anchor="ctr" anchorCtr="0">
              <a:noAutofit/>
            </a:bodyPr>
            <a:p>
              <a:pPr marL="0" lvl="0" indent="0" algn="l">
                <a:lnSpc>
                  <a:spcPct val="120000"/>
                </a:lnSpc>
                <a:spcBef>
                  <a:spcPts val="0"/>
                </a:spcBef>
                <a:spcAft>
                  <a:spcPts val="0"/>
                </a:spcAft>
                <a:buSzPct val="100000"/>
              </a:pPr>
              <a:r>
                <a:rPr lang="zh-CN" altLang="en-US" sz="1600" b="0" i="0" spc="150" normalizeH="0">
                  <a:solidFill>
                    <a:srgbClr val="000000"/>
                  </a:solidFill>
                  <a:latin typeface="微软雅黑" panose="020B0503020204020204" charset="-122"/>
                  <a:ea typeface="微软雅黑" panose="020B0503020204020204" charset="-122"/>
                  <a:cs typeface="微软雅黑" panose="020B0503020204020204" charset="-122"/>
                </a:rPr>
                <a:t>商业网站与传统媒体网站相互竞争</a:t>
              </a:r>
              <a:endParaRPr lang="zh-CN" altLang="en-US" sz="1600" b="0" i="0" spc="150" normalizeH="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custDataLst>
                <p:tags r:id="rId15"/>
              </p:custDataLst>
            </p:nvPr>
          </p:nvSpPr>
          <p:spPr>
            <a:xfrm>
              <a:off x="9746" y="2125"/>
              <a:ext cx="2491" cy="1329"/>
            </a:xfrm>
            <a:prstGeom prst="rect">
              <a:avLst/>
            </a:prstGeom>
            <a:noFill/>
          </p:spPr>
          <p:txBody>
            <a:bodyPr wrap="square" rtlCol="0" anchor="ctr" anchorCtr="0">
              <a:normAutofit/>
            </a:bodyPr>
            <a:p>
              <a:pPr marL="0" lvl="0" indent="0" algn="l">
                <a:lnSpc>
                  <a:spcPct val="120000"/>
                </a:lnSpc>
                <a:spcBef>
                  <a:spcPts val="0"/>
                </a:spcBef>
                <a:spcAft>
                  <a:spcPts val="0"/>
                </a:spcAft>
                <a:buSzPct val="100000"/>
              </a:pPr>
              <a:r>
                <a:rPr lang="zh-CN" altLang="en-US" sz="1600" b="0" i="0" spc="150" normalizeH="0">
                  <a:solidFill>
                    <a:srgbClr val="000000"/>
                  </a:solidFill>
                  <a:latin typeface="微软雅黑" panose="020B0503020204020204" charset="-122"/>
                  <a:ea typeface="微软雅黑" panose="020B0503020204020204" charset="-122"/>
                  <a:cs typeface="微软雅黑" panose="020B0503020204020204" charset="-122"/>
                </a:rPr>
                <a:t>网络新闻开始高速、海量传播</a:t>
              </a:r>
              <a:endParaRPr lang="zh-CN" altLang="en-US" sz="1600" b="0" i="0" spc="150" normalizeH="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33" name="KSO_Shape"/>
            <p:cNvSpPr/>
            <p:nvPr>
              <p:custDataLst>
                <p:tags r:id="rId16"/>
              </p:custDataLst>
            </p:nvPr>
          </p:nvSpPr>
          <p:spPr bwMode="auto">
            <a:xfrm>
              <a:off x="7597" y="1690"/>
              <a:ext cx="2083" cy="2038"/>
            </a:xfrm>
            <a:custGeom>
              <a:avLst/>
              <a:gdLst>
                <a:gd name="T0" fmla="*/ 2147483646 w 11713"/>
                <a:gd name="T1" fmla="*/ 2147483646 h 12650"/>
                <a:gd name="T2" fmla="*/ 2147483646 w 11713"/>
                <a:gd name="T3" fmla="*/ 2147483646 h 12650"/>
                <a:gd name="T4" fmla="*/ 2147483646 w 11713"/>
                <a:gd name="T5" fmla="*/ 2147483646 h 12650"/>
                <a:gd name="T6" fmla="*/ 2147483646 w 11713"/>
                <a:gd name="T7" fmla="*/ 2147483646 h 12650"/>
                <a:gd name="T8" fmla="*/ 2147483646 w 11713"/>
                <a:gd name="T9" fmla="*/ 2147483646 h 12650"/>
                <a:gd name="T10" fmla="*/ 2147483646 w 11713"/>
                <a:gd name="T11" fmla="*/ 2147483646 h 12650"/>
                <a:gd name="T12" fmla="*/ 2147483646 w 11713"/>
                <a:gd name="T13" fmla="*/ 2147483646 h 12650"/>
                <a:gd name="T14" fmla="*/ 2147483646 w 11713"/>
                <a:gd name="T15" fmla="*/ 2147483646 h 12650"/>
                <a:gd name="T16" fmla="*/ 2147483646 w 11713"/>
                <a:gd name="T17" fmla="*/ 2147483646 h 12650"/>
                <a:gd name="T18" fmla="*/ 2147483646 w 11713"/>
                <a:gd name="T19" fmla="*/ 2147483646 h 12650"/>
                <a:gd name="T20" fmla="*/ 2147483646 w 11713"/>
                <a:gd name="T21" fmla="*/ 2147483646 h 12650"/>
                <a:gd name="T22" fmla="*/ 2147483646 w 11713"/>
                <a:gd name="T23" fmla="*/ 2147483646 h 12650"/>
                <a:gd name="T24" fmla="*/ 2147483646 w 11713"/>
                <a:gd name="T25" fmla="*/ 2147483646 h 12650"/>
                <a:gd name="T26" fmla="*/ 2147483646 w 11713"/>
                <a:gd name="T27" fmla="*/ 2147483646 h 12650"/>
                <a:gd name="T28" fmla="*/ 2147483646 w 11713"/>
                <a:gd name="T29" fmla="*/ 2147483646 h 12650"/>
                <a:gd name="T30" fmla="*/ 2147483646 w 11713"/>
                <a:gd name="T31" fmla="*/ 2147483646 h 12650"/>
                <a:gd name="T32" fmla="*/ 2147483646 w 11713"/>
                <a:gd name="T33" fmla="*/ 2147483646 h 12650"/>
                <a:gd name="T34" fmla="*/ 2147483646 w 11713"/>
                <a:gd name="T35" fmla="*/ 2147483646 h 12650"/>
                <a:gd name="T36" fmla="*/ 2147483646 w 11713"/>
                <a:gd name="T37" fmla="*/ 2147483646 h 12650"/>
                <a:gd name="T38" fmla="*/ 2147483646 w 11713"/>
                <a:gd name="T39" fmla="*/ 2147483646 h 12650"/>
                <a:gd name="T40" fmla="*/ 2147483646 w 11713"/>
                <a:gd name="T41" fmla="*/ 2147483646 h 12650"/>
                <a:gd name="T42" fmla="*/ 2147483646 w 11713"/>
                <a:gd name="T43" fmla="*/ 2147483646 h 12650"/>
                <a:gd name="T44" fmla="*/ 2147483646 w 11713"/>
                <a:gd name="T45" fmla="*/ 2147483646 h 12650"/>
                <a:gd name="T46" fmla="*/ 2147483646 w 11713"/>
                <a:gd name="T47" fmla="*/ 2147483646 h 12650"/>
                <a:gd name="T48" fmla="*/ 2147483646 w 11713"/>
                <a:gd name="T49" fmla="*/ 2147483646 h 12650"/>
                <a:gd name="T50" fmla="*/ 2147483646 w 11713"/>
                <a:gd name="T51" fmla="*/ 2147483646 h 12650"/>
                <a:gd name="T52" fmla="*/ 2147483646 w 11713"/>
                <a:gd name="T53" fmla="*/ 2147483646 h 12650"/>
                <a:gd name="T54" fmla="*/ 2147483646 w 11713"/>
                <a:gd name="T55" fmla="*/ 2147483646 h 12650"/>
                <a:gd name="T56" fmla="*/ 2147483646 w 11713"/>
                <a:gd name="T57" fmla="*/ 2147483646 h 12650"/>
                <a:gd name="T58" fmla="*/ 2147483646 w 11713"/>
                <a:gd name="T59" fmla="*/ 2147483646 h 12650"/>
                <a:gd name="T60" fmla="*/ 2147483646 w 11713"/>
                <a:gd name="T61" fmla="*/ 2147483646 h 12650"/>
                <a:gd name="T62" fmla="*/ 2147483646 w 11713"/>
                <a:gd name="T63" fmla="*/ 2147483646 h 12650"/>
                <a:gd name="T64" fmla="*/ 2147483646 w 11713"/>
                <a:gd name="T65" fmla="*/ 2147483646 h 12650"/>
                <a:gd name="T66" fmla="*/ 2147483646 w 11713"/>
                <a:gd name="T67" fmla="*/ 2147483646 h 12650"/>
                <a:gd name="T68" fmla="*/ 2147483646 w 11713"/>
                <a:gd name="T69" fmla="*/ 2147483646 h 12650"/>
                <a:gd name="T70" fmla="*/ 2147483646 w 11713"/>
                <a:gd name="T71" fmla="*/ 2147483646 h 12650"/>
                <a:gd name="T72" fmla="*/ 2147483646 w 11713"/>
                <a:gd name="T73" fmla="*/ 2147483646 h 12650"/>
                <a:gd name="T74" fmla="*/ 2147483646 w 11713"/>
                <a:gd name="T75" fmla="*/ 2147483646 h 12650"/>
                <a:gd name="T76" fmla="*/ 2147483646 w 11713"/>
                <a:gd name="T77" fmla="*/ 2147483646 h 12650"/>
                <a:gd name="T78" fmla="*/ 2147483646 w 11713"/>
                <a:gd name="T79" fmla="*/ 2147483646 h 12650"/>
                <a:gd name="T80" fmla="*/ 2147483646 w 11713"/>
                <a:gd name="T81" fmla="*/ 2147483646 h 12650"/>
                <a:gd name="T82" fmla="*/ 2147483646 w 11713"/>
                <a:gd name="T83" fmla="*/ 2147483646 h 12650"/>
                <a:gd name="T84" fmla="*/ 2147483646 w 11713"/>
                <a:gd name="T85" fmla="*/ 2147483646 h 12650"/>
                <a:gd name="T86" fmla="*/ 2147483646 w 11713"/>
                <a:gd name="T87" fmla="*/ 2147483646 h 12650"/>
                <a:gd name="T88" fmla="*/ 2147483646 w 11713"/>
                <a:gd name="T89" fmla="*/ 2147483646 h 12650"/>
                <a:gd name="T90" fmla="*/ 2147483646 w 11713"/>
                <a:gd name="T91" fmla="*/ 2147483646 h 12650"/>
                <a:gd name="T92" fmla="*/ 2147483646 w 11713"/>
                <a:gd name="T93" fmla="*/ 2147483646 h 12650"/>
                <a:gd name="T94" fmla="*/ 2147483646 w 11713"/>
                <a:gd name="T95" fmla="*/ 2147483646 h 12650"/>
                <a:gd name="T96" fmla="*/ 2147483646 w 11713"/>
                <a:gd name="T97" fmla="*/ 2147483646 h 12650"/>
                <a:gd name="T98" fmla="*/ 2147483646 w 11713"/>
                <a:gd name="T99" fmla="*/ 2147483646 h 12650"/>
                <a:gd name="T100" fmla="*/ 2147483646 w 11713"/>
                <a:gd name="T101" fmla="*/ 2147483646 h 12650"/>
                <a:gd name="T102" fmla="*/ 2147483646 w 11713"/>
                <a:gd name="T103" fmla="*/ 2147483646 h 12650"/>
                <a:gd name="T104" fmla="*/ 2147483646 w 11713"/>
                <a:gd name="T105" fmla="*/ 2147483646 h 12650"/>
                <a:gd name="T106" fmla="*/ 2147483646 w 11713"/>
                <a:gd name="T107" fmla="*/ 2147483646 h 12650"/>
                <a:gd name="T108" fmla="*/ 2147483646 w 11713"/>
                <a:gd name="T109" fmla="*/ 2147483646 h 12650"/>
                <a:gd name="T110" fmla="*/ 2147483646 w 11713"/>
                <a:gd name="T111" fmla="*/ 2147483646 h 12650"/>
                <a:gd name="T112" fmla="*/ 2147483646 w 11713"/>
                <a:gd name="T113" fmla="*/ 2147483646 h 12650"/>
                <a:gd name="T114" fmla="*/ 2147483646 w 11713"/>
                <a:gd name="T115" fmla="*/ 2147483646 h 12650"/>
                <a:gd name="T116" fmla="*/ 2147483646 w 11713"/>
                <a:gd name="T117" fmla="*/ 2147483646 h 12650"/>
                <a:gd name="T118" fmla="*/ 2147483646 w 11713"/>
                <a:gd name="T119" fmla="*/ 2147483646 h 12650"/>
                <a:gd name="T120" fmla="*/ 2147483646 w 11713"/>
                <a:gd name="T121" fmla="*/ 2147483646 h 12650"/>
                <a:gd name="T122" fmla="*/ 2147483646 w 11713"/>
                <a:gd name="T123" fmla="*/ 2147483646 h 126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13" h="12650">
                  <a:moveTo>
                    <a:pt x="10716" y="5568"/>
                  </a:moveTo>
                  <a:lnTo>
                    <a:pt x="10716" y="5568"/>
                  </a:lnTo>
                  <a:lnTo>
                    <a:pt x="10759" y="5528"/>
                  </a:lnTo>
                  <a:lnTo>
                    <a:pt x="10801" y="5487"/>
                  </a:lnTo>
                  <a:lnTo>
                    <a:pt x="10843" y="5446"/>
                  </a:lnTo>
                  <a:lnTo>
                    <a:pt x="10884" y="5402"/>
                  </a:lnTo>
                  <a:lnTo>
                    <a:pt x="10924" y="5358"/>
                  </a:lnTo>
                  <a:lnTo>
                    <a:pt x="10962" y="5314"/>
                  </a:lnTo>
                  <a:lnTo>
                    <a:pt x="10999" y="5268"/>
                  </a:lnTo>
                  <a:lnTo>
                    <a:pt x="11035" y="5221"/>
                  </a:lnTo>
                  <a:lnTo>
                    <a:pt x="11070" y="5173"/>
                  </a:lnTo>
                  <a:lnTo>
                    <a:pt x="11103" y="5125"/>
                  </a:lnTo>
                  <a:lnTo>
                    <a:pt x="11136" y="5076"/>
                  </a:lnTo>
                  <a:lnTo>
                    <a:pt x="11167" y="5026"/>
                  </a:lnTo>
                  <a:lnTo>
                    <a:pt x="11196" y="4975"/>
                  </a:lnTo>
                  <a:lnTo>
                    <a:pt x="11224" y="4922"/>
                  </a:lnTo>
                  <a:lnTo>
                    <a:pt x="11251" y="4870"/>
                  </a:lnTo>
                  <a:lnTo>
                    <a:pt x="11278" y="4817"/>
                  </a:lnTo>
                  <a:lnTo>
                    <a:pt x="11302" y="4763"/>
                  </a:lnTo>
                  <a:lnTo>
                    <a:pt x="11325" y="4708"/>
                  </a:lnTo>
                  <a:lnTo>
                    <a:pt x="11346" y="4653"/>
                  </a:lnTo>
                  <a:lnTo>
                    <a:pt x="11366" y="4597"/>
                  </a:lnTo>
                  <a:lnTo>
                    <a:pt x="11385" y="4540"/>
                  </a:lnTo>
                  <a:lnTo>
                    <a:pt x="11402" y="4483"/>
                  </a:lnTo>
                  <a:lnTo>
                    <a:pt x="11417" y="4425"/>
                  </a:lnTo>
                  <a:lnTo>
                    <a:pt x="11431" y="4366"/>
                  </a:lnTo>
                  <a:lnTo>
                    <a:pt x="11444" y="4307"/>
                  </a:lnTo>
                  <a:lnTo>
                    <a:pt x="11454" y="4248"/>
                  </a:lnTo>
                  <a:lnTo>
                    <a:pt x="11463" y="4187"/>
                  </a:lnTo>
                  <a:lnTo>
                    <a:pt x="11471" y="4127"/>
                  </a:lnTo>
                  <a:lnTo>
                    <a:pt x="11477" y="4066"/>
                  </a:lnTo>
                  <a:lnTo>
                    <a:pt x="11481" y="4004"/>
                  </a:lnTo>
                  <a:lnTo>
                    <a:pt x="11484" y="3942"/>
                  </a:lnTo>
                  <a:lnTo>
                    <a:pt x="11484" y="3879"/>
                  </a:lnTo>
                  <a:lnTo>
                    <a:pt x="11484" y="3821"/>
                  </a:lnTo>
                  <a:lnTo>
                    <a:pt x="11482" y="3761"/>
                  </a:lnTo>
                  <a:lnTo>
                    <a:pt x="11478" y="3704"/>
                  </a:lnTo>
                  <a:lnTo>
                    <a:pt x="11473" y="3645"/>
                  </a:lnTo>
                  <a:lnTo>
                    <a:pt x="11466" y="3588"/>
                  </a:lnTo>
                  <a:lnTo>
                    <a:pt x="11457" y="3530"/>
                  </a:lnTo>
                  <a:lnTo>
                    <a:pt x="11448" y="3474"/>
                  </a:lnTo>
                  <a:lnTo>
                    <a:pt x="11436" y="3417"/>
                  </a:lnTo>
                  <a:lnTo>
                    <a:pt x="11424" y="3362"/>
                  </a:lnTo>
                  <a:lnTo>
                    <a:pt x="11410" y="3307"/>
                  </a:lnTo>
                  <a:lnTo>
                    <a:pt x="11394" y="3252"/>
                  </a:lnTo>
                  <a:lnTo>
                    <a:pt x="11378" y="3198"/>
                  </a:lnTo>
                  <a:lnTo>
                    <a:pt x="11360" y="3145"/>
                  </a:lnTo>
                  <a:lnTo>
                    <a:pt x="11340" y="3092"/>
                  </a:lnTo>
                  <a:lnTo>
                    <a:pt x="11320" y="3039"/>
                  </a:lnTo>
                  <a:lnTo>
                    <a:pt x="11298" y="2987"/>
                  </a:lnTo>
                  <a:lnTo>
                    <a:pt x="11275" y="2936"/>
                  </a:lnTo>
                  <a:lnTo>
                    <a:pt x="11250" y="2886"/>
                  </a:lnTo>
                  <a:lnTo>
                    <a:pt x="11225" y="2836"/>
                  </a:lnTo>
                  <a:lnTo>
                    <a:pt x="11198" y="2788"/>
                  </a:lnTo>
                  <a:lnTo>
                    <a:pt x="11170" y="2739"/>
                  </a:lnTo>
                  <a:lnTo>
                    <a:pt x="11141" y="2692"/>
                  </a:lnTo>
                  <a:lnTo>
                    <a:pt x="11110" y="2645"/>
                  </a:lnTo>
                  <a:lnTo>
                    <a:pt x="11079" y="2599"/>
                  </a:lnTo>
                  <a:lnTo>
                    <a:pt x="11047" y="2553"/>
                  </a:lnTo>
                  <a:lnTo>
                    <a:pt x="11013" y="2509"/>
                  </a:lnTo>
                  <a:lnTo>
                    <a:pt x="10978" y="2465"/>
                  </a:lnTo>
                  <a:lnTo>
                    <a:pt x="10942" y="2422"/>
                  </a:lnTo>
                  <a:lnTo>
                    <a:pt x="10906" y="2379"/>
                  </a:lnTo>
                  <a:lnTo>
                    <a:pt x="10868" y="2339"/>
                  </a:lnTo>
                  <a:lnTo>
                    <a:pt x="10828" y="2299"/>
                  </a:lnTo>
                  <a:lnTo>
                    <a:pt x="10789" y="2259"/>
                  </a:lnTo>
                  <a:lnTo>
                    <a:pt x="10748" y="2221"/>
                  </a:lnTo>
                  <a:lnTo>
                    <a:pt x="10706" y="2183"/>
                  </a:lnTo>
                  <a:lnTo>
                    <a:pt x="10664" y="2146"/>
                  </a:lnTo>
                  <a:lnTo>
                    <a:pt x="10621" y="2111"/>
                  </a:lnTo>
                  <a:lnTo>
                    <a:pt x="10576" y="2076"/>
                  </a:lnTo>
                  <a:lnTo>
                    <a:pt x="10531" y="2043"/>
                  </a:lnTo>
                  <a:lnTo>
                    <a:pt x="10485" y="2011"/>
                  </a:lnTo>
                  <a:lnTo>
                    <a:pt x="10438" y="1979"/>
                  </a:lnTo>
                  <a:lnTo>
                    <a:pt x="10390" y="1949"/>
                  </a:lnTo>
                  <a:lnTo>
                    <a:pt x="10341" y="1920"/>
                  </a:lnTo>
                  <a:lnTo>
                    <a:pt x="10292" y="1892"/>
                  </a:lnTo>
                  <a:lnTo>
                    <a:pt x="10242" y="1864"/>
                  </a:lnTo>
                  <a:lnTo>
                    <a:pt x="10190" y="1838"/>
                  </a:lnTo>
                  <a:lnTo>
                    <a:pt x="10139" y="1814"/>
                  </a:lnTo>
                  <a:lnTo>
                    <a:pt x="10087" y="1790"/>
                  </a:lnTo>
                  <a:lnTo>
                    <a:pt x="10034" y="1768"/>
                  </a:lnTo>
                  <a:lnTo>
                    <a:pt x="9981" y="1746"/>
                  </a:lnTo>
                  <a:lnTo>
                    <a:pt x="9926" y="1727"/>
                  </a:lnTo>
                  <a:lnTo>
                    <a:pt x="9871" y="1709"/>
                  </a:lnTo>
                  <a:lnTo>
                    <a:pt x="9816" y="1691"/>
                  </a:lnTo>
                  <a:lnTo>
                    <a:pt x="9759" y="1674"/>
                  </a:lnTo>
                  <a:lnTo>
                    <a:pt x="9703" y="1660"/>
                  </a:lnTo>
                  <a:lnTo>
                    <a:pt x="9645" y="1646"/>
                  </a:lnTo>
                  <a:lnTo>
                    <a:pt x="9588" y="1635"/>
                  </a:lnTo>
                  <a:lnTo>
                    <a:pt x="9529" y="1624"/>
                  </a:lnTo>
                  <a:lnTo>
                    <a:pt x="9471" y="1615"/>
                  </a:lnTo>
                  <a:lnTo>
                    <a:pt x="9411" y="1606"/>
                  </a:lnTo>
                  <a:lnTo>
                    <a:pt x="9352" y="1600"/>
                  </a:lnTo>
                  <a:lnTo>
                    <a:pt x="9292" y="1595"/>
                  </a:lnTo>
                  <a:lnTo>
                    <a:pt x="9232" y="1591"/>
                  </a:lnTo>
                  <a:lnTo>
                    <a:pt x="9170" y="1589"/>
                  </a:lnTo>
                  <a:lnTo>
                    <a:pt x="9110" y="1588"/>
                  </a:lnTo>
                  <a:lnTo>
                    <a:pt x="9044" y="1589"/>
                  </a:lnTo>
                  <a:lnTo>
                    <a:pt x="8979" y="1592"/>
                  </a:lnTo>
                  <a:lnTo>
                    <a:pt x="8915" y="1596"/>
                  </a:lnTo>
                  <a:lnTo>
                    <a:pt x="8852" y="1601"/>
                  </a:lnTo>
                  <a:lnTo>
                    <a:pt x="8788" y="1609"/>
                  </a:lnTo>
                  <a:lnTo>
                    <a:pt x="8725" y="1618"/>
                  </a:lnTo>
                  <a:lnTo>
                    <a:pt x="8664" y="1628"/>
                  </a:lnTo>
                  <a:lnTo>
                    <a:pt x="8602" y="1641"/>
                  </a:lnTo>
                  <a:lnTo>
                    <a:pt x="8570" y="1595"/>
                  </a:lnTo>
                  <a:lnTo>
                    <a:pt x="8537" y="1549"/>
                  </a:lnTo>
                  <a:lnTo>
                    <a:pt x="8505" y="1504"/>
                  </a:lnTo>
                  <a:lnTo>
                    <a:pt x="8471" y="1460"/>
                  </a:lnTo>
                  <a:lnTo>
                    <a:pt x="8437" y="1415"/>
                  </a:lnTo>
                  <a:lnTo>
                    <a:pt x="8402" y="1373"/>
                  </a:lnTo>
                  <a:lnTo>
                    <a:pt x="8366" y="1330"/>
                  </a:lnTo>
                  <a:lnTo>
                    <a:pt x="8330" y="1287"/>
                  </a:lnTo>
                  <a:lnTo>
                    <a:pt x="8292" y="1245"/>
                  </a:lnTo>
                  <a:lnTo>
                    <a:pt x="8254" y="1203"/>
                  </a:lnTo>
                  <a:lnTo>
                    <a:pt x="8217" y="1163"/>
                  </a:lnTo>
                  <a:lnTo>
                    <a:pt x="8177" y="1123"/>
                  </a:lnTo>
                  <a:lnTo>
                    <a:pt x="8137" y="1083"/>
                  </a:lnTo>
                  <a:lnTo>
                    <a:pt x="8098" y="1045"/>
                  </a:lnTo>
                  <a:lnTo>
                    <a:pt x="8057" y="1006"/>
                  </a:lnTo>
                  <a:lnTo>
                    <a:pt x="8015" y="968"/>
                  </a:lnTo>
                  <a:lnTo>
                    <a:pt x="7973" y="931"/>
                  </a:lnTo>
                  <a:lnTo>
                    <a:pt x="7931" y="894"/>
                  </a:lnTo>
                  <a:lnTo>
                    <a:pt x="7888" y="859"/>
                  </a:lnTo>
                  <a:lnTo>
                    <a:pt x="7844" y="823"/>
                  </a:lnTo>
                  <a:lnTo>
                    <a:pt x="7799" y="788"/>
                  </a:lnTo>
                  <a:lnTo>
                    <a:pt x="7754" y="754"/>
                  </a:lnTo>
                  <a:lnTo>
                    <a:pt x="7709" y="721"/>
                  </a:lnTo>
                  <a:lnTo>
                    <a:pt x="7663" y="687"/>
                  </a:lnTo>
                  <a:lnTo>
                    <a:pt x="7616" y="656"/>
                  </a:lnTo>
                  <a:lnTo>
                    <a:pt x="7569" y="625"/>
                  </a:lnTo>
                  <a:lnTo>
                    <a:pt x="7522" y="593"/>
                  </a:lnTo>
                  <a:lnTo>
                    <a:pt x="7474" y="563"/>
                  </a:lnTo>
                  <a:lnTo>
                    <a:pt x="7425" y="534"/>
                  </a:lnTo>
                  <a:lnTo>
                    <a:pt x="7376" y="506"/>
                  </a:lnTo>
                  <a:lnTo>
                    <a:pt x="7327" y="477"/>
                  </a:lnTo>
                  <a:lnTo>
                    <a:pt x="7277" y="450"/>
                  </a:lnTo>
                  <a:lnTo>
                    <a:pt x="7227" y="424"/>
                  </a:lnTo>
                  <a:lnTo>
                    <a:pt x="7176" y="398"/>
                  </a:lnTo>
                  <a:lnTo>
                    <a:pt x="7124" y="373"/>
                  </a:lnTo>
                  <a:lnTo>
                    <a:pt x="7072" y="349"/>
                  </a:lnTo>
                  <a:lnTo>
                    <a:pt x="7020" y="325"/>
                  </a:lnTo>
                  <a:lnTo>
                    <a:pt x="6968" y="302"/>
                  </a:lnTo>
                  <a:lnTo>
                    <a:pt x="6915" y="280"/>
                  </a:lnTo>
                  <a:lnTo>
                    <a:pt x="6860" y="259"/>
                  </a:lnTo>
                  <a:lnTo>
                    <a:pt x="6807" y="238"/>
                  </a:lnTo>
                  <a:lnTo>
                    <a:pt x="6753" y="218"/>
                  </a:lnTo>
                  <a:lnTo>
                    <a:pt x="6697" y="200"/>
                  </a:lnTo>
                  <a:lnTo>
                    <a:pt x="6642" y="182"/>
                  </a:lnTo>
                  <a:lnTo>
                    <a:pt x="6587" y="164"/>
                  </a:lnTo>
                  <a:lnTo>
                    <a:pt x="6531" y="148"/>
                  </a:lnTo>
                  <a:lnTo>
                    <a:pt x="6475" y="133"/>
                  </a:lnTo>
                  <a:lnTo>
                    <a:pt x="6417" y="117"/>
                  </a:lnTo>
                  <a:lnTo>
                    <a:pt x="6361" y="104"/>
                  </a:lnTo>
                  <a:lnTo>
                    <a:pt x="6304" y="91"/>
                  </a:lnTo>
                  <a:lnTo>
                    <a:pt x="6246" y="79"/>
                  </a:lnTo>
                  <a:lnTo>
                    <a:pt x="6188" y="67"/>
                  </a:lnTo>
                  <a:lnTo>
                    <a:pt x="6129" y="57"/>
                  </a:lnTo>
                  <a:lnTo>
                    <a:pt x="6071" y="47"/>
                  </a:lnTo>
                  <a:lnTo>
                    <a:pt x="6011" y="38"/>
                  </a:lnTo>
                  <a:lnTo>
                    <a:pt x="5953" y="30"/>
                  </a:lnTo>
                  <a:lnTo>
                    <a:pt x="5893" y="23"/>
                  </a:lnTo>
                  <a:lnTo>
                    <a:pt x="5833" y="17"/>
                  </a:lnTo>
                  <a:lnTo>
                    <a:pt x="5773" y="12"/>
                  </a:lnTo>
                  <a:lnTo>
                    <a:pt x="5713" y="7"/>
                  </a:lnTo>
                  <a:lnTo>
                    <a:pt x="5652" y="4"/>
                  </a:lnTo>
                  <a:lnTo>
                    <a:pt x="5590" y="2"/>
                  </a:lnTo>
                  <a:lnTo>
                    <a:pt x="5530" y="0"/>
                  </a:lnTo>
                  <a:lnTo>
                    <a:pt x="5468" y="0"/>
                  </a:lnTo>
                  <a:lnTo>
                    <a:pt x="5372" y="1"/>
                  </a:lnTo>
                  <a:lnTo>
                    <a:pt x="5276" y="4"/>
                  </a:lnTo>
                  <a:lnTo>
                    <a:pt x="5181" y="11"/>
                  </a:lnTo>
                  <a:lnTo>
                    <a:pt x="5086" y="19"/>
                  </a:lnTo>
                  <a:lnTo>
                    <a:pt x="4992" y="29"/>
                  </a:lnTo>
                  <a:lnTo>
                    <a:pt x="4899" y="42"/>
                  </a:lnTo>
                  <a:lnTo>
                    <a:pt x="4806" y="57"/>
                  </a:lnTo>
                  <a:lnTo>
                    <a:pt x="4715" y="73"/>
                  </a:lnTo>
                  <a:lnTo>
                    <a:pt x="4624" y="92"/>
                  </a:lnTo>
                  <a:lnTo>
                    <a:pt x="4534" y="114"/>
                  </a:lnTo>
                  <a:lnTo>
                    <a:pt x="4445" y="137"/>
                  </a:lnTo>
                  <a:lnTo>
                    <a:pt x="4357" y="162"/>
                  </a:lnTo>
                  <a:lnTo>
                    <a:pt x="4269" y="189"/>
                  </a:lnTo>
                  <a:lnTo>
                    <a:pt x="4183" y="218"/>
                  </a:lnTo>
                  <a:lnTo>
                    <a:pt x="4097" y="250"/>
                  </a:lnTo>
                  <a:lnTo>
                    <a:pt x="4014" y="283"/>
                  </a:lnTo>
                  <a:lnTo>
                    <a:pt x="3930" y="319"/>
                  </a:lnTo>
                  <a:lnTo>
                    <a:pt x="3848" y="355"/>
                  </a:lnTo>
                  <a:lnTo>
                    <a:pt x="3766" y="395"/>
                  </a:lnTo>
                  <a:lnTo>
                    <a:pt x="3687" y="436"/>
                  </a:lnTo>
                  <a:lnTo>
                    <a:pt x="3607" y="477"/>
                  </a:lnTo>
                  <a:lnTo>
                    <a:pt x="3530" y="522"/>
                  </a:lnTo>
                  <a:lnTo>
                    <a:pt x="3454" y="568"/>
                  </a:lnTo>
                  <a:lnTo>
                    <a:pt x="3379" y="616"/>
                  </a:lnTo>
                  <a:lnTo>
                    <a:pt x="3304" y="665"/>
                  </a:lnTo>
                  <a:lnTo>
                    <a:pt x="3231" y="717"/>
                  </a:lnTo>
                  <a:lnTo>
                    <a:pt x="3160" y="769"/>
                  </a:lnTo>
                  <a:lnTo>
                    <a:pt x="3090" y="823"/>
                  </a:lnTo>
                  <a:lnTo>
                    <a:pt x="3022" y="880"/>
                  </a:lnTo>
                  <a:lnTo>
                    <a:pt x="2955" y="937"/>
                  </a:lnTo>
                  <a:lnTo>
                    <a:pt x="2889" y="996"/>
                  </a:lnTo>
                  <a:lnTo>
                    <a:pt x="2825" y="1056"/>
                  </a:lnTo>
                  <a:lnTo>
                    <a:pt x="2763" y="1119"/>
                  </a:lnTo>
                  <a:lnTo>
                    <a:pt x="2701" y="1181"/>
                  </a:lnTo>
                  <a:lnTo>
                    <a:pt x="2641" y="1246"/>
                  </a:lnTo>
                  <a:lnTo>
                    <a:pt x="2584" y="1313"/>
                  </a:lnTo>
                  <a:lnTo>
                    <a:pt x="2528" y="1380"/>
                  </a:lnTo>
                  <a:lnTo>
                    <a:pt x="2473" y="1449"/>
                  </a:lnTo>
                  <a:lnTo>
                    <a:pt x="2420" y="1519"/>
                  </a:lnTo>
                  <a:lnTo>
                    <a:pt x="2369" y="1590"/>
                  </a:lnTo>
                  <a:lnTo>
                    <a:pt x="2319" y="1663"/>
                  </a:lnTo>
                  <a:lnTo>
                    <a:pt x="2272" y="1737"/>
                  </a:lnTo>
                  <a:lnTo>
                    <a:pt x="2226" y="1811"/>
                  </a:lnTo>
                  <a:lnTo>
                    <a:pt x="2181" y="1887"/>
                  </a:lnTo>
                  <a:lnTo>
                    <a:pt x="2139" y="1965"/>
                  </a:lnTo>
                  <a:lnTo>
                    <a:pt x="2098" y="2043"/>
                  </a:lnTo>
                  <a:lnTo>
                    <a:pt x="2061" y="2122"/>
                  </a:lnTo>
                  <a:lnTo>
                    <a:pt x="2024" y="2203"/>
                  </a:lnTo>
                  <a:lnTo>
                    <a:pt x="1990" y="2284"/>
                  </a:lnTo>
                  <a:lnTo>
                    <a:pt x="1957" y="2367"/>
                  </a:lnTo>
                  <a:lnTo>
                    <a:pt x="1926" y="2450"/>
                  </a:lnTo>
                  <a:lnTo>
                    <a:pt x="1898" y="2534"/>
                  </a:lnTo>
                  <a:lnTo>
                    <a:pt x="1872" y="2620"/>
                  </a:lnTo>
                  <a:lnTo>
                    <a:pt x="1848" y="2705"/>
                  </a:lnTo>
                  <a:lnTo>
                    <a:pt x="1826" y="2792"/>
                  </a:lnTo>
                  <a:lnTo>
                    <a:pt x="1806" y="2880"/>
                  </a:lnTo>
                  <a:lnTo>
                    <a:pt x="1788" y="2968"/>
                  </a:lnTo>
                  <a:lnTo>
                    <a:pt x="1774" y="3057"/>
                  </a:lnTo>
                  <a:lnTo>
                    <a:pt x="1760" y="3147"/>
                  </a:lnTo>
                  <a:lnTo>
                    <a:pt x="1750" y="3238"/>
                  </a:lnTo>
                  <a:lnTo>
                    <a:pt x="1741" y="3330"/>
                  </a:lnTo>
                  <a:lnTo>
                    <a:pt x="1735" y="3422"/>
                  </a:lnTo>
                  <a:lnTo>
                    <a:pt x="1732" y="3514"/>
                  </a:lnTo>
                  <a:lnTo>
                    <a:pt x="1730" y="3607"/>
                  </a:lnTo>
                  <a:lnTo>
                    <a:pt x="1731" y="3681"/>
                  </a:lnTo>
                  <a:lnTo>
                    <a:pt x="1733" y="3755"/>
                  </a:lnTo>
                  <a:lnTo>
                    <a:pt x="1737" y="3828"/>
                  </a:lnTo>
                  <a:lnTo>
                    <a:pt x="1742" y="3901"/>
                  </a:lnTo>
                  <a:lnTo>
                    <a:pt x="1750" y="3973"/>
                  </a:lnTo>
                  <a:lnTo>
                    <a:pt x="1758" y="4045"/>
                  </a:lnTo>
                  <a:lnTo>
                    <a:pt x="1768" y="4117"/>
                  </a:lnTo>
                  <a:lnTo>
                    <a:pt x="1779" y="4188"/>
                  </a:lnTo>
                  <a:lnTo>
                    <a:pt x="1730" y="4217"/>
                  </a:lnTo>
                  <a:lnTo>
                    <a:pt x="1681" y="4248"/>
                  </a:lnTo>
                  <a:lnTo>
                    <a:pt x="1632" y="4278"/>
                  </a:lnTo>
                  <a:lnTo>
                    <a:pt x="1584" y="4309"/>
                  </a:lnTo>
                  <a:lnTo>
                    <a:pt x="1537" y="4342"/>
                  </a:lnTo>
                  <a:lnTo>
                    <a:pt x="1490" y="4374"/>
                  </a:lnTo>
                  <a:lnTo>
                    <a:pt x="1443" y="4409"/>
                  </a:lnTo>
                  <a:lnTo>
                    <a:pt x="1397" y="4442"/>
                  </a:lnTo>
                  <a:lnTo>
                    <a:pt x="1352" y="4478"/>
                  </a:lnTo>
                  <a:lnTo>
                    <a:pt x="1307" y="4513"/>
                  </a:lnTo>
                  <a:lnTo>
                    <a:pt x="1263" y="4549"/>
                  </a:lnTo>
                  <a:lnTo>
                    <a:pt x="1219" y="4586"/>
                  </a:lnTo>
                  <a:lnTo>
                    <a:pt x="1176" y="4624"/>
                  </a:lnTo>
                  <a:lnTo>
                    <a:pt x="1134" y="4661"/>
                  </a:lnTo>
                  <a:lnTo>
                    <a:pt x="1093" y="4700"/>
                  </a:lnTo>
                  <a:lnTo>
                    <a:pt x="1052" y="4740"/>
                  </a:lnTo>
                  <a:lnTo>
                    <a:pt x="1011" y="4780"/>
                  </a:lnTo>
                  <a:lnTo>
                    <a:pt x="972" y="4821"/>
                  </a:lnTo>
                  <a:lnTo>
                    <a:pt x="933" y="4862"/>
                  </a:lnTo>
                  <a:lnTo>
                    <a:pt x="894" y="4904"/>
                  </a:lnTo>
                  <a:lnTo>
                    <a:pt x="857" y="4946"/>
                  </a:lnTo>
                  <a:lnTo>
                    <a:pt x="820" y="4989"/>
                  </a:lnTo>
                  <a:lnTo>
                    <a:pt x="784" y="5033"/>
                  </a:lnTo>
                  <a:lnTo>
                    <a:pt x="748" y="5077"/>
                  </a:lnTo>
                  <a:lnTo>
                    <a:pt x="714" y="5122"/>
                  </a:lnTo>
                  <a:lnTo>
                    <a:pt x="679" y="5167"/>
                  </a:lnTo>
                  <a:lnTo>
                    <a:pt x="646" y="5213"/>
                  </a:lnTo>
                  <a:lnTo>
                    <a:pt x="613" y="5259"/>
                  </a:lnTo>
                  <a:lnTo>
                    <a:pt x="581" y="5306"/>
                  </a:lnTo>
                  <a:lnTo>
                    <a:pt x="550" y="5354"/>
                  </a:lnTo>
                  <a:lnTo>
                    <a:pt x="519" y="5402"/>
                  </a:lnTo>
                  <a:lnTo>
                    <a:pt x="490" y="5450"/>
                  </a:lnTo>
                  <a:lnTo>
                    <a:pt x="461" y="5499"/>
                  </a:lnTo>
                  <a:lnTo>
                    <a:pt x="434" y="5548"/>
                  </a:lnTo>
                  <a:lnTo>
                    <a:pt x="406" y="5598"/>
                  </a:lnTo>
                  <a:lnTo>
                    <a:pt x="379" y="5648"/>
                  </a:lnTo>
                  <a:lnTo>
                    <a:pt x="354" y="5698"/>
                  </a:lnTo>
                  <a:lnTo>
                    <a:pt x="329" y="5750"/>
                  </a:lnTo>
                  <a:lnTo>
                    <a:pt x="305" y="5802"/>
                  </a:lnTo>
                  <a:lnTo>
                    <a:pt x="282" y="5854"/>
                  </a:lnTo>
                  <a:lnTo>
                    <a:pt x="259" y="5906"/>
                  </a:lnTo>
                  <a:lnTo>
                    <a:pt x="239" y="5960"/>
                  </a:lnTo>
                  <a:lnTo>
                    <a:pt x="218" y="6013"/>
                  </a:lnTo>
                  <a:lnTo>
                    <a:pt x="198" y="6066"/>
                  </a:lnTo>
                  <a:lnTo>
                    <a:pt x="179" y="6120"/>
                  </a:lnTo>
                  <a:lnTo>
                    <a:pt x="161" y="6175"/>
                  </a:lnTo>
                  <a:lnTo>
                    <a:pt x="145" y="6230"/>
                  </a:lnTo>
                  <a:lnTo>
                    <a:pt x="128" y="6285"/>
                  </a:lnTo>
                  <a:lnTo>
                    <a:pt x="113" y="6341"/>
                  </a:lnTo>
                  <a:lnTo>
                    <a:pt x="99" y="6397"/>
                  </a:lnTo>
                  <a:lnTo>
                    <a:pt x="85" y="6454"/>
                  </a:lnTo>
                  <a:lnTo>
                    <a:pt x="74" y="6510"/>
                  </a:lnTo>
                  <a:lnTo>
                    <a:pt x="62" y="6566"/>
                  </a:lnTo>
                  <a:lnTo>
                    <a:pt x="51" y="6624"/>
                  </a:lnTo>
                  <a:lnTo>
                    <a:pt x="41" y="6681"/>
                  </a:lnTo>
                  <a:lnTo>
                    <a:pt x="33" y="6740"/>
                  </a:lnTo>
                  <a:lnTo>
                    <a:pt x="25" y="6798"/>
                  </a:lnTo>
                  <a:lnTo>
                    <a:pt x="18" y="6857"/>
                  </a:lnTo>
                  <a:lnTo>
                    <a:pt x="13" y="6915"/>
                  </a:lnTo>
                  <a:lnTo>
                    <a:pt x="9" y="6975"/>
                  </a:lnTo>
                  <a:lnTo>
                    <a:pt x="5" y="7034"/>
                  </a:lnTo>
                  <a:lnTo>
                    <a:pt x="3" y="7094"/>
                  </a:lnTo>
                  <a:lnTo>
                    <a:pt x="0" y="7153"/>
                  </a:lnTo>
                  <a:lnTo>
                    <a:pt x="0" y="7214"/>
                  </a:lnTo>
                  <a:lnTo>
                    <a:pt x="1" y="7295"/>
                  </a:lnTo>
                  <a:lnTo>
                    <a:pt x="4" y="7377"/>
                  </a:lnTo>
                  <a:lnTo>
                    <a:pt x="9" y="7457"/>
                  </a:lnTo>
                  <a:lnTo>
                    <a:pt x="15" y="7538"/>
                  </a:lnTo>
                  <a:lnTo>
                    <a:pt x="23" y="7618"/>
                  </a:lnTo>
                  <a:lnTo>
                    <a:pt x="34" y="7697"/>
                  </a:lnTo>
                  <a:lnTo>
                    <a:pt x="46" y="7776"/>
                  </a:lnTo>
                  <a:lnTo>
                    <a:pt x="60" y="7854"/>
                  </a:lnTo>
                  <a:lnTo>
                    <a:pt x="77" y="7932"/>
                  </a:lnTo>
                  <a:lnTo>
                    <a:pt x="93" y="8010"/>
                  </a:lnTo>
                  <a:lnTo>
                    <a:pt x="113" y="8086"/>
                  </a:lnTo>
                  <a:lnTo>
                    <a:pt x="134" y="8161"/>
                  </a:lnTo>
                  <a:lnTo>
                    <a:pt x="156" y="8236"/>
                  </a:lnTo>
                  <a:lnTo>
                    <a:pt x="181" y="8311"/>
                  </a:lnTo>
                  <a:lnTo>
                    <a:pt x="206" y="8385"/>
                  </a:lnTo>
                  <a:lnTo>
                    <a:pt x="234" y="8458"/>
                  </a:lnTo>
                  <a:lnTo>
                    <a:pt x="264" y="8530"/>
                  </a:lnTo>
                  <a:lnTo>
                    <a:pt x="294" y="8601"/>
                  </a:lnTo>
                  <a:lnTo>
                    <a:pt x="326" y="8671"/>
                  </a:lnTo>
                  <a:lnTo>
                    <a:pt x="361" y="8741"/>
                  </a:lnTo>
                  <a:lnTo>
                    <a:pt x="395" y="8810"/>
                  </a:lnTo>
                  <a:lnTo>
                    <a:pt x="433" y="8878"/>
                  </a:lnTo>
                  <a:lnTo>
                    <a:pt x="471" y="8946"/>
                  </a:lnTo>
                  <a:lnTo>
                    <a:pt x="511" y="9011"/>
                  </a:lnTo>
                  <a:lnTo>
                    <a:pt x="552" y="9077"/>
                  </a:lnTo>
                  <a:lnTo>
                    <a:pt x="595" y="9141"/>
                  </a:lnTo>
                  <a:lnTo>
                    <a:pt x="638" y="9205"/>
                  </a:lnTo>
                  <a:lnTo>
                    <a:pt x="684" y="9267"/>
                  </a:lnTo>
                  <a:lnTo>
                    <a:pt x="731" y="9329"/>
                  </a:lnTo>
                  <a:lnTo>
                    <a:pt x="779" y="9388"/>
                  </a:lnTo>
                  <a:lnTo>
                    <a:pt x="829" y="9448"/>
                  </a:lnTo>
                  <a:lnTo>
                    <a:pt x="880" y="9506"/>
                  </a:lnTo>
                  <a:lnTo>
                    <a:pt x="931" y="9564"/>
                  </a:lnTo>
                  <a:lnTo>
                    <a:pt x="984" y="9620"/>
                  </a:lnTo>
                  <a:lnTo>
                    <a:pt x="1039" y="9674"/>
                  </a:lnTo>
                  <a:lnTo>
                    <a:pt x="1095" y="9729"/>
                  </a:lnTo>
                  <a:lnTo>
                    <a:pt x="1151" y="9781"/>
                  </a:lnTo>
                  <a:lnTo>
                    <a:pt x="1210" y="9833"/>
                  </a:lnTo>
                  <a:lnTo>
                    <a:pt x="1269" y="9883"/>
                  </a:lnTo>
                  <a:lnTo>
                    <a:pt x="1329" y="9932"/>
                  </a:lnTo>
                  <a:lnTo>
                    <a:pt x="1390" y="9981"/>
                  </a:lnTo>
                  <a:lnTo>
                    <a:pt x="1453" y="10026"/>
                  </a:lnTo>
                  <a:lnTo>
                    <a:pt x="1517" y="10072"/>
                  </a:lnTo>
                  <a:lnTo>
                    <a:pt x="1581" y="10116"/>
                  </a:lnTo>
                  <a:lnTo>
                    <a:pt x="1647" y="10159"/>
                  </a:lnTo>
                  <a:lnTo>
                    <a:pt x="1714" y="10200"/>
                  </a:lnTo>
                  <a:lnTo>
                    <a:pt x="1781" y="10240"/>
                  </a:lnTo>
                  <a:lnTo>
                    <a:pt x="1850" y="10278"/>
                  </a:lnTo>
                  <a:lnTo>
                    <a:pt x="1919" y="10316"/>
                  </a:lnTo>
                  <a:lnTo>
                    <a:pt x="1990" y="10351"/>
                  </a:lnTo>
                  <a:lnTo>
                    <a:pt x="2061" y="10386"/>
                  </a:lnTo>
                  <a:lnTo>
                    <a:pt x="2133" y="10418"/>
                  </a:lnTo>
                  <a:lnTo>
                    <a:pt x="2206" y="10449"/>
                  </a:lnTo>
                  <a:lnTo>
                    <a:pt x="2280" y="10480"/>
                  </a:lnTo>
                  <a:lnTo>
                    <a:pt x="2354" y="10508"/>
                  </a:lnTo>
                  <a:lnTo>
                    <a:pt x="2430" y="10535"/>
                  </a:lnTo>
                  <a:lnTo>
                    <a:pt x="2507" y="10560"/>
                  </a:lnTo>
                  <a:lnTo>
                    <a:pt x="2583" y="10583"/>
                  </a:lnTo>
                  <a:lnTo>
                    <a:pt x="2661" y="10605"/>
                  </a:lnTo>
                  <a:lnTo>
                    <a:pt x="2740" y="10626"/>
                  </a:lnTo>
                  <a:lnTo>
                    <a:pt x="2819" y="10645"/>
                  </a:lnTo>
                  <a:lnTo>
                    <a:pt x="2898" y="10661"/>
                  </a:lnTo>
                  <a:lnTo>
                    <a:pt x="2979" y="10677"/>
                  </a:lnTo>
                  <a:lnTo>
                    <a:pt x="3060" y="10691"/>
                  </a:lnTo>
                  <a:lnTo>
                    <a:pt x="3079" y="10697"/>
                  </a:lnTo>
                  <a:lnTo>
                    <a:pt x="3099" y="10704"/>
                  </a:lnTo>
                  <a:lnTo>
                    <a:pt x="3120" y="10713"/>
                  </a:lnTo>
                  <a:lnTo>
                    <a:pt x="3141" y="10723"/>
                  </a:lnTo>
                  <a:lnTo>
                    <a:pt x="3162" y="10736"/>
                  </a:lnTo>
                  <a:lnTo>
                    <a:pt x="3185" y="10752"/>
                  </a:lnTo>
                  <a:lnTo>
                    <a:pt x="3211" y="10772"/>
                  </a:lnTo>
                  <a:lnTo>
                    <a:pt x="3238" y="10796"/>
                  </a:lnTo>
                  <a:lnTo>
                    <a:pt x="3266" y="10826"/>
                  </a:lnTo>
                  <a:lnTo>
                    <a:pt x="3297" y="10861"/>
                  </a:lnTo>
                  <a:lnTo>
                    <a:pt x="3331" y="10902"/>
                  </a:lnTo>
                  <a:lnTo>
                    <a:pt x="3367" y="10950"/>
                  </a:lnTo>
                  <a:lnTo>
                    <a:pt x="3406" y="11005"/>
                  </a:lnTo>
                  <a:lnTo>
                    <a:pt x="3448" y="11068"/>
                  </a:lnTo>
                  <a:lnTo>
                    <a:pt x="3494" y="11140"/>
                  </a:lnTo>
                  <a:lnTo>
                    <a:pt x="3543" y="11220"/>
                  </a:lnTo>
                  <a:lnTo>
                    <a:pt x="3567" y="11263"/>
                  </a:lnTo>
                  <a:lnTo>
                    <a:pt x="3593" y="11305"/>
                  </a:lnTo>
                  <a:lnTo>
                    <a:pt x="3619" y="11346"/>
                  </a:lnTo>
                  <a:lnTo>
                    <a:pt x="3645" y="11387"/>
                  </a:lnTo>
                  <a:lnTo>
                    <a:pt x="3672" y="11427"/>
                  </a:lnTo>
                  <a:lnTo>
                    <a:pt x="3700" y="11467"/>
                  </a:lnTo>
                  <a:lnTo>
                    <a:pt x="3730" y="11506"/>
                  </a:lnTo>
                  <a:lnTo>
                    <a:pt x="3759" y="11545"/>
                  </a:lnTo>
                  <a:lnTo>
                    <a:pt x="3789" y="11583"/>
                  </a:lnTo>
                  <a:lnTo>
                    <a:pt x="3820" y="11620"/>
                  </a:lnTo>
                  <a:lnTo>
                    <a:pt x="3852" y="11658"/>
                  </a:lnTo>
                  <a:lnTo>
                    <a:pt x="3883" y="11694"/>
                  </a:lnTo>
                  <a:lnTo>
                    <a:pt x="3916" y="11730"/>
                  </a:lnTo>
                  <a:lnTo>
                    <a:pt x="3950" y="11765"/>
                  </a:lnTo>
                  <a:lnTo>
                    <a:pt x="3983" y="11800"/>
                  </a:lnTo>
                  <a:lnTo>
                    <a:pt x="4018" y="11834"/>
                  </a:lnTo>
                  <a:lnTo>
                    <a:pt x="4053" y="11868"/>
                  </a:lnTo>
                  <a:lnTo>
                    <a:pt x="4089" y="11901"/>
                  </a:lnTo>
                  <a:lnTo>
                    <a:pt x="4125" y="11934"/>
                  </a:lnTo>
                  <a:lnTo>
                    <a:pt x="4162" y="11965"/>
                  </a:lnTo>
                  <a:lnTo>
                    <a:pt x="4199" y="11996"/>
                  </a:lnTo>
                  <a:lnTo>
                    <a:pt x="4237" y="12026"/>
                  </a:lnTo>
                  <a:lnTo>
                    <a:pt x="4276" y="12057"/>
                  </a:lnTo>
                  <a:lnTo>
                    <a:pt x="4314" y="12086"/>
                  </a:lnTo>
                  <a:lnTo>
                    <a:pt x="4353" y="12114"/>
                  </a:lnTo>
                  <a:lnTo>
                    <a:pt x="4393" y="12142"/>
                  </a:lnTo>
                  <a:lnTo>
                    <a:pt x="4433" y="12170"/>
                  </a:lnTo>
                  <a:lnTo>
                    <a:pt x="4474" y="12196"/>
                  </a:lnTo>
                  <a:lnTo>
                    <a:pt x="4515" y="12222"/>
                  </a:lnTo>
                  <a:lnTo>
                    <a:pt x="4557" y="12247"/>
                  </a:lnTo>
                  <a:lnTo>
                    <a:pt x="4598" y="12272"/>
                  </a:lnTo>
                  <a:lnTo>
                    <a:pt x="4640" y="12295"/>
                  </a:lnTo>
                  <a:lnTo>
                    <a:pt x="4683" y="12319"/>
                  </a:lnTo>
                  <a:lnTo>
                    <a:pt x="4726" y="12341"/>
                  </a:lnTo>
                  <a:lnTo>
                    <a:pt x="4770" y="12363"/>
                  </a:lnTo>
                  <a:lnTo>
                    <a:pt x="4813" y="12384"/>
                  </a:lnTo>
                  <a:lnTo>
                    <a:pt x="4857" y="12404"/>
                  </a:lnTo>
                  <a:lnTo>
                    <a:pt x="4902" y="12423"/>
                  </a:lnTo>
                  <a:lnTo>
                    <a:pt x="4946" y="12442"/>
                  </a:lnTo>
                  <a:lnTo>
                    <a:pt x="4992" y="12460"/>
                  </a:lnTo>
                  <a:lnTo>
                    <a:pt x="5037" y="12477"/>
                  </a:lnTo>
                  <a:lnTo>
                    <a:pt x="5083" y="12493"/>
                  </a:lnTo>
                  <a:lnTo>
                    <a:pt x="5128" y="12509"/>
                  </a:lnTo>
                  <a:lnTo>
                    <a:pt x="5175" y="12524"/>
                  </a:lnTo>
                  <a:lnTo>
                    <a:pt x="5221" y="12538"/>
                  </a:lnTo>
                  <a:lnTo>
                    <a:pt x="5268" y="12552"/>
                  </a:lnTo>
                  <a:lnTo>
                    <a:pt x="5314" y="12564"/>
                  </a:lnTo>
                  <a:lnTo>
                    <a:pt x="5361" y="12576"/>
                  </a:lnTo>
                  <a:lnTo>
                    <a:pt x="5409" y="12586"/>
                  </a:lnTo>
                  <a:lnTo>
                    <a:pt x="5456" y="12597"/>
                  </a:lnTo>
                  <a:lnTo>
                    <a:pt x="5503" y="12606"/>
                  </a:lnTo>
                  <a:lnTo>
                    <a:pt x="5551" y="12614"/>
                  </a:lnTo>
                  <a:lnTo>
                    <a:pt x="5599" y="12622"/>
                  </a:lnTo>
                  <a:lnTo>
                    <a:pt x="5647" y="12628"/>
                  </a:lnTo>
                  <a:lnTo>
                    <a:pt x="5695" y="12634"/>
                  </a:lnTo>
                  <a:lnTo>
                    <a:pt x="5743" y="12639"/>
                  </a:lnTo>
                  <a:lnTo>
                    <a:pt x="5791" y="12643"/>
                  </a:lnTo>
                  <a:lnTo>
                    <a:pt x="5839" y="12646"/>
                  </a:lnTo>
                  <a:lnTo>
                    <a:pt x="5888" y="12649"/>
                  </a:lnTo>
                  <a:lnTo>
                    <a:pt x="5936" y="12650"/>
                  </a:lnTo>
                  <a:lnTo>
                    <a:pt x="5985" y="12650"/>
                  </a:lnTo>
                  <a:lnTo>
                    <a:pt x="6033" y="12650"/>
                  </a:lnTo>
                  <a:lnTo>
                    <a:pt x="6082" y="12649"/>
                  </a:lnTo>
                  <a:lnTo>
                    <a:pt x="6130" y="12647"/>
                  </a:lnTo>
                  <a:lnTo>
                    <a:pt x="6174" y="12641"/>
                  </a:lnTo>
                  <a:lnTo>
                    <a:pt x="6217" y="12634"/>
                  </a:lnTo>
                  <a:lnTo>
                    <a:pt x="6260" y="12627"/>
                  </a:lnTo>
                  <a:lnTo>
                    <a:pt x="6303" y="12620"/>
                  </a:lnTo>
                  <a:lnTo>
                    <a:pt x="6345" y="12611"/>
                  </a:lnTo>
                  <a:lnTo>
                    <a:pt x="6388" y="12602"/>
                  </a:lnTo>
                  <a:lnTo>
                    <a:pt x="6430" y="12593"/>
                  </a:lnTo>
                  <a:lnTo>
                    <a:pt x="6473" y="12582"/>
                  </a:lnTo>
                  <a:lnTo>
                    <a:pt x="6515" y="12571"/>
                  </a:lnTo>
                  <a:lnTo>
                    <a:pt x="6556" y="12559"/>
                  </a:lnTo>
                  <a:lnTo>
                    <a:pt x="6598" y="12548"/>
                  </a:lnTo>
                  <a:lnTo>
                    <a:pt x="6640" y="12534"/>
                  </a:lnTo>
                  <a:lnTo>
                    <a:pt x="6682" y="12520"/>
                  </a:lnTo>
                  <a:lnTo>
                    <a:pt x="6722" y="12507"/>
                  </a:lnTo>
                  <a:lnTo>
                    <a:pt x="6763" y="12492"/>
                  </a:lnTo>
                  <a:lnTo>
                    <a:pt x="6804" y="12477"/>
                  </a:lnTo>
                  <a:lnTo>
                    <a:pt x="6845" y="12461"/>
                  </a:lnTo>
                  <a:lnTo>
                    <a:pt x="6884" y="12444"/>
                  </a:lnTo>
                  <a:lnTo>
                    <a:pt x="6924" y="12426"/>
                  </a:lnTo>
                  <a:lnTo>
                    <a:pt x="6964" y="12409"/>
                  </a:lnTo>
                  <a:lnTo>
                    <a:pt x="7003" y="12390"/>
                  </a:lnTo>
                  <a:lnTo>
                    <a:pt x="7042" y="12371"/>
                  </a:lnTo>
                  <a:lnTo>
                    <a:pt x="7081" y="12351"/>
                  </a:lnTo>
                  <a:lnTo>
                    <a:pt x="7119" y="12331"/>
                  </a:lnTo>
                  <a:lnTo>
                    <a:pt x="7157" y="12311"/>
                  </a:lnTo>
                  <a:lnTo>
                    <a:pt x="7194" y="12290"/>
                  </a:lnTo>
                  <a:lnTo>
                    <a:pt x="7232" y="12268"/>
                  </a:lnTo>
                  <a:lnTo>
                    <a:pt x="7269" y="12245"/>
                  </a:lnTo>
                  <a:lnTo>
                    <a:pt x="7305" y="12222"/>
                  </a:lnTo>
                  <a:lnTo>
                    <a:pt x="7342" y="12199"/>
                  </a:lnTo>
                  <a:lnTo>
                    <a:pt x="7377" y="12175"/>
                  </a:lnTo>
                  <a:lnTo>
                    <a:pt x="7413" y="12150"/>
                  </a:lnTo>
                  <a:lnTo>
                    <a:pt x="7447" y="12125"/>
                  </a:lnTo>
                  <a:lnTo>
                    <a:pt x="7482" y="12099"/>
                  </a:lnTo>
                  <a:lnTo>
                    <a:pt x="7516" y="12072"/>
                  </a:lnTo>
                  <a:lnTo>
                    <a:pt x="7549" y="12045"/>
                  </a:lnTo>
                  <a:lnTo>
                    <a:pt x="7582" y="12018"/>
                  </a:lnTo>
                  <a:lnTo>
                    <a:pt x="7615" y="11990"/>
                  </a:lnTo>
                  <a:lnTo>
                    <a:pt x="7647" y="11962"/>
                  </a:lnTo>
                  <a:lnTo>
                    <a:pt x="7679" y="11932"/>
                  </a:lnTo>
                  <a:lnTo>
                    <a:pt x="7709" y="11903"/>
                  </a:lnTo>
                  <a:lnTo>
                    <a:pt x="7741" y="11873"/>
                  </a:lnTo>
                  <a:lnTo>
                    <a:pt x="7771" y="11843"/>
                  </a:lnTo>
                  <a:lnTo>
                    <a:pt x="7800" y="11811"/>
                  </a:lnTo>
                  <a:lnTo>
                    <a:pt x="7829" y="11780"/>
                  </a:lnTo>
                  <a:lnTo>
                    <a:pt x="7858" y="11748"/>
                  </a:lnTo>
                  <a:lnTo>
                    <a:pt x="7886" y="11715"/>
                  </a:lnTo>
                  <a:lnTo>
                    <a:pt x="7913" y="11683"/>
                  </a:lnTo>
                  <a:lnTo>
                    <a:pt x="7939" y="11649"/>
                  </a:lnTo>
                  <a:lnTo>
                    <a:pt x="7965" y="11615"/>
                  </a:lnTo>
                  <a:lnTo>
                    <a:pt x="7991" y="11581"/>
                  </a:lnTo>
                  <a:lnTo>
                    <a:pt x="8016" y="11546"/>
                  </a:lnTo>
                  <a:lnTo>
                    <a:pt x="8040" y="11511"/>
                  </a:lnTo>
                  <a:lnTo>
                    <a:pt x="8063" y="11474"/>
                  </a:lnTo>
                  <a:lnTo>
                    <a:pt x="8086" y="11438"/>
                  </a:lnTo>
                  <a:lnTo>
                    <a:pt x="8109" y="11401"/>
                  </a:lnTo>
                  <a:lnTo>
                    <a:pt x="8130" y="11364"/>
                  </a:lnTo>
                  <a:lnTo>
                    <a:pt x="8151" y="11327"/>
                  </a:lnTo>
                  <a:lnTo>
                    <a:pt x="8172" y="11288"/>
                  </a:lnTo>
                  <a:lnTo>
                    <a:pt x="8191" y="11249"/>
                  </a:lnTo>
                  <a:lnTo>
                    <a:pt x="8209" y="11211"/>
                  </a:lnTo>
                  <a:lnTo>
                    <a:pt x="8228" y="11171"/>
                  </a:lnTo>
                  <a:lnTo>
                    <a:pt x="8245" y="11131"/>
                  </a:lnTo>
                  <a:lnTo>
                    <a:pt x="8262" y="11091"/>
                  </a:lnTo>
                  <a:lnTo>
                    <a:pt x="8288" y="11021"/>
                  </a:lnTo>
                  <a:lnTo>
                    <a:pt x="8312" y="10950"/>
                  </a:lnTo>
                  <a:lnTo>
                    <a:pt x="8334" y="10879"/>
                  </a:lnTo>
                  <a:lnTo>
                    <a:pt x="8354" y="10808"/>
                  </a:lnTo>
                  <a:lnTo>
                    <a:pt x="8371" y="10737"/>
                  </a:lnTo>
                  <a:lnTo>
                    <a:pt x="8387" y="10665"/>
                  </a:lnTo>
                  <a:lnTo>
                    <a:pt x="8401" y="10594"/>
                  </a:lnTo>
                  <a:lnTo>
                    <a:pt x="8412" y="10522"/>
                  </a:lnTo>
                  <a:lnTo>
                    <a:pt x="8421" y="10449"/>
                  </a:lnTo>
                  <a:lnTo>
                    <a:pt x="8429" y="10377"/>
                  </a:lnTo>
                  <a:lnTo>
                    <a:pt x="8434" y="10305"/>
                  </a:lnTo>
                  <a:lnTo>
                    <a:pt x="8437" y="10233"/>
                  </a:lnTo>
                  <a:lnTo>
                    <a:pt x="8438" y="10161"/>
                  </a:lnTo>
                  <a:lnTo>
                    <a:pt x="8437" y="10089"/>
                  </a:lnTo>
                  <a:lnTo>
                    <a:pt x="8433" y="10017"/>
                  </a:lnTo>
                  <a:lnTo>
                    <a:pt x="8428" y="9946"/>
                  </a:lnTo>
                  <a:lnTo>
                    <a:pt x="8419" y="9874"/>
                  </a:lnTo>
                  <a:lnTo>
                    <a:pt x="8410" y="9803"/>
                  </a:lnTo>
                  <a:lnTo>
                    <a:pt x="8397" y="9732"/>
                  </a:lnTo>
                  <a:lnTo>
                    <a:pt x="8383" y="9661"/>
                  </a:lnTo>
                  <a:lnTo>
                    <a:pt x="8366" y="9591"/>
                  </a:lnTo>
                  <a:lnTo>
                    <a:pt x="8347" y="9521"/>
                  </a:lnTo>
                  <a:lnTo>
                    <a:pt x="8326" y="9451"/>
                  </a:lnTo>
                  <a:lnTo>
                    <a:pt x="8302" y="9381"/>
                  </a:lnTo>
                  <a:lnTo>
                    <a:pt x="8276" y="9312"/>
                  </a:lnTo>
                  <a:lnTo>
                    <a:pt x="8249" y="9244"/>
                  </a:lnTo>
                  <a:lnTo>
                    <a:pt x="8218" y="9176"/>
                  </a:lnTo>
                  <a:lnTo>
                    <a:pt x="8185" y="9108"/>
                  </a:lnTo>
                  <a:lnTo>
                    <a:pt x="8151" y="9042"/>
                  </a:lnTo>
                  <a:lnTo>
                    <a:pt x="8113" y="8975"/>
                  </a:lnTo>
                  <a:lnTo>
                    <a:pt x="8074" y="8909"/>
                  </a:lnTo>
                  <a:lnTo>
                    <a:pt x="8032" y="8844"/>
                  </a:lnTo>
                  <a:lnTo>
                    <a:pt x="8002" y="8803"/>
                  </a:lnTo>
                  <a:lnTo>
                    <a:pt x="7970" y="8765"/>
                  </a:lnTo>
                  <a:lnTo>
                    <a:pt x="7939" y="8726"/>
                  </a:lnTo>
                  <a:lnTo>
                    <a:pt x="7908" y="8689"/>
                  </a:lnTo>
                  <a:lnTo>
                    <a:pt x="7875" y="8652"/>
                  </a:lnTo>
                  <a:lnTo>
                    <a:pt x="7842" y="8617"/>
                  </a:lnTo>
                  <a:lnTo>
                    <a:pt x="7807" y="8581"/>
                  </a:lnTo>
                  <a:lnTo>
                    <a:pt x="7774" y="8548"/>
                  </a:lnTo>
                  <a:lnTo>
                    <a:pt x="7738" y="8514"/>
                  </a:lnTo>
                  <a:lnTo>
                    <a:pt x="7703" y="8482"/>
                  </a:lnTo>
                  <a:lnTo>
                    <a:pt x="7667" y="8450"/>
                  </a:lnTo>
                  <a:lnTo>
                    <a:pt x="7631" y="8420"/>
                  </a:lnTo>
                  <a:lnTo>
                    <a:pt x="7593" y="8390"/>
                  </a:lnTo>
                  <a:lnTo>
                    <a:pt x="7556" y="8362"/>
                  </a:lnTo>
                  <a:lnTo>
                    <a:pt x="7518" y="8333"/>
                  </a:lnTo>
                  <a:lnTo>
                    <a:pt x="7480" y="8306"/>
                  </a:lnTo>
                  <a:lnTo>
                    <a:pt x="7441" y="8280"/>
                  </a:lnTo>
                  <a:lnTo>
                    <a:pt x="7401" y="8255"/>
                  </a:lnTo>
                  <a:lnTo>
                    <a:pt x="7362" y="8231"/>
                  </a:lnTo>
                  <a:lnTo>
                    <a:pt x="7322" y="8208"/>
                  </a:lnTo>
                  <a:lnTo>
                    <a:pt x="7281" y="8185"/>
                  </a:lnTo>
                  <a:lnTo>
                    <a:pt x="7240" y="8164"/>
                  </a:lnTo>
                  <a:lnTo>
                    <a:pt x="7200" y="8143"/>
                  </a:lnTo>
                  <a:lnTo>
                    <a:pt x="7158" y="8124"/>
                  </a:lnTo>
                  <a:lnTo>
                    <a:pt x="7116" y="8105"/>
                  </a:lnTo>
                  <a:lnTo>
                    <a:pt x="7073" y="8087"/>
                  </a:lnTo>
                  <a:lnTo>
                    <a:pt x="7032" y="8070"/>
                  </a:lnTo>
                  <a:lnTo>
                    <a:pt x="6989" y="8055"/>
                  </a:lnTo>
                  <a:lnTo>
                    <a:pt x="6945" y="8040"/>
                  </a:lnTo>
                  <a:lnTo>
                    <a:pt x="6902" y="8026"/>
                  </a:lnTo>
                  <a:lnTo>
                    <a:pt x="6858" y="8013"/>
                  </a:lnTo>
                  <a:lnTo>
                    <a:pt x="6814" y="8001"/>
                  </a:lnTo>
                  <a:lnTo>
                    <a:pt x="6770" y="7990"/>
                  </a:lnTo>
                  <a:lnTo>
                    <a:pt x="6727" y="7980"/>
                  </a:lnTo>
                  <a:lnTo>
                    <a:pt x="6682" y="7971"/>
                  </a:lnTo>
                  <a:lnTo>
                    <a:pt x="6638" y="7964"/>
                  </a:lnTo>
                  <a:lnTo>
                    <a:pt x="6593" y="7956"/>
                  </a:lnTo>
                  <a:lnTo>
                    <a:pt x="6548" y="7950"/>
                  </a:lnTo>
                  <a:lnTo>
                    <a:pt x="6503" y="7945"/>
                  </a:lnTo>
                  <a:lnTo>
                    <a:pt x="6458" y="7941"/>
                  </a:lnTo>
                  <a:lnTo>
                    <a:pt x="6413" y="7938"/>
                  </a:lnTo>
                  <a:lnTo>
                    <a:pt x="6367" y="7936"/>
                  </a:lnTo>
                  <a:lnTo>
                    <a:pt x="6322" y="7935"/>
                  </a:lnTo>
                  <a:lnTo>
                    <a:pt x="6277" y="7935"/>
                  </a:lnTo>
                  <a:lnTo>
                    <a:pt x="6232" y="7936"/>
                  </a:lnTo>
                  <a:lnTo>
                    <a:pt x="6187" y="7938"/>
                  </a:lnTo>
                  <a:lnTo>
                    <a:pt x="6141" y="7941"/>
                  </a:lnTo>
                  <a:lnTo>
                    <a:pt x="6096" y="7945"/>
                  </a:lnTo>
                  <a:lnTo>
                    <a:pt x="6050" y="7950"/>
                  </a:lnTo>
                  <a:lnTo>
                    <a:pt x="6005" y="7955"/>
                  </a:lnTo>
                  <a:lnTo>
                    <a:pt x="5959" y="7963"/>
                  </a:lnTo>
                  <a:lnTo>
                    <a:pt x="5914" y="7971"/>
                  </a:lnTo>
                  <a:lnTo>
                    <a:pt x="5869" y="7980"/>
                  </a:lnTo>
                  <a:lnTo>
                    <a:pt x="5824" y="7991"/>
                  </a:lnTo>
                  <a:lnTo>
                    <a:pt x="5779" y="8002"/>
                  </a:lnTo>
                  <a:lnTo>
                    <a:pt x="5735" y="8015"/>
                  </a:lnTo>
                  <a:lnTo>
                    <a:pt x="5690" y="8029"/>
                  </a:lnTo>
                  <a:lnTo>
                    <a:pt x="5645" y="8042"/>
                  </a:lnTo>
                  <a:lnTo>
                    <a:pt x="5601" y="8058"/>
                  </a:lnTo>
                  <a:lnTo>
                    <a:pt x="5556" y="8074"/>
                  </a:lnTo>
                  <a:lnTo>
                    <a:pt x="5512" y="8092"/>
                  </a:lnTo>
                  <a:lnTo>
                    <a:pt x="5468" y="8112"/>
                  </a:lnTo>
                  <a:lnTo>
                    <a:pt x="5425" y="8132"/>
                  </a:lnTo>
                  <a:lnTo>
                    <a:pt x="5382" y="8153"/>
                  </a:lnTo>
                  <a:lnTo>
                    <a:pt x="5344" y="8172"/>
                  </a:lnTo>
                  <a:lnTo>
                    <a:pt x="5307" y="8192"/>
                  </a:lnTo>
                  <a:lnTo>
                    <a:pt x="5271" y="8213"/>
                  </a:lnTo>
                  <a:lnTo>
                    <a:pt x="5234" y="8235"/>
                  </a:lnTo>
                  <a:lnTo>
                    <a:pt x="5199" y="8258"/>
                  </a:lnTo>
                  <a:lnTo>
                    <a:pt x="5164" y="8282"/>
                  </a:lnTo>
                  <a:lnTo>
                    <a:pt x="5130" y="8306"/>
                  </a:lnTo>
                  <a:lnTo>
                    <a:pt x="5096" y="8332"/>
                  </a:lnTo>
                  <a:lnTo>
                    <a:pt x="5063" y="8359"/>
                  </a:lnTo>
                  <a:lnTo>
                    <a:pt x="5031" y="8385"/>
                  </a:lnTo>
                  <a:lnTo>
                    <a:pt x="4998" y="8413"/>
                  </a:lnTo>
                  <a:lnTo>
                    <a:pt x="4967" y="8441"/>
                  </a:lnTo>
                  <a:lnTo>
                    <a:pt x="4937" y="8470"/>
                  </a:lnTo>
                  <a:lnTo>
                    <a:pt x="4906" y="8500"/>
                  </a:lnTo>
                  <a:lnTo>
                    <a:pt x="4877" y="8530"/>
                  </a:lnTo>
                  <a:lnTo>
                    <a:pt x="4849" y="8561"/>
                  </a:lnTo>
                  <a:lnTo>
                    <a:pt x="4821" y="8594"/>
                  </a:lnTo>
                  <a:lnTo>
                    <a:pt x="4794" y="8625"/>
                  </a:lnTo>
                  <a:lnTo>
                    <a:pt x="4766" y="8658"/>
                  </a:lnTo>
                  <a:lnTo>
                    <a:pt x="4740" y="8692"/>
                  </a:lnTo>
                  <a:lnTo>
                    <a:pt x="4715" y="8726"/>
                  </a:lnTo>
                  <a:lnTo>
                    <a:pt x="4691" y="8761"/>
                  </a:lnTo>
                  <a:lnTo>
                    <a:pt x="4667" y="8795"/>
                  </a:lnTo>
                  <a:lnTo>
                    <a:pt x="4644" y="8832"/>
                  </a:lnTo>
                  <a:lnTo>
                    <a:pt x="4622" y="8867"/>
                  </a:lnTo>
                  <a:lnTo>
                    <a:pt x="4600" y="8904"/>
                  </a:lnTo>
                  <a:lnTo>
                    <a:pt x="4580" y="8941"/>
                  </a:lnTo>
                  <a:lnTo>
                    <a:pt x="4560" y="8978"/>
                  </a:lnTo>
                  <a:lnTo>
                    <a:pt x="4541" y="9017"/>
                  </a:lnTo>
                  <a:lnTo>
                    <a:pt x="4523" y="9054"/>
                  </a:lnTo>
                  <a:lnTo>
                    <a:pt x="4505" y="9093"/>
                  </a:lnTo>
                  <a:lnTo>
                    <a:pt x="4489" y="9132"/>
                  </a:lnTo>
                  <a:lnTo>
                    <a:pt x="4473" y="9171"/>
                  </a:lnTo>
                  <a:lnTo>
                    <a:pt x="4458" y="9211"/>
                  </a:lnTo>
                  <a:lnTo>
                    <a:pt x="4444" y="9250"/>
                  </a:lnTo>
                  <a:lnTo>
                    <a:pt x="4430" y="9291"/>
                  </a:lnTo>
                  <a:lnTo>
                    <a:pt x="4419" y="9332"/>
                  </a:lnTo>
                  <a:lnTo>
                    <a:pt x="4407" y="9373"/>
                  </a:lnTo>
                  <a:lnTo>
                    <a:pt x="4397" y="9413"/>
                  </a:lnTo>
                  <a:lnTo>
                    <a:pt x="4387" y="9454"/>
                  </a:lnTo>
                  <a:lnTo>
                    <a:pt x="4378" y="9496"/>
                  </a:lnTo>
                  <a:lnTo>
                    <a:pt x="4371" y="9538"/>
                  </a:lnTo>
                  <a:lnTo>
                    <a:pt x="4363" y="9579"/>
                  </a:lnTo>
                  <a:lnTo>
                    <a:pt x="4358" y="9621"/>
                  </a:lnTo>
                  <a:lnTo>
                    <a:pt x="4353" y="9663"/>
                  </a:lnTo>
                  <a:lnTo>
                    <a:pt x="4349" y="9705"/>
                  </a:lnTo>
                  <a:lnTo>
                    <a:pt x="4347" y="9747"/>
                  </a:lnTo>
                  <a:lnTo>
                    <a:pt x="4345" y="9789"/>
                  </a:lnTo>
                  <a:lnTo>
                    <a:pt x="4344" y="9831"/>
                  </a:lnTo>
                  <a:lnTo>
                    <a:pt x="4344" y="9874"/>
                  </a:lnTo>
                  <a:lnTo>
                    <a:pt x="4346" y="9916"/>
                  </a:lnTo>
                  <a:lnTo>
                    <a:pt x="4348" y="9959"/>
                  </a:lnTo>
                  <a:lnTo>
                    <a:pt x="4351" y="10000"/>
                  </a:lnTo>
                  <a:lnTo>
                    <a:pt x="4355" y="10042"/>
                  </a:lnTo>
                  <a:lnTo>
                    <a:pt x="4360" y="10085"/>
                  </a:lnTo>
                  <a:lnTo>
                    <a:pt x="4368" y="10127"/>
                  </a:lnTo>
                  <a:lnTo>
                    <a:pt x="4375" y="10168"/>
                  </a:lnTo>
                  <a:lnTo>
                    <a:pt x="4383" y="10210"/>
                  </a:lnTo>
                  <a:lnTo>
                    <a:pt x="4394" y="10252"/>
                  </a:lnTo>
                  <a:lnTo>
                    <a:pt x="4404" y="10294"/>
                  </a:lnTo>
                  <a:lnTo>
                    <a:pt x="4417" y="10335"/>
                  </a:lnTo>
                  <a:lnTo>
                    <a:pt x="4430" y="10375"/>
                  </a:lnTo>
                  <a:lnTo>
                    <a:pt x="4444" y="10417"/>
                  </a:lnTo>
                  <a:lnTo>
                    <a:pt x="4459" y="10457"/>
                  </a:lnTo>
                  <a:lnTo>
                    <a:pt x="4474" y="10489"/>
                  </a:lnTo>
                  <a:lnTo>
                    <a:pt x="4488" y="10522"/>
                  </a:lnTo>
                  <a:lnTo>
                    <a:pt x="4503" y="10553"/>
                  </a:lnTo>
                  <a:lnTo>
                    <a:pt x="4519" y="10584"/>
                  </a:lnTo>
                  <a:lnTo>
                    <a:pt x="4536" y="10614"/>
                  </a:lnTo>
                  <a:lnTo>
                    <a:pt x="4552" y="10646"/>
                  </a:lnTo>
                  <a:lnTo>
                    <a:pt x="4570" y="10675"/>
                  </a:lnTo>
                  <a:lnTo>
                    <a:pt x="4589" y="10705"/>
                  </a:lnTo>
                  <a:lnTo>
                    <a:pt x="4608" y="10735"/>
                  </a:lnTo>
                  <a:lnTo>
                    <a:pt x="4627" y="10763"/>
                  </a:lnTo>
                  <a:lnTo>
                    <a:pt x="4646" y="10791"/>
                  </a:lnTo>
                  <a:lnTo>
                    <a:pt x="4667" y="10819"/>
                  </a:lnTo>
                  <a:lnTo>
                    <a:pt x="4688" y="10846"/>
                  </a:lnTo>
                  <a:lnTo>
                    <a:pt x="4710" y="10873"/>
                  </a:lnTo>
                  <a:lnTo>
                    <a:pt x="4732" y="10901"/>
                  </a:lnTo>
                  <a:lnTo>
                    <a:pt x="4755" y="10927"/>
                  </a:lnTo>
                  <a:lnTo>
                    <a:pt x="4778" y="10952"/>
                  </a:lnTo>
                  <a:lnTo>
                    <a:pt x="4802" y="10977"/>
                  </a:lnTo>
                  <a:lnTo>
                    <a:pt x="4826" y="11002"/>
                  </a:lnTo>
                  <a:lnTo>
                    <a:pt x="4851" y="11026"/>
                  </a:lnTo>
                  <a:lnTo>
                    <a:pt x="4876" y="11049"/>
                  </a:lnTo>
                  <a:lnTo>
                    <a:pt x="4901" y="11072"/>
                  </a:lnTo>
                  <a:lnTo>
                    <a:pt x="4927" y="11095"/>
                  </a:lnTo>
                  <a:lnTo>
                    <a:pt x="4954" y="11117"/>
                  </a:lnTo>
                  <a:lnTo>
                    <a:pt x="4981" y="11138"/>
                  </a:lnTo>
                  <a:lnTo>
                    <a:pt x="5008" y="11159"/>
                  </a:lnTo>
                  <a:lnTo>
                    <a:pt x="5036" y="11179"/>
                  </a:lnTo>
                  <a:lnTo>
                    <a:pt x="5064" y="11198"/>
                  </a:lnTo>
                  <a:lnTo>
                    <a:pt x="5092" y="11218"/>
                  </a:lnTo>
                  <a:lnTo>
                    <a:pt x="5122" y="11236"/>
                  </a:lnTo>
                  <a:lnTo>
                    <a:pt x="5151" y="11254"/>
                  </a:lnTo>
                  <a:lnTo>
                    <a:pt x="5180" y="11271"/>
                  </a:lnTo>
                  <a:lnTo>
                    <a:pt x="5209" y="11288"/>
                  </a:lnTo>
                  <a:lnTo>
                    <a:pt x="5240" y="11304"/>
                  </a:lnTo>
                  <a:lnTo>
                    <a:pt x="5271" y="11319"/>
                  </a:lnTo>
                  <a:lnTo>
                    <a:pt x="5301" y="11333"/>
                  </a:lnTo>
                  <a:lnTo>
                    <a:pt x="5332" y="11348"/>
                  </a:lnTo>
                  <a:lnTo>
                    <a:pt x="5364" y="11361"/>
                  </a:lnTo>
                  <a:lnTo>
                    <a:pt x="5395" y="11374"/>
                  </a:lnTo>
                  <a:lnTo>
                    <a:pt x="5428" y="11385"/>
                  </a:lnTo>
                  <a:lnTo>
                    <a:pt x="5460" y="11397"/>
                  </a:lnTo>
                  <a:lnTo>
                    <a:pt x="5492" y="11407"/>
                  </a:lnTo>
                  <a:lnTo>
                    <a:pt x="5525" y="11417"/>
                  </a:lnTo>
                  <a:lnTo>
                    <a:pt x="5558" y="11426"/>
                  </a:lnTo>
                  <a:lnTo>
                    <a:pt x="5590" y="11433"/>
                  </a:lnTo>
                  <a:lnTo>
                    <a:pt x="5624" y="11442"/>
                  </a:lnTo>
                  <a:lnTo>
                    <a:pt x="5657" y="11448"/>
                  </a:lnTo>
                  <a:lnTo>
                    <a:pt x="5692" y="11454"/>
                  </a:lnTo>
                  <a:lnTo>
                    <a:pt x="5725" y="11459"/>
                  </a:lnTo>
                  <a:lnTo>
                    <a:pt x="5759" y="11464"/>
                  </a:lnTo>
                  <a:lnTo>
                    <a:pt x="5793" y="11467"/>
                  </a:lnTo>
                  <a:lnTo>
                    <a:pt x="5827" y="11470"/>
                  </a:lnTo>
                  <a:lnTo>
                    <a:pt x="5862" y="11472"/>
                  </a:lnTo>
                  <a:lnTo>
                    <a:pt x="5896" y="11473"/>
                  </a:lnTo>
                  <a:lnTo>
                    <a:pt x="5931" y="11473"/>
                  </a:lnTo>
                  <a:lnTo>
                    <a:pt x="5965" y="11473"/>
                  </a:lnTo>
                  <a:lnTo>
                    <a:pt x="6001" y="11471"/>
                  </a:lnTo>
                  <a:lnTo>
                    <a:pt x="6035" y="11469"/>
                  </a:lnTo>
                  <a:lnTo>
                    <a:pt x="6071" y="11466"/>
                  </a:lnTo>
                  <a:lnTo>
                    <a:pt x="6105" y="11461"/>
                  </a:lnTo>
                  <a:lnTo>
                    <a:pt x="6141" y="11457"/>
                  </a:lnTo>
                  <a:lnTo>
                    <a:pt x="6175" y="11451"/>
                  </a:lnTo>
                  <a:lnTo>
                    <a:pt x="6211" y="11445"/>
                  </a:lnTo>
                  <a:lnTo>
                    <a:pt x="6246" y="11436"/>
                  </a:lnTo>
                  <a:lnTo>
                    <a:pt x="6279" y="11426"/>
                  </a:lnTo>
                  <a:lnTo>
                    <a:pt x="6310" y="11413"/>
                  </a:lnTo>
                  <a:lnTo>
                    <a:pt x="6341" y="11401"/>
                  </a:lnTo>
                  <a:lnTo>
                    <a:pt x="6373" y="11387"/>
                  </a:lnTo>
                  <a:lnTo>
                    <a:pt x="6403" y="11374"/>
                  </a:lnTo>
                  <a:lnTo>
                    <a:pt x="6434" y="11359"/>
                  </a:lnTo>
                  <a:lnTo>
                    <a:pt x="6463" y="11343"/>
                  </a:lnTo>
                  <a:lnTo>
                    <a:pt x="6494" y="11327"/>
                  </a:lnTo>
                  <a:lnTo>
                    <a:pt x="6522" y="11310"/>
                  </a:lnTo>
                  <a:lnTo>
                    <a:pt x="6551" y="11293"/>
                  </a:lnTo>
                  <a:lnTo>
                    <a:pt x="6579" y="11275"/>
                  </a:lnTo>
                  <a:lnTo>
                    <a:pt x="6606" y="11256"/>
                  </a:lnTo>
                  <a:lnTo>
                    <a:pt x="6635" y="11237"/>
                  </a:lnTo>
                  <a:lnTo>
                    <a:pt x="6661" y="11217"/>
                  </a:lnTo>
                  <a:lnTo>
                    <a:pt x="6687" y="11196"/>
                  </a:lnTo>
                  <a:lnTo>
                    <a:pt x="6713" y="11175"/>
                  </a:lnTo>
                  <a:lnTo>
                    <a:pt x="6738" y="11154"/>
                  </a:lnTo>
                  <a:lnTo>
                    <a:pt x="6763" y="11132"/>
                  </a:lnTo>
                  <a:lnTo>
                    <a:pt x="6787" y="11110"/>
                  </a:lnTo>
                  <a:lnTo>
                    <a:pt x="6810" y="11087"/>
                  </a:lnTo>
                  <a:lnTo>
                    <a:pt x="6833" y="11063"/>
                  </a:lnTo>
                  <a:lnTo>
                    <a:pt x="6856" y="11038"/>
                  </a:lnTo>
                  <a:lnTo>
                    <a:pt x="6878" y="11014"/>
                  </a:lnTo>
                  <a:lnTo>
                    <a:pt x="6899" y="10989"/>
                  </a:lnTo>
                  <a:lnTo>
                    <a:pt x="6920" y="10963"/>
                  </a:lnTo>
                  <a:lnTo>
                    <a:pt x="6940" y="10938"/>
                  </a:lnTo>
                  <a:lnTo>
                    <a:pt x="6958" y="10911"/>
                  </a:lnTo>
                  <a:lnTo>
                    <a:pt x="6977" y="10885"/>
                  </a:lnTo>
                  <a:lnTo>
                    <a:pt x="6995" y="10858"/>
                  </a:lnTo>
                  <a:lnTo>
                    <a:pt x="7013" y="10831"/>
                  </a:lnTo>
                  <a:lnTo>
                    <a:pt x="7029" y="10802"/>
                  </a:lnTo>
                  <a:lnTo>
                    <a:pt x="7045" y="10774"/>
                  </a:lnTo>
                  <a:lnTo>
                    <a:pt x="7060" y="10746"/>
                  </a:lnTo>
                  <a:lnTo>
                    <a:pt x="7074" y="10717"/>
                  </a:lnTo>
                  <a:lnTo>
                    <a:pt x="7088" y="10688"/>
                  </a:lnTo>
                  <a:lnTo>
                    <a:pt x="7101" y="10658"/>
                  </a:lnTo>
                  <a:lnTo>
                    <a:pt x="7113" y="10628"/>
                  </a:lnTo>
                  <a:lnTo>
                    <a:pt x="7124" y="10599"/>
                  </a:lnTo>
                  <a:lnTo>
                    <a:pt x="7136" y="10569"/>
                  </a:lnTo>
                  <a:lnTo>
                    <a:pt x="7145" y="10537"/>
                  </a:lnTo>
                  <a:lnTo>
                    <a:pt x="7155" y="10507"/>
                  </a:lnTo>
                  <a:lnTo>
                    <a:pt x="7162" y="10476"/>
                  </a:lnTo>
                  <a:lnTo>
                    <a:pt x="7169" y="10444"/>
                  </a:lnTo>
                  <a:lnTo>
                    <a:pt x="7177" y="10413"/>
                  </a:lnTo>
                  <a:lnTo>
                    <a:pt x="7182" y="10382"/>
                  </a:lnTo>
                  <a:lnTo>
                    <a:pt x="7187" y="10350"/>
                  </a:lnTo>
                  <a:lnTo>
                    <a:pt x="7190" y="10318"/>
                  </a:lnTo>
                  <a:lnTo>
                    <a:pt x="7193" y="10287"/>
                  </a:lnTo>
                  <a:lnTo>
                    <a:pt x="7195" y="10254"/>
                  </a:lnTo>
                  <a:lnTo>
                    <a:pt x="7197" y="10222"/>
                  </a:lnTo>
                  <a:lnTo>
                    <a:pt x="7198" y="10189"/>
                  </a:lnTo>
                  <a:lnTo>
                    <a:pt x="7197" y="10157"/>
                  </a:lnTo>
                  <a:lnTo>
                    <a:pt x="7194" y="10125"/>
                  </a:lnTo>
                  <a:lnTo>
                    <a:pt x="7192" y="10092"/>
                  </a:lnTo>
                  <a:lnTo>
                    <a:pt x="7188" y="10060"/>
                  </a:lnTo>
                  <a:lnTo>
                    <a:pt x="7184" y="10026"/>
                  </a:lnTo>
                  <a:lnTo>
                    <a:pt x="7179" y="9994"/>
                  </a:lnTo>
                  <a:lnTo>
                    <a:pt x="7171" y="9962"/>
                  </a:lnTo>
                  <a:lnTo>
                    <a:pt x="7164" y="9928"/>
                  </a:lnTo>
                  <a:lnTo>
                    <a:pt x="7156" y="9896"/>
                  </a:lnTo>
                  <a:lnTo>
                    <a:pt x="7145" y="9864"/>
                  </a:lnTo>
                  <a:lnTo>
                    <a:pt x="7135" y="9831"/>
                  </a:lnTo>
                  <a:lnTo>
                    <a:pt x="7123" y="9799"/>
                  </a:lnTo>
                  <a:lnTo>
                    <a:pt x="7110" y="9766"/>
                  </a:lnTo>
                  <a:lnTo>
                    <a:pt x="7099" y="9744"/>
                  </a:lnTo>
                  <a:lnTo>
                    <a:pt x="7087" y="9724"/>
                  </a:lnTo>
                  <a:lnTo>
                    <a:pt x="7074" y="9703"/>
                  </a:lnTo>
                  <a:lnTo>
                    <a:pt x="7062" y="9683"/>
                  </a:lnTo>
                  <a:lnTo>
                    <a:pt x="7048" y="9662"/>
                  </a:lnTo>
                  <a:lnTo>
                    <a:pt x="7034" y="9643"/>
                  </a:lnTo>
                  <a:lnTo>
                    <a:pt x="7004" y="9605"/>
                  </a:lnTo>
                  <a:lnTo>
                    <a:pt x="6973" y="9569"/>
                  </a:lnTo>
                  <a:lnTo>
                    <a:pt x="6941" y="9534"/>
                  </a:lnTo>
                  <a:lnTo>
                    <a:pt x="6907" y="9501"/>
                  </a:lnTo>
                  <a:lnTo>
                    <a:pt x="6872" y="9471"/>
                  </a:lnTo>
                  <a:lnTo>
                    <a:pt x="6836" y="9442"/>
                  </a:lnTo>
                  <a:lnTo>
                    <a:pt x="6801" y="9415"/>
                  </a:lnTo>
                  <a:lnTo>
                    <a:pt x="6765" y="9391"/>
                  </a:lnTo>
                  <a:lnTo>
                    <a:pt x="6729" y="9368"/>
                  </a:lnTo>
                  <a:lnTo>
                    <a:pt x="6693" y="9350"/>
                  </a:lnTo>
                  <a:lnTo>
                    <a:pt x="6659" y="9332"/>
                  </a:lnTo>
                  <a:lnTo>
                    <a:pt x="6624" y="9317"/>
                  </a:lnTo>
                  <a:lnTo>
                    <a:pt x="6592" y="9305"/>
                  </a:lnTo>
                  <a:lnTo>
                    <a:pt x="6570" y="9294"/>
                  </a:lnTo>
                  <a:lnTo>
                    <a:pt x="6548" y="9285"/>
                  </a:lnTo>
                  <a:lnTo>
                    <a:pt x="6527" y="9276"/>
                  </a:lnTo>
                  <a:lnTo>
                    <a:pt x="6506" y="9268"/>
                  </a:lnTo>
                  <a:lnTo>
                    <a:pt x="6484" y="9260"/>
                  </a:lnTo>
                  <a:lnTo>
                    <a:pt x="6463" y="9254"/>
                  </a:lnTo>
                  <a:lnTo>
                    <a:pt x="6443" y="9247"/>
                  </a:lnTo>
                  <a:lnTo>
                    <a:pt x="6422" y="9242"/>
                  </a:lnTo>
                  <a:lnTo>
                    <a:pt x="6401" y="9238"/>
                  </a:lnTo>
                  <a:lnTo>
                    <a:pt x="6380" y="9234"/>
                  </a:lnTo>
                  <a:lnTo>
                    <a:pt x="6359" y="9230"/>
                  </a:lnTo>
                  <a:lnTo>
                    <a:pt x="6339" y="9227"/>
                  </a:lnTo>
                  <a:lnTo>
                    <a:pt x="6318" y="9225"/>
                  </a:lnTo>
                  <a:lnTo>
                    <a:pt x="6297" y="9224"/>
                  </a:lnTo>
                  <a:lnTo>
                    <a:pt x="6258" y="9223"/>
                  </a:lnTo>
                  <a:lnTo>
                    <a:pt x="6218" y="9224"/>
                  </a:lnTo>
                  <a:lnTo>
                    <a:pt x="6178" y="9229"/>
                  </a:lnTo>
                  <a:lnTo>
                    <a:pt x="6139" y="9235"/>
                  </a:lnTo>
                  <a:lnTo>
                    <a:pt x="6100" y="9243"/>
                  </a:lnTo>
                  <a:lnTo>
                    <a:pt x="6062" y="9254"/>
                  </a:lnTo>
                  <a:lnTo>
                    <a:pt x="6025" y="9266"/>
                  </a:lnTo>
                  <a:lnTo>
                    <a:pt x="5987" y="9281"/>
                  </a:lnTo>
                  <a:lnTo>
                    <a:pt x="5951" y="9297"/>
                  </a:lnTo>
                  <a:lnTo>
                    <a:pt x="5914" y="9316"/>
                  </a:lnTo>
                  <a:lnTo>
                    <a:pt x="5879" y="9336"/>
                  </a:lnTo>
                  <a:lnTo>
                    <a:pt x="5843" y="9358"/>
                  </a:lnTo>
                  <a:lnTo>
                    <a:pt x="5809" y="9382"/>
                  </a:lnTo>
                  <a:lnTo>
                    <a:pt x="5774" y="9407"/>
                  </a:lnTo>
                  <a:lnTo>
                    <a:pt x="5741" y="9434"/>
                  </a:lnTo>
                  <a:lnTo>
                    <a:pt x="5708" y="9461"/>
                  </a:lnTo>
                  <a:lnTo>
                    <a:pt x="5676" y="9492"/>
                  </a:lnTo>
                  <a:lnTo>
                    <a:pt x="5644" y="9522"/>
                  </a:lnTo>
                  <a:lnTo>
                    <a:pt x="5613" y="9553"/>
                  </a:lnTo>
                  <a:lnTo>
                    <a:pt x="5582" y="9587"/>
                  </a:lnTo>
                  <a:lnTo>
                    <a:pt x="5553" y="9621"/>
                  </a:lnTo>
                  <a:lnTo>
                    <a:pt x="5524" y="9656"/>
                  </a:lnTo>
                  <a:lnTo>
                    <a:pt x="5494" y="9692"/>
                  </a:lnTo>
                  <a:lnTo>
                    <a:pt x="5466" y="9729"/>
                  </a:lnTo>
                  <a:lnTo>
                    <a:pt x="5439" y="9766"/>
                  </a:lnTo>
                  <a:lnTo>
                    <a:pt x="5435" y="9734"/>
                  </a:lnTo>
                  <a:lnTo>
                    <a:pt x="5431" y="9703"/>
                  </a:lnTo>
                  <a:lnTo>
                    <a:pt x="5429" y="9671"/>
                  </a:lnTo>
                  <a:lnTo>
                    <a:pt x="5429" y="9642"/>
                  </a:lnTo>
                  <a:lnTo>
                    <a:pt x="5429" y="9612"/>
                  </a:lnTo>
                  <a:lnTo>
                    <a:pt x="5430" y="9584"/>
                  </a:lnTo>
                  <a:lnTo>
                    <a:pt x="5433" y="9555"/>
                  </a:lnTo>
                  <a:lnTo>
                    <a:pt x="5437" y="9528"/>
                  </a:lnTo>
                  <a:lnTo>
                    <a:pt x="5442" y="9501"/>
                  </a:lnTo>
                  <a:lnTo>
                    <a:pt x="5448" y="9475"/>
                  </a:lnTo>
                  <a:lnTo>
                    <a:pt x="5456" y="9450"/>
                  </a:lnTo>
                  <a:lnTo>
                    <a:pt x="5464" y="9425"/>
                  </a:lnTo>
                  <a:lnTo>
                    <a:pt x="5472" y="9401"/>
                  </a:lnTo>
                  <a:lnTo>
                    <a:pt x="5483" y="9377"/>
                  </a:lnTo>
                  <a:lnTo>
                    <a:pt x="5494" y="9354"/>
                  </a:lnTo>
                  <a:lnTo>
                    <a:pt x="5507" y="9332"/>
                  </a:lnTo>
                  <a:lnTo>
                    <a:pt x="5519" y="9310"/>
                  </a:lnTo>
                  <a:lnTo>
                    <a:pt x="5534" y="9289"/>
                  </a:lnTo>
                  <a:lnTo>
                    <a:pt x="5549" y="9269"/>
                  </a:lnTo>
                  <a:lnTo>
                    <a:pt x="5564" y="9249"/>
                  </a:lnTo>
                  <a:lnTo>
                    <a:pt x="5581" y="9230"/>
                  </a:lnTo>
                  <a:lnTo>
                    <a:pt x="5598" y="9212"/>
                  </a:lnTo>
                  <a:lnTo>
                    <a:pt x="5615" y="9194"/>
                  </a:lnTo>
                  <a:lnTo>
                    <a:pt x="5634" y="9176"/>
                  </a:lnTo>
                  <a:lnTo>
                    <a:pt x="5654" y="9160"/>
                  </a:lnTo>
                  <a:lnTo>
                    <a:pt x="5674" y="9144"/>
                  </a:lnTo>
                  <a:lnTo>
                    <a:pt x="5695" y="9128"/>
                  </a:lnTo>
                  <a:lnTo>
                    <a:pt x="5716" y="9114"/>
                  </a:lnTo>
                  <a:lnTo>
                    <a:pt x="5738" y="9099"/>
                  </a:lnTo>
                  <a:lnTo>
                    <a:pt x="5761" y="9085"/>
                  </a:lnTo>
                  <a:lnTo>
                    <a:pt x="5783" y="9073"/>
                  </a:lnTo>
                  <a:lnTo>
                    <a:pt x="5807" y="9060"/>
                  </a:lnTo>
                  <a:lnTo>
                    <a:pt x="5831" y="9048"/>
                  </a:lnTo>
                  <a:lnTo>
                    <a:pt x="5855" y="9036"/>
                  </a:lnTo>
                  <a:lnTo>
                    <a:pt x="5880" y="9026"/>
                  </a:lnTo>
                  <a:lnTo>
                    <a:pt x="5905" y="9017"/>
                  </a:lnTo>
                  <a:lnTo>
                    <a:pt x="5930" y="9006"/>
                  </a:lnTo>
                  <a:lnTo>
                    <a:pt x="5956" y="8998"/>
                  </a:lnTo>
                  <a:lnTo>
                    <a:pt x="5982" y="8989"/>
                  </a:lnTo>
                  <a:lnTo>
                    <a:pt x="6008" y="8981"/>
                  </a:lnTo>
                  <a:lnTo>
                    <a:pt x="6061" y="8967"/>
                  </a:lnTo>
                  <a:lnTo>
                    <a:pt x="6116" y="8956"/>
                  </a:lnTo>
                  <a:lnTo>
                    <a:pt x="6170" y="8947"/>
                  </a:lnTo>
                  <a:lnTo>
                    <a:pt x="6225" y="8939"/>
                  </a:lnTo>
                  <a:lnTo>
                    <a:pt x="6280" y="8934"/>
                  </a:lnTo>
                  <a:lnTo>
                    <a:pt x="6335" y="8932"/>
                  </a:lnTo>
                  <a:lnTo>
                    <a:pt x="6389" y="8931"/>
                  </a:lnTo>
                  <a:lnTo>
                    <a:pt x="6444" y="8933"/>
                  </a:lnTo>
                  <a:lnTo>
                    <a:pt x="6497" y="8936"/>
                  </a:lnTo>
                  <a:lnTo>
                    <a:pt x="6549" y="8941"/>
                  </a:lnTo>
                  <a:lnTo>
                    <a:pt x="6599" y="8950"/>
                  </a:lnTo>
                  <a:lnTo>
                    <a:pt x="6649" y="8959"/>
                  </a:lnTo>
                  <a:lnTo>
                    <a:pt x="6691" y="8971"/>
                  </a:lnTo>
                  <a:lnTo>
                    <a:pt x="6733" y="8984"/>
                  </a:lnTo>
                  <a:lnTo>
                    <a:pt x="6774" y="8999"/>
                  </a:lnTo>
                  <a:lnTo>
                    <a:pt x="6813" y="9015"/>
                  </a:lnTo>
                  <a:lnTo>
                    <a:pt x="6852" y="9033"/>
                  </a:lnTo>
                  <a:lnTo>
                    <a:pt x="6889" y="9053"/>
                  </a:lnTo>
                  <a:lnTo>
                    <a:pt x="6927" y="9074"/>
                  </a:lnTo>
                  <a:lnTo>
                    <a:pt x="6963" y="9096"/>
                  </a:lnTo>
                  <a:lnTo>
                    <a:pt x="6997" y="9120"/>
                  </a:lnTo>
                  <a:lnTo>
                    <a:pt x="7030" y="9145"/>
                  </a:lnTo>
                  <a:lnTo>
                    <a:pt x="7063" y="9171"/>
                  </a:lnTo>
                  <a:lnTo>
                    <a:pt x="7094" y="9198"/>
                  </a:lnTo>
                  <a:lnTo>
                    <a:pt x="7126" y="9226"/>
                  </a:lnTo>
                  <a:lnTo>
                    <a:pt x="7155" y="9257"/>
                  </a:lnTo>
                  <a:lnTo>
                    <a:pt x="7183" y="9287"/>
                  </a:lnTo>
                  <a:lnTo>
                    <a:pt x="7211" y="9319"/>
                  </a:lnTo>
                  <a:lnTo>
                    <a:pt x="7237" y="9352"/>
                  </a:lnTo>
                  <a:lnTo>
                    <a:pt x="7262" y="9386"/>
                  </a:lnTo>
                  <a:lnTo>
                    <a:pt x="7287" y="9421"/>
                  </a:lnTo>
                  <a:lnTo>
                    <a:pt x="7310" y="9456"/>
                  </a:lnTo>
                  <a:lnTo>
                    <a:pt x="7333" y="9493"/>
                  </a:lnTo>
                  <a:lnTo>
                    <a:pt x="7354" y="9530"/>
                  </a:lnTo>
                  <a:lnTo>
                    <a:pt x="7375" y="9569"/>
                  </a:lnTo>
                  <a:lnTo>
                    <a:pt x="7394" y="9608"/>
                  </a:lnTo>
                  <a:lnTo>
                    <a:pt x="7413" y="9646"/>
                  </a:lnTo>
                  <a:lnTo>
                    <a:pt x="7430" y="9687"/>
                  </a:lnTo>
                  <a:lnTo>
                    <a:pt x="7446" y="9728"/>
                  </a:lnTo>
                  <a:lnTo>
                    <a:pt x="7462" y="9768"/>
                  </a:lnTo>
                  <a:lnTo>
                    <a:pt x="7476" y="9810"/>
                  </a:lnTo>
                  <a:lnTo>
                    <a:pt x="7489" y="9853"/>
                  </a:lnTo>
                  <a:lnTo>
                    <a:pt x="7501" y="9896"/>
                  </a:lnTo>
                  <a:lnTo>
                    <a:pt x="7513" y="9939"/>
                  </a:lnTo>
                  <a:lnTo>
                    <a:pt x="7522" y="9993"/>
                  </a:lnTo>
                  <a:lnTo>
                    <a:pt x="7531" y="10046"/>
                  </a:lnTo>
                  <a:lnTo>
                    <a:pt x="7536" y="10101"/>
                  </a:lnTo>
                  <a:lnTo>
                    <a:pt x="7540" y="10154"/>
                  </a:lnTo>
                  <a:lnTo>
                    <a:pt x="7542" y="10208"/>
                  </a:lnTo>
                  <a:lnTo>
                    <a:pt x="7542" y="10261"/>
                  </a:lnTo>
                  <a:lnTo>
                    <a:pt x="7540" y="10315"/>
                  </a:lnTo>
                  <a:lnTo>
                    <a:pt x="7537" y="10367"/>
                  </a:lnTo>
                  <a:lnTo>
                    <a:pt x="7531" y="10420"/>
                  </a:lnTo>
                  <a:lnTo>
                    <a:pt x="7523" y="10471"/>
                  </a:lnTo>
                  <a:lnTo>
                    <a:pt x="7514" y="10524"/>
                  </a:lnTo>
                  <a:lnTo>
                    <a:pt x="7502" y="10575"/>
                  </a:lnTo>
                  <a:lnTo>
                    <a:pt x="7490" y="10626"/>
                  </a:lnTo>
                  <a:lnTo>
                    <a:pt x="7475" y="10676"/>
                  </a:lnTo>
                  <a:lnTo>
                    <a:pt x="7459" y="10725"/>
                  </a:lnTo>
                  <a:lnTo>
                    <a:pt x="7441" y="10774"/>
                  </a:lnTo>
                  <a:lnTo>
                    <a:pt x="7421" y="10822"/>
                  </a:lnTo>
                  <a:lnTo>
                    <a:pt x="7400" y="10870"/>
                  </a:lnTo>
                  <a:lnTo>
                    <a:pt x="7377" y="10916"/>
                  </a:lnTo>
                  <a:lnTo>
                    <a:pt x="7352" y="10963"/>
                  </a:lnTo>
                  <a:lnTo>
                    <a:pt x="7326" y="11008"/>
                  </a:lnTo>
                  <a:lnTo>
                    <a:pt x="7298" y="11052"/>
                  </a:lnTo>
                  <a:lnTo>
                    <a:pt x="7269" y="11096"/>
                  </a:lnTo>
                  <a:lnTo>
                    <a:pt x="7237" y="11138"/>
                  </a:lnTo>
                  <a:lnTo>
                    <a:pt x="7205" y="11179"/>
                  </a:lnTo>
                  <a:lnTo>
                    <a:pt x="7171" y="11219"/>
                  </a:lnTo>
                  <a:lnTo>
                    <a:pt x="7136" y="11259"/>
                  </a:lnTo>
                  <a:lnTo>
                    <a:pt x="7098" y="11296"/>
                  </a:lnTo>
                  <a:lnTo>
                    <a:pt x="7061" y="11334"/>
                  </a:lnTo>
                  <a:lnTo>
                    <a:pt x="7021" y="11370"/>
                  </a:lnTo>
                  <a:lnTo>
                    <a:pt x="6979" y="11404"/>
                  </a:lnTo>
                  <a:lnTo>
                    <a:pt x="6938" y="11436"/>
                  </a:lnTo>
                  <a:lnTo>
                    <a:pt x="6888" y="11474"/>
                  </a:lnTo>
                  <a:lnTo>
                    <a:pt x="6838" y="11508"/>
                  </a:lnTo>
                  <a:lnTo>
                    <a:pt x="6788" y="11541"/>
                  </a:lnTo>
                  <a:lnTo>
                    <a:pt x="6737" y="11572"/>
                  </a:lnTo>
                  <a:lnTo>
                    <a:pt x="6686" y="11600"/>
                  </a:lnTo>
                  <a:lnTo>
                    <a:pt x="6635" y="11628"/>
                  </a:lnTo>
                  <a:lnTo>
                    <a:pt x="6582" y="11653"/>
                  </a:lnTo>
                  <a:lnTo>
                    <a:pt x="6529" y="11676"/>
                  </a:lnTo>
                  <a:lnTo>
                    <a:pt x="6476" y="11696"/>
                  </a:lnTo>
                  <a:lnTo>
                    <a:pt x="6423" y="11715"/>
                  </a:lnTo>
                  <a:lnTo>
                    <a:pt x="6368" y="11732"/>
                  </a:lnTo>
                  <a:lnTo>
                    <a:pt x="6314" y="11748"/>
                  </a:lnTo>
                  <a:lnTo>
                    <a:pt x="6260" y="11761"/>
                  </a:lnTo>
                  <a:lnTo>
                    <a:pt x="6204" y="11773"/>
                  </a:lnTo>
                  <a:lnTo>
                    <a:pt x="6150" y="11782"/>
                  </a:lnTo>
                  <a:lnTo>
                    <a:pt x="6095" y="11789"/>
                  </a:lnTo>
                  <a:lnTo>
                    <a:pt x="6039" y="11796"/>
                  </a:lnTo>
                  <a:lnTo>
                    <a:pt x="5983" y="11800"/>
                  </a:lnTo>
                  <a:lnTo>
                    <a:pt x="5928" y="11802"/>
                  </a:lnTo>
                  <a:lnTo>
                    <a:pt x="5872" y="11802"/>
                  </a:lnTo>
                  <a:lnTo>
                    <a:pt x="5816" y="11800"/>
                  </a:lnTo>
                  <a:lnTo>
                    <a:pt x="5761" y="11797"/>
                  </a:lnTo>
                  <a:lnTo>
                    <a:pt x="5704" y="11792"/>
                  </a:lnTo>
                  <a:lnTo>
                    <a:pt x="5649" y="11785"/>
                  </a:lnTo>
                  <a:lnTo>
                    <a:pt x="5594" y="11777"/>
                  </a:lnTo>
                  <a:lnTo>
                    <a:pt x="5537" y="11766"/>
                  </a:lnTo>
                  <a:lnTo>
                    <a:pt x="5482" y="11754"/>
                  </a:lnTo>
                  <a:lnTo>
                    <a:pt x="5428" y="11740"/>
                  </a:lnTo>
                  <a:lnTo>
                    <a:pt x="5372" y="11725"/>
                  </a:lnTo>
                  <a:lnTo>
                    <a:pt x="5318" y="11707"/>
                  </a:lnTo>
                  <a:lnTo>
                    <a:pt x="5263" y="11688"/>
                  </a:lnTo>
                  <a:lnTo>
                    <a:pt x="5208" y="11667"/>
                  </a:lnTo>
                  <a:lnTo>
                    <a:pt x="5169" y="11651"/>
                  </a:lnTo>
                  <a:lnTo>
                    <a:pt x="5129" y="11633"/>
                  </a:lnTo>
                  <a:lnTo>
                    <a:pt x="5090" y="11615"/>
                  </a:lnTo>
                  <a:lnTo>
                    <a:pt x="5052" y="11595"/>
                  </a:lnTo>
                  <a:lnTo>
                    <a:pt x="5014" y="11575"/>
                  </a:lnTo>
                  <a:lnTo>
                    <a:pt x="4976" y="11555"/>
                  </a:lnTo>
                  <a:lnTo>
                    <a:pt x="4940" y="11534"/>
                  </a:lnTo>
                  <a:lnTo>
                    <a:pt x="4904" y="11512"/>
                  </a:lnTo>
                  <a:lnTo>
                    <a:pt x="4869" y="11489"/>
                  </a:lnTo>
                  <a:lnTo>
                    <a:pt x="4834" y="11465"/>
                  </a:lnTo>
                  <a:lnTo>
                    <a:pt x="4800" y="11441"/>
                  </a:lnTo>
                  <a:lnTo>
                    <a:pt x="4766" y="11416"/>
                  </a:lnTo>
                  <a:lnTo>
                    <a:pt x="4733" y="11390"/>
                  </a:lnTo>
                  <a:lnTo>
                    <a:pt x="4702" y="11363"/>
                  </a:lnTo>
                  <a:lnTo>
                    <a:pt x="4669" y="11336"/>
                  </a:lnTo>
                  <a:lnTo>
                    <a:pt x="4639" y="11309"/>
                  </a:lnTo>
                  <a:lnTo>
                    <a:pt x="4609" y="11281"/>
                  </a:lnTo>
                  <a:lnTo>
                    <a:pt x="4580" y="11252"/>
                  </a:lnTo>
                  <a:lnTo>
                    <a:pt x="4550" y="11222"/>
                  </a:lnTo>
                  <a:lnTo>
                    <a:pt x="4522" y="11192"/>
                  </a:lnTo>
                  <a:lnTo>
                    <a:pt x="4494" y="11161"/>
                  </a:lnTo>
                  <a:lnTo>
                    <a:pt x="4468" y="11129"/>
                  </a:lnTo>
                  <a:lnTo>
                    <a:pt x="4442" y="11098"/>
                  </a:lnTo>
                  <a:lnTo>
                    <a:pt x="4416" y="11066"/>
                  </a:lnTo>
                  <a:lnTo>
                    <a:pt x="4391" y="11032"/>
                  </a:lnTo>
                  <a:lnTo>
                    <a:pt x="4367" y="10999"/>
                  </a:lnTo>
                  <a:lnTo>
                    <a:pt x="4344" y="10965"/>
                  </a:lnTo>
                  <a:lnTo>
                    <a:pt x="4321" y="10931"/>
                  </a:lnTo>
                  <a:lnTo>
                    <a:pt x="4299" y="10896"/>
                  </a:lnTo>
                  <a:lnTo>
                    <a:pt x="4277" y="10861"/>
                  </a:lnTo>
                  <a:lnTo>
                    <a:pt x="4257" y="10824"/>
                  </a:lnTo>
                  <a:lnTo>
                    <a:pt x="4237" y="10789"/>
                  </a:lnTo>
                  <a:lnTo>
                    <a:pt x="4217" y="10752"/>
                  </a:lnTo>
                  <a:lnTo>
                    <a:pt x="4198" y="10715"/>
                  </a:lnTo>
                  <a:lnTo>
                    <a:pt x="4181" y="10677"/>
                  </a:lnTo>
                  <a:lnTo>
                    <a:pt x="4164" y="10640"/>
                  </a:lnTo>
                  <a:lnTo>
                    <a:pt x="4147" y="10601"/>
                  </a:lnTo>
                  <a:lnTo>
                    <a:pt x="4133" y="10562"/>
                  </a:lnTo>
                  <a:lnTo>
                    <a:pt x="4117" y="10524"/>
                  </a:lnTo>
                  <a:lnTo>
                    <a:pt x="4103" y="10485"/>
                  </a:lnTo>
                  <a:lnTo>
                    <a:pt x="4090" y="10445"/>
                  </a:lnTo>
                  <a:lnTo>
                    <a:pt x="4077" y="10406"/>
                  </a:lnTo>
                  <a:lnTo>
                    <a:pt x="4066" y="10365"/>
                  </a:lnTo>
                  <a:lnTo>
                    <a:pt x="4054" y="10324"/>
                  </a:lnTo>
                  <a:lnTo>
                    <a:pt x="4044" y="10283"/>
                  </a:lnTo>
                  <a:lnTo>
                    <a:pt x="4034" y="10243"/>
                  </a:lnTo>
                  <a:lnTo>
                    <a:pt x="4026" y="10202"/>
                  </a:lnTo>
                  <a:lnTo>
                    <a:pt x="4018" y="10160"/>
                  </a:lnTo>
                  <a:lnTo>
                    <a:pt x="4010" y="10118"/>
                  </a:lnTo>
                  <a:lnTo>
                    <a:pt x="4004" y="10077"/>
                  </a:lnTo>
                  <a:lnTo>
                    <a:pt x="3999" y="10035"/>
                  </a:lnTo>
                  <a:lnTo>
                    <a:pt x="3994" y="9993"/>
                  </a:lnTo>
                  <a:lnTo>
                    <a:pt x="3990" y="9950"/>
                  </a:lnTo>
                  <a:lnTo>
                    <a:pt x="3986" y="9907"/>
                  </a:lnTo>
                  <a:lnTo>
                    <a:pt x="3984" y="9865"/>
                  </a:lnTo>
                  <a:lnTo>
                    <a:pt x="3982" y="9823"/>
                  </a:lnTo>
                  <a:lnTo>
                    <a:pt x="3981" y="9780"/>
                  </a:lnTo>
                  <a:lnTo>
                    <a:pt x="3981" y="9736"/>
                  </a:lnTo>
                  <a:lnTo>
                    <a:pt x="3982" y="9693"/>
                  </a:lnTo>
                  <a:lnTo>
                    <a:pt x="3984" y="9650"/>
                  </a:lnTo>
                  <a:lnTo>
                    <a:pt x="3986" y="9608"/>
                  </a:lnTo>
                  <a:lnTo>
                    <a:pt x="3990" y="9564"/>
                  </a:lnTo>
                  <a:lnTo>
                    <a:pt x="3994" y="9521"/>
                  </a:lnTo>
                  <a:lnTo>
                    <a:pt x="3999" y="9478"/>
                  </a:lnTo>
                  <a:lnTo>
                    <a:pt x="4004" y="9440"/>
                  </a:lnTo>
                  <a:lnTo>
                    <a:pt x="4010" y="9403"/>
                  </a:lnTo>
                  <a:lnTo>
                    <a:pt x="4018" y="9365"/>
                  </a:lnTo>
                  <a:lnTo>
                    <a:pt x="4026" y="9328"/>
                  </a:lnTo>
                  <a:lnTo>
                    <a:pt x="4034" y="9291"/>
                  </a:lnTo>
                  <a:lnTo>
                    <a:pt x="4043" y="9255"/>
                  </a:lnTo>
                  <a:lnTo>
                    <a:pt x="4053" y="9218"/>
                  </a:lnTo>
                  <a:lnTo>
                    <a:pt x="4063" y="9182"/>
                  </a:lnTo>
                  <a:lnTo>
                    <a:pt x="4074" y="9145"/>
                  </a:lnTo>
                  <a:lnTo>
                    <a:pt x="4086" y="9109"/>
                  </a:lnTo>
                  <a:lnTo>
                    <a:pt x="4098" y="9074"/>
                  </a:lnTo>
                  <a:lnTo>
                    <a:pt x="4111" y="9038"/>
                  </a:lnTo>
                  <a:lnTo>
                    <a:pt x="4124" y="9003"/>
                  </a:lnTo>
                  <a:lnTo>
                    <a:pt x="4138" y="8968"/>
                  </a:lnTo>
                  <a:lnTo>
                    <a:pt x="4152" y="8933"/>
                  </a:lnTo>
                  <a:lnTo>
                    <a:pt x="4168" y="8899"/>
                  </a:lnTo>
                  <a:lnTo>
                    <a:pt x="4184" y="8865"/>
                  </a:lnTo>
                  <a:lnTo>
                    <a:pt x="4200" y="8831"/>
                  </a:lnTo>
                  <a:lnTo>
                    <a:pt x="4217" y="8797"/>
                  </a:lnTo>
                  <a:lnTo>
                    <a:pt x="4235" y="8764"/>
                  </a:lnTo>
                  <a:lnTo>
                    <a:pt x="4253" y="8731"/>
                  </a:lnTo>
                  <a:lnTo>
                    <a:pt x="4271" y="8699"/>
                  </a:lnTo>
                  <a:lnTo>
                    <a:pt x="4291" y="8667"/>
                  </a:lnTo>
                  <a:lnTo>
                    <a:pt x="4311" y="8634"/>
                  </a:lnTo>
                  <a:lnTo>
                    <a:pt x="4331" y="8603"/>
                  </a:lnTo>
                  <a:lnTo>
                    <a:pt x="4352" y="8571"/>
                  </a:lnTo>
                  <a:lnTo>
                    <a:pt x="4374" y="8540"/>
                  </a:lnTo>
                  <a:lnTo>
                    <a:pt x="4396" y="8509"/>
                  </a:lnTo>
                  <a:lnTo>
                    <a:pt x="4418" y="8479"/>
                  </a:lnTo>
                  <a:lnTo>
                    <a:pt x="4441" y="8449"/>
                  </a:lnTo>
                  <a:lnTo>
                    <a:pt x="4465" y="8419"/>
                  </a:lnTo>
                  <a:lnTo>
                    <a:pt x="4489" y="8390"/>
                  </a:lnTo>
                  <a:lnTo>
                    <a:pt x="4513" y="8362"/>
                  </a:lnTo>
                  <a:lnTo>
                    <a:pt x="4538" y="8333"/>
                  </a:lnTo>
                  <a:lnTo>
                    <a:pt x="4564" y="8305"/>
                  </a:lnTo>
                  <a:lnTo>
                    <a:pt x="4590" y="8277"/>
                  </a:lnTo>
                  <a:lnTo>
                    <a:pt x="4616" y="8250"/>
                  </a:lnTo>
                  <a:lnTo>
                    <a:pt x="4643" y="8223"/>
                  </a:lnTo>
                  <a:lnTo>
                    <a:pt x="4670" y="8197"/>
                  </a:lnTo>
                  <a:lnTo>
                    <a:pt x="4699" y="8171"/>
                  </a:lnTo>
                  <a:lnTo>
                    <a:pt x="4727" y="8145"/>
                  </a:lnTo>
                  <a:lnTo>
                    <a:pt x="4756" y="8120"/>
                  </a:lnTo>
                  <a:lnTo>
                    <a:pt x="4785" y="8095"/>
                  </a:lnTo>
                  <a:lnTo>
                    <a:pt x="4816" y="8071"/>
                  </a:lnTo>
                  <a:lnTo>
                    <a:pt x="4845" y="8047"/>
                  </a:lnTo>
                  <a:lnTo>
                    <a:pt x="4876" y="8024"/>
                  </a:lnTo>
                  <a:lnTo>
                    <a:pt x="4907" y="8001"/>
                  </a:lnTo>
                  <a:lnTo>
                    <a:pt x="4939" y="7978"/>
                  </a:lnTo>
                  <a:lnTo>
                    <a:pt x="4970" y="7957"/>
                  </a:lnTo>
                  <a:lnTo>
                    <a:pt x="5002" y="7936"/>
                  </a:lnTo>
                  <a:lnTo>
                    <a:pt x="5036" y="7915"/>
                  </a:lnTo>
                  <a:lnTo>
                    <a:pt x="5068" y="7895"/>
                  </a:lnTo>
                  <a:lnTo>
                    <a:pt x="5103" y="7875"/>
                  </a:lnTo>
                  <a:lnTo>
                    <a:pt x="5136" y="7855"/>
                  </a:lnTo>
                  <a:lnTo>
                    <a:pt x="5171" y="7836"/>
                  </a:lnTo>
                  <a:lnTo>
                    <a:pt x="5205" y="7819"/>
                  </a:lnTo>
                  <a:lnTo>
                    <a:pt x="5241" y="7801"/>
                  </a:lnTo>
                  <a:lnTo>
                    <a:pt x="5276" y="7783"/>
                  </a:lnTo>
                  <a:lnTo>
                    <a:pt x="5312" y="7766"/>
                  </a:lnTo>
                  <a:lnTo>
                    <a:pt x="5348" y="7751"/>
                  </a:lnTo>
                  <a:lnTo>
                    <a:pt x="5385" y="7735"/>
                  </a:lnTo>
                  <a:lnTo>
                    <a:pt x="5421" y="7720"/>
                  </a:lnTo>
                  <a:lnTo>
                    <a:pt x="5459" y="7706"/>
                  </a:lnTo>
                  <a:lnTo>
                    <a:pt x="5496" y="7692"/>
                  </a:lnTo>
                  <a:lnTo>
                    <a:pt x="5554" y="7673"/>
                  </a:lnTo>
                  <a:lnTo>
                    <a:pt x="5610" y="7657"/>
                  </a:lnTo>
                  <a:lnTo>
                    <a:pt x="5668" y="7641"/>
                  </a:lnTo>
                  <a:lnTo>
                    <a:pt x="5724" y="7627"/>
                  </a:lnTo>
                  <a:lnTo>
                    <a:pt x="5782" y="7615"/>
                  </a:lnTo>
                  <a:lnTo>
                    <a:pt x="5839" y="7603"/>
                  </a:lnTo>
                  <a:lnTo>
                    <a:pt x="5896" y="7594"/>
                  </a:lnTo>
                  <a:lnTo>
                    <a:pt x="5954" y="7586"/>
                  </a:lnTo>
                  <a:lnTo>
                    <a:pt x="6011" y="7578"/>
                  </a:lnTo>
                  <a:lnTo>
                    <a:pt x="6069" y="7573"/>
                  </a:lnTo>
                  <a:lnTo>
                    <a:pt x="6126" y="7568"/>
                  </a:lnTo>
                  <a:lnTo>
                    <a:pt x="6184" y="7565"/>
                  </a:lnTo>
                  <a:lnTo>
                    <a:pt x="6241" y="7564"/>
                  </a:lnTo>
                  <a:lnTo>
                    <a:pt x="6298" y="7563"/>
                  </a:lnTo>
                  <a:lnTo>
                    <a:pt x="6355" y="7564"/>
                  </a:lnTo>
                  <a:lnTo>
                    <a:pt x="6412" y="7566"/>
                  </a:lnTo>
                  <a:lnTo>
                    <a:pt x="6469" y="7569"/>
                  </a:lnTo>
                  <a:lnTo>
                    <a:pt x="6526" y="7573"/>
                  </a:lnTo>
                  <a:lnTo>
                    <a:pt x="6582" y="7579"/>
                  </a:lnTo>
                  <a:lnTo>
                    <a:pt x="6638" y="7587"/>
                  </a:lnTo>
                  <a:lnTo>
                    <a:pt x="6694" y="7595"/>
                  </a:lnTo>
                  <a:lnTo>
                    <a:pt x="6750" y="7604"/>
                  </a:lnTo>
                  <a:lnTo>
                    <a:pt x="6806" y="7615"/>
                  </a:lnTo>
                  <a:lnTo>
                    <a:pt x="6861" y="7626"/>
                  </a:lnTo>
                  <a:lnTo>
                    <a:pt x="6916" y="7640"/>
                  </a:lnTo>
                  <a:lnTo>
                    <a:pt x="6970" y="7655"/>
                  </a:lnTo>
                  <a:lnTo>
                    <a:pt x="7024" y="7669"/>
                  </a:lnTo>
                  <a:lnTo>
                    <a:pt x="7079" y="7686"/>
                  </a:lnTo>
                  <a:lnTo>
                    <a:pt x="7132" y="7704"/>
                  </a:lnTo>
                  <a:lnTo>
                    <a:pt x="7185" y="7723"/>
                  </a:lnTo>
                  <a:lnTo>
                    <a:pt x="7237" y="7742"/>
                  </a:lnTo>
                  <a:lnTo>
                    <a:pt x="7289" y="7763"/>
                  </a:lnTo>
                  <a:lnTo>
                    <a:pt x="7342" y="7786"/>
                  </a:lnTo>
                  <a:lnTo>
                    <a:pt x="7393" y="7809"/>
                  </a:lnTo>
                  <a:lnTo>
                    <a:pt x="7444" y="7833"/>
                  </a:lnTo>
                  <a:lnTo>
                    <a:pt x="7494" y="7858"/>
                  </a:lnTo>
                  <a:lnTo>
                    <a:pt x="7543" y="7885"/>
                  </a:lnTo>
                  <a:lnTo>
                    <a:pt x="7592" y="7913"/>
                  </a:lnTo>
                  <a:lnTo>
                    <a:pt x="7641" y="7941"/>
                  </a:lnTo>
                  <a:lnTo>
                    <a:pt x="7689" y="7971"/>
                  </a:lnTo>
                  <a:lnTo>
                    <a:pt x="7736" y="8001"/>
                  </a:lnTo>
                  <a:lnTo>
                    <a:pt x="7783" y="8033"/>
                  </a:lnTo>
                  <a:lnTo>
                    <a:pt x="7829" y="8065"/>
                  </a:lnTo>
                  <a:lnTo>
                    <a:pt x="7874" y="8098"/>
                  </a:lnTo>
                  <a:lnTo>
                    <a:pt x="7919" y="8133"/>
                  </a:lnTo>
                  <a:lnTo>
                    <a:pt x="7963" y="8168"/>
                  </a:lnTo>
                  <a:lnTo>
                    <a:pt x="8006" y="8205"/>
                  </a:lnTo>
                  <a:lnTo>
                    <a:pt x="8049" y="8243"/>
                  </a:lnTo>
                  <a:lnTo>
                    <a:pt x="8090" y="8281"/>
                  </a:lnTo>
                  <a:lnTo>
                    <a:pt x="8131" y="8320"/>
                  </a:lnTo>
                  <a:lnTo>
                    <a:pt x="8171" y="8361"/>
                  </a:lnTo>
                  <a:lnTo>
                    <a:pt x="8211" y="8401"/>
                  </a:lnTo>
                  <a:lnTo>
                    <a:pt x="8248" y="8443"/>
                  </a:lnTo>
                  <a:lnTo>
                    <a:pt x="8286" y="8486"/>
                  </a:lnTo>
                  <a:lnTo>
                    <a:pt x="8322" y="8530"/>
                  </a:lnTo>
                  <a:lnTo>
                    <a:pt x="8358" y="8574"/>
                  </a:lnTo>
                  <a:lnTo>
                    <a:pt x="8393" y="8620"/>
                  </a:lnTo>
                  <a:lnTo>
                    <a:pt x="8427" y="8666"/>
                  </a:lnTo>
                  <a:lnTo>
                    <a:pt x="8459" y="8713"/>
                  </a:lnTo>
                  <a:lnTo>
                    <a:pt x="8491" y="8761"/>
                  </a:lnTo>
                  <a:lnTo>
                    <a:pt x="8522" y="8809"/>
                  </a:lnTo>
                  <a:lnTo>
                    <a:pt x="8551" y="8858"/>
                  </a:lnTo>
                  <a:lnTo>
                    <a:pt x="8580" y="8909"/>
                  </a:lnTo>
                  <a:lnTo>
                    <a:pt x="8607" y="8959"/>
                  </a:lnTo>
                  <a:lnTo>
                    <a:pt x="8644" y="9035"/>
                  </a:lnTo>
                  <a:lnTo>
                    <a:pt x="8678" y="9112"/>
                  </a:lnTo>
                  <a:lnTo>
                    <a:pt x="8711" y="9188"/>
                  </a:lnTo>
                  <a:lnTo>
                    <a:pt x="8740" y="9264"/>
                  </a:lnTo>
                  <a:lnTo>
                    <a:pt x="8767" y="9341"/>
                  </a:lnTo>
                  <a:lnTo>
                    <a:pt x="8792" y="9419"/>
                  </a:lnTo>
                  <a:lnTo>
                    <a:pt x="8815" y="9496"/>
                  </a:lnTo>
                  <a:lnTo>
                    <a:pt x="8835" y="9573"/>
                  </a:lnTo>
                  <a:lnTo>
                    <a:pt x="8854" y="9652"/>
                  </a:lnTo>
                  <a:lnTo>
                    <a:pt x="8869" y="9729"/>
                  </a:lnTo>
                  <a:lnTo>
                    <a:pt x="8883" y="9807"/>
                  </a:lnTo>
                  <a:lnTo>
                    <a:pt x="8895" y="9885"/>
                  </a:lnTo>
                  <a:lnTo>
                    <a:pt x="8903" y="9964"/>
                  </a:lnTo>
                  <a:lnTo>
                    <a:pt x="8910" y="10042"/>
                  </a:lnTo>
                  <a:lnTo>
                    <a:pt x="8915" y="10120"/>
                  </a:lnTo>
                  <a:lnTo>
                    <a:pt x="8917" y="10199"/>
                  </a:lnTo>
                  <a:lnTo>
                    <a:pt x="8917" y="10277"/>
                  </a:lnTo>
                  <a:lnTo>
                    <a:pt x="8916" y="10356"/>
                  </a:lnTo>
                  <a:lnTo>
                    <a:pt x="8912" y="10435"/>
                  </a:lnTo>
                  <a:lnTo>
                    <a:pt x="8906" y="10513"/>
                  </a:lnTo>
                  <a:lnTo>
                    <a:pt x="8898" y="10591"/>
                  </a:lnTo>
                  <a:lnTo>
                    <a:pt x="8887" y="10670"/>
                  </a:lnTo>
                  <a:lnTo>
                    <a:pt x="8875" y="10748"/>
                  </a:lnTo>
                  <a:lnTo>
                    <a:pt x="8860" y="10826"/>
                  </a:lnTo>
                  <a:lnTo>
                    <a:pt x="8843" y="10904"/>
                  </a:lnTo>
                  <a:lnTo>
                    <a:pt x="8825" y="10982"/>
                  </a:lnTo>
                  <a:lnTo>
                    <a:pt x="8804" y="11059"/>
                  </a:lnTo>
                  <a:lnTo>
                    <a:pt x="8781" y="11137"/>
                  </a:lnTo>
                  <a:lnTo>
                    <a:pt x="8756" y="11214"/>
                  </a:lnTo>
                  <a:lnTo>
                    <a:pt x="8728" y="11291"/>
                  </a:lnTo>
                  <a:lnTo>
                    <a:pt x="8699" y="11367"/>
                  </a:lnTo>
                  <a:lnTo>
                    <a:pt x="8669" y="11444"/>
                  </a:lnTo>
                  <a:lnTo>
                    <a:pt x="8737" y="11437"/>
                  </a:lnTo>
                  <a:lnTo>
                    <a:pt x="8806" y="11428"/>
                  </a:lnTo>
                  <a:lnTo>
                    <a:pt x="8874" y="11417"/>
                  </a:lnTo>
                  <a:lnTo>
                    <a:pt x="8943" y="11403"/>
                  </a:lnTo>
                  <a:lnTo>
                    <a:pt x="9010" y="11388"/>
                  </a:lnTo>
                  <a:lnTo>
                    <a:pt x="9079" y="11371"/>
                  </a:lnTo>
                  <a:lnTo>
                    <a:pt x="9147" y="11352"/>
                  </a:lnTo>
                  <a:lnTo>
                    <a:pt x="9215" y="11331"/>
                  </a:lnTo>
                  <a:lnTo>
                    <a:pt x="9283" y="11308"/>
                  </a:lnTo>
                  <a:lnTo>
                    <a:pt x="9351" y="11285"/>
                  </a:lnTo>
                  <a:lnTo>
                    <a:pt x="9417" y="11260"/>
                  </a:lnTo>
                  <a:lnTo>
                    <a:pt x="9482" y="11234"/>
                  </a:lnTo>
                  <a:lnTo>
                    <a:pt x="9548" y="11206"/>
                  </a:lnTo>
                  <a:lnTo>
                    <a:pt x="9613" y="11177"/>
                  </a:lnTo>
                  <a:lnTo>
                    <a:pt x="9677" y="11148"/>
                  </a:lnTo>
                  <a:lnTo>
                    <a:pt x="9739" y="11117"/>
                  </a:lnTo>
                  <a:lnTo>
                    <a:pt x="9802" y="11085"/>
                  </a:lnTo>
                  <a:lnTo>
                    <a:pt x="9864" y="11052"/>
                  </a:lnTo>
                  <a:lnTo>
                    <a:pt x="9925" y="11018"/>
                  </a:lnTo>
                  <a:lnTo>
                    <a:pt x="9985" y="10982"/>
                  </a:lnTo>
                  <a:lnTo>
                    <a:pt x="10044" y="10946"/>
                  </a:lnTo>
                  <a:lnTo>
                    <a:pt x="10103" y="10909"/>
                  </a:lnTo>
                  <a:lnTo>
                    <a:pt x="10161" y="10870"/>
                  </a:lnTo>
                  <a:lnTo>
                    <a:pt x="10219" y="10831"/>
                  </a:lnTo>
                  <a:lnTo>
                    <a:pt x="10274" y="10790"/>
                  </a:lnTo>
                  <a:lnTo>
                    <a:pt x="10330" y="10748"/>
                  </a:lnTo>
                  <a:lnTo>
                    <a:pt x="10385" y="10705"/>
                  </a:lnTo>
                  <a:lnTo>
                    <a:pt x="10438" y="10663"/>
                  </a:lnTo>
                  <a:lnTo>
                    <a:pt x="10491" y="10618"/>
                  </a:lnTo>
                  <a:lnTo>
                    <a:pt x="10542" y="10572"/>
                  </a:lnTo>
                  <a:lnTo>
                    <a:pt x="10594" y="10526"/>
                  </a:lnTo>
                  <a:lnTo>
                    <a:pt x="10644" y="10479"/>
                  </a:lnTo>
                  <a:lnTo>
                    <a:pt x="10693" y="10430"/>
                  </a:lnTo>
                  <a:lnTo>
                    <a:pt x="10741" y="10381"/>
                  </a:lnTo>
                  <a:lnTo>
                    <a:pt x="10788" y="10330"/>
                  </a:lnTo>
                  <a:lnTo>
                    <a:pt x="10835" y="10280"/>
                  </a:lnTo>
                  <a:lnTo>
                    <a:pt x="10880" y="10228"/>
                  </a:lnTo>
                  <a:lnTo>
                    <a:pt x="10924" y="10176"/>
                  </a:lnTo>
                  <a:lnTo>
                    <a:pt x="10966" y="10121"/>
                  </a:lnTo>
                  <a:lnTo>
                    <a:pt x="11009" y="10067"/>
                  </a:lnTo>
                  <a:lnTo>
                    <a:pt x="11050" y="10013"/>
                  </a:lnTo>
                  <a:lnTo>
                    <a:pt x="11090" y="9956"/>
                  </a:lnTo>
                  <a:lnTo>
                    <a:pt x="11128" y="9900"/>
                  </a:lnTo>
                  <a:lnTo>
                    <a:pt x="11166" y="9843"/>
                  </a:lnTo>
                  <a:lnTo>
                    <a:pt x="11203" y="9784"/>
                  </a:lnTo>
                  <a:lnTo>
                    <a:pt x="11238" y="9726"/>
                  </a:lnTo>
                  <a:lnTo>
                    <a:pt x="11272" y="9666"/>
                  </a:lnTo>
                  <a:lnTo>
                    <a:pt x="11306" y="9606"/>
                  </a:lnTo>
                  <a:lnTo>
                    <a:pt x="11338" y="9545"/>
                  </a:lnTo>
                  <a:lnTo>
                    <a:pt x="11368" y="9483"/>
                  </a:lnTo>
                  <a:lnTo>
                    <a:pt x="11398" y="9421"/>
                  </a:lnTo>
                  <a:lnTo>
                    <a:pt x="11427" y="9358"/>
                  </a:lnTo>
                  <a:lnTo>
                    <a:pt x="11454" y="9294"/>
                  </a:lnTo>
                  <a:lnTo>
                    <a:pt x="11479" y="9231"/>
                  </a:lnTo>
                  <a:lnTo>
                    <a:pt x="11504" y="9166"/>
                  </a:lnTo>
                  <a:lnTo>
                    <a:pt x="11527" y="9100"/>
                  </a:lnTo>
                  <a:lnTo>
                    <a:pt x="11549" y="9034"/>
                  </a:lnTo>
                  <a:lnTo>
                    <a:pt x="11570" y="8967"/>
                  </a:lnTo>
                  <a:lnTo>
                    <a:pt x="11590" y="8901"/>
                  </a:lnTo>
                  <a:lnTo>
                    <a:pt x="11608" y="8834"/>
                  </a:lnTo>
                  <a:lnTo>
                    <a:pt x="11624" y="8765"/>
                  </a:lnTo>
                  <a:lnTo>
                    <a:pt x="11639" y="8697"/>
                  </a:lnTo>
                  <a:lnTo>
                    <a:pt x="11653" y="8628"/>
                  </a:lnTo>
                  <a:lnTo>
                    <a:pt x="11666" y="8558"/>
                  </a:lnTo>
                  <a:lnTo>
                    <a:pt x="11676" y="8488"/>
                  </a:lnTo>
                  <a:lnTo>
                    <a:pt x="11687" y="8418"/>
                  </a:lnTo>
                  <a:lnTo>
                    <a:pt x="11694" y="8347"/>
                  </a:lnTo>
                  <a:lnTo>
                    <a:pt x="11702" y="8275"/>
                  </a:lnTo>
                  <a:lnTo>
                    <a:pt x="11707" y="8204"/>
                  </a:lnTo>
                  <a:lnTo>
                    <a:pt x="11711" y="8132"/>
                  </a:lnTo>
                  <a:lnTo>
                    <a:pt x="11713" y="8059"/>
                  </a:lnTo>
                  <a:lnTo>
                    <a:pt x="11713" y="7987"/>
                  </a:lnTo>
                  <a:lnTo>
                    <a:pt x="11712" y="7899"/>
                  </a:lnTo>
                  <a:lnTo>
                    <a:pt x="11709" y="7812"/>
                  </a:lnTo>
                  <a:lnTo>
                    <a:pt x="11704" y="7726"/>
                  </a:lnTo>
                  <a:lnTo>
                    <a:pt x="11696" y="7640"/>
                  </a:lnTo>
                  <a:lnTo>
                    <a:pt x="11686" y="7554"/>
                  </a:lnTo>
                  <a:lnTo>
                    <a:pt x="11674" y="7470"/>
                  </a:lnTo>
                  <a:lnTo>
                    <a:pt x="11661" y="7385"/>
                  </a:lnTo>
                  <a:lnTo>
                    <a:pt x="11644" y="7302"/>
                  </a:lnTo>
                  <a:lnTo>
                    <a:pt x="11626" y="7219"/>
                  </a:lnTo>
                  <a:lnTo>
                    <a:pt x="11606" y="7138"/>
                  </a:lnTo>
                  <a:lnTo>
                    <a:pt x="11585" y="7056"/>
                  </a:lnTo>
                  <a:lnTo>
                    <a:pt x="11561" y="6976"/>
                  </a:lnTo>
                  <a:lnTo>
                    <a:pt x="11534" y="6896"/>
                  </a:lnTo>
                  <a:lnTo>
                    <a:pt x="11507" y="6817"/>
                  </a:lnTo>
                  <a:lnTo>
                    <a:pt x="11478" y="6740"/>
                  </a:lnTo>
                  <a:lnTo>
                    <a:pt x="11447" y="6662"/>
                  </a:lnTo>
                  <a:lnTo>
                    <a:pt x="11413" y="6586"/>
                  </a:lnTo>
                  <a:lnTo>
                    <a:pt x="11378" y="6511"/>
                  </a:lnTo>
                  <a:lnTo>
                    <a:pt x="11341" y="6437"/>
                  </a:lnTo>
                  <a:lnTo>
                    <a:pt x="11303" y="6364"/>
                  </a:lnTo>
                  <a:lnTo>
                    <a:pt x="11263" y="6291"/>
                  </a:lnTo>
                  <a:lnTo>
                    <a:pt x="11221" y="6220"/>
                  </a:lnTo>
                  <a:lnTo>
                    <a:pt x="11177" y="6150"/>
                  </a:lnTo>
                  <a:lnTo>
                    <a:pt x="11132" y="6081"/>
                  </a:lnTo>
                  <a:lnTo>
                    <a:pt x="11085" y="6012"/>
                  </a:lnTo>
                  <a:lnTo>
                    <a:pt x="11037" y="5945"/>
                  </a:lnTo>
                  <a:lnTo>
                    <a:pt x="10987" y="5879"/>
                  </a:lnTo>
                  <a:lnTo>
                    <a:pt x="10936" y="5814"/>
                  </a:lnTo>
                  <a:lnTo>
                    <a:pt x="10883" y="5751"/>
                  </a:lnTo>
                  <a:lnTo>
                    <a:pt x="10828" y="5689"/>
                  </a:lnTo>
                  <a:lnTo>
                    <a:pt x="10772" y="5627"/>
                  </a:lnTo>
                  <a:lnTo>
                    <a:pt x="10716" y="5568"/>
                  </a:lnTo>
                  <a:close/>
                </a:path>
              </a:pathLst>
            </a:custGeom>
          </p:spPr>
          <p:style>
            <a:lnRef idx="1">
              <a:schemeClr val="accent1"/>
            </a:lnRef>
            <a:fillRef idx="3">
              <a:schemeClr val="accent1"/>
            </a:fillRef>
            <a:effectRef idx="2">
              <a:schemeClr val="accent1"/>
            </a:effectRef>
            <a:fontRef idx="minor">
              <a:schemeClr val="lt1"/>
            </a:fontRef>
          </p:style>
          <p:txBody>
            <a:bodyPr lIns="90000" tIns="45720" rIns="90000" bIns="46800" anchor="ctr">
              <a:noAutofit/>
              <a:scene3d>
                <a:camera prst="orthographicFront"/>
                <a:lightRig rig="threePt" dir="t"/>
              </a:scene3d>
              <a:sp3d contourW="12700">
                <a:contourClr>
                  <a:srgbClr val="FFFFFF"/>
                </a:contourClr>
              </a:sp3d>
            </a:bodyPr>
            <a:p>
              <a:pPr algn="ctr">
                <a:lnSpc>
                  <a:spcPct val="120000"/>
                </a:lnSpc>
                <a:defRPr/>
              </a:pPr>
              <a:endParaRPr lang="en-US" altLang="zh-CN" sz="2000" b="1" spc="300" dirty="0">
                <a:solidFill>
                  <a:srgbClr val="FFFFFF"/>
                </a:solidFill>
                <a:latin typeface="微软雅黑" panose="020B0503020204020204" charset="-122"/>
                <a:ea typeface="微软雅黑" panose="020B0503020204020204" charset="-122"/>
                <a:cs typeface="+mj-cs"/>
                <a:sym typeface="Arial" panose="020B0604020202090204" pitchFamily="34" charset="0"/>
              </a:endParaRPr>
            </a:p>
          </p:txBody>
        </p:sp>
        <p:sp>
          <p:nvSpPr>
            <p:cNvPr id="34" name="文本框 33"/>
            <p:cNvSpPr txBox="1"/>
            <p:nvPr>
              <p:custDataLst>
                <p:tags r:id="rId17"/>
              </p:custDataLst>
            </p:nvPr>
          </p:nvSpPr>
          <p:spPr>
            <a:xfrm>
              <a:off x="7760" y="2244"/>
              <a:ext cx="1758" cy="510"/>
            </a:xfrm>
            <a:prstGeom prst="rect">
              <a:avLst/>
            </a:prstGeom>
            <a:noFill/>
          </p:spPr>
          <p:txBody>
            <a:bodyPr wrap="square" rtlCol="0" anchor="ctr">
              <a:noAutofit/>
            </a:bodyPr>
            <a:p>
              <a:pPr algn="ctr"/>
              <a:r>
                <a:rPr lang="en-US" altLang="zh-CN" sz="3600" b="1" spc="300">
                  <a:solidFill>
                    <a:srgbClr val="FFFFFF"/>
                  </a:solidFill>
                  <a:latin typeface="微软雅黑" panose="020B0503020204020204" charset="-122"/>
                  <a:ea typeface="微软雅黑" panose="020B0503020204020204" charset="-122"/>
                  <a:sym typeface="Arial" panose="020B0604020202090204" pitchFamily="34" charset="0"/>
                </a:rPr>
                <a:t>1</a:t>
              </a:r>
              <a:endParaRPr lang="en-US" altLang="zh-CN" sz="3600" b="1" spc="300">
                <a:solidFill>
                  <a:srgbClr val="FFFFFF"/>
                </a:solidFill>
                <a:latin typeface="微软雅黑" panose="020B0503020204020204" charset="-122"/>
                <a:ea typeface="微软雅黑" panose="020B0503020204020204" charset="-122"/>
                <a:sym typeface="Arial" panose="020B0604020202090204" pitchFamily="34" charset="0"/>
              </a:endParaRPr>
            </a:p>
          </p:txBody>
        </p:sp>
      </p:grpSp>
    </p:spTree>
    <p:custDataLst>
      <p:tags r:id="rId1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p:nvPr userDrawn="1">
            <p:custDataLst>
              <p:tags r:id="rId1"/>
            </p:custDataLst>
          </p:nvPr>
        </p:nvPicPr>
        <p:blipFill>
          <a:blip r:embed="rId2" r:link="rId3" cstate="print">
            <a:extLst>
              <a:ext uri="{28A0092B-C50C-407E-A947-70E740481C1C}">
                <a14:useLocalDpi xmlns:a14="http://schemas.microsoft.com/office/drawing/2010/main" val="0"/>
              </a:ext>
            </a:extLst>
          </a:blip>
          <a:stretch>
            <a:fillRect/>
          </a:stretch>
        </p:blipFill>
        <p:spPr>
          <a:xfrm>
            <a:off x="0" y="0"/>
            <a:ext cx="720090" cy="601754"/>
          </a:xfrm>
          <a:prstGeom prst="rect">
            <a:avLst/>
          </a:prstGeom>
        </p:spPr>
      </p:pic>
      <p:sp>
        <p:nvSpPr>
          <p:cNvPr id="13" name="流程图: 数据 12"/>
          <p:cNvSpPr/>
          <p:nvPr>
            <p:custDataLst>
              <p:tags r:id="rId4"/>
            </p:custDataLst>
          </p:nvPr>
        </p:nvSpPr>
        <p:spPr>
          <a:xfrm flipH="1">
            <a:off x="0" y="0"/>
            <a:ext cx="12192000" cy="6858254"/>
          </a:xfrm>
          <a:prstGeom prst="flowChartInputOutput">
            <a:avLst/>
          </a:prstGeom>
          <a:solidFill>
            <a:srgbClr val="373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dirty="0">
              <a:solidFill>
                <a:srgbClr val="FFFFFF"/>
              </a:solidFill>
              <a:latin typeface="微软雅黑" panose="020B0503020204020204" charset="-122"/>
              <a:ea typeface="微软雅黑" panose="020B0503020204020204" charset="-122"/>
            </a:endParaRPr>
          </a:p>
        </p:txBody>
      </p:sp>
      <p:sp>
        <p:nvSpPr>
          <p:cNvPr id="14" name="矩形 13"/>
          <p:cNvSpPr/>
          <p:nvPr>
            <p:custDataLst>
              <p:tags r:id="rId5"/>
            </p:custDataLst>
          </p:nvPr>
        </p:nvSpPr>
        <p:spPr>
          <a:xfrm>
            <a:off x="0" y="1237800"/>
            <a:ext cx="12192000" cy="4913635"/>
          </a:xfrm>
          <a:prstGeom prst="rect">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600" b="1">
              <a:solidFill>
                <a:srgbClr val="FFFFFF"/>
              </a:solidFill>
              <a:latin typeface="微软雅黑" panose="020B0503020204020204" charset="-122"/>
              <a:ea typeface="微软雅黑" panose="020B0503020204020204" charset="-122"/>
            </a:endParaRPr>
          </a:p>
        </p:txBody>
      </p:sp>
      <p:sp>
        <p:nvSpPr>
          <p:cNvPr id="18" name="文本框 17"/>
          <p:cNvSpPr txBox="1"/>
          <p:nvPr>
            <p:custDataLst>
              <p:tags r:id="rId6"/>
            </p:custDataLst>
          </p:nvPr>
        </p:nvSpPr>
        <p:spPr>
          <a:xfrm>
            <a:off x="669882" y="300355"/>
            <a:ext cx="7099300" cy="624840"/>
          </a:xfrm>
          <a:prstGeom prst="rect">
            <a:avLst/>
          </a:prstGeom>
          <a:noFill/>
          <a:ln>
            <a:noFill/>
          </a:ln>
        </p:spPr>
        <p:txBody>
          <a:bodyPr wrap="square" lIns="91440" tIns="45720" rIns="91440" bIns="45720" rtlCol="0">
            <a:normAutofit fontScale="90000"/>
          </a:bodyPr>
          <a:p>
            <a:pPr marL="0" indent="0" algn="l">
              <a:lnSpc>
                <a:spcPct val="100000"/>
              </a:lnSpc>
              <a:spcBef>
                <a:spcPts val="0"/>
              </a:spcBef>
              <a:spcAft>
                <a:spcPts val="0"/>
              </a:spcAft>
              <a:buSzPct val="100000"/>
              <a:buNone/>
            </a:pPr>
            <a:r>
              <a:rPr lang="zh-CN" altLang="en-US" sz="3200" b="1" spc="300">
                <a:solidFill>
                  <a:srgbClr val="FFFFFF"/>
                </a:solidFill>
                <a:latin typeface="微软雅黑" panose="020B0503020204020204" charset="-122"/>
                <a:ea typeface="微软雅黑" panose="020B0503020204020204" charset="-122"/>
                <a:sym typeface="+mn-ea"/>
              </a:rPr>
              <a:t>发展期：主流新闻网转型与自媒体兴起</a:t>
            </a:r>
            <a:endParaRPr lang="zh-CN" altLang="en-US" sz="3200" b="1" spc="300">
              <a:solidFill>
                <a:srgbClr val="FFFFFF"/>
              </a:solidFill>
              <a:latin typeface="微软雅黑" panose="020B0503020204020204" charset="-122"/>
              <a:ea typeface="微软雅黑" panose="020B0503020204020204" charset="-122"/>
            </a:endParaRPr>
          </a:p>
        </p:txBody>
      </p:sp>
      <p:sp>
        <p:nvSpPr>
          <p:cNvPr id="4" name="矩形 3"/>
          <p:cNvSpPr/>
          <p:nvPr>
            <p:custDataLst>
              <p:tags r:id="rId7"/>
            </p:custDataLst>
          </p:nvPr>
        </p:nvSpPr>
        <p:spPr>
          <a:xfrm>
            <a:off x="689610" y="2488565"/>
            <a:ext cx="10877550" cy="2164715"/>
          </a:xfrm>
          <a:prstGeom prst="rect">
            <a:avLst/>
          </a:prstGeom>
        </p:spPr>
        <p:txBody>
          <a:bodyPr wrap="square" lIns="91440" tIns="45720" rIns="91440" bIns="45720">
            <a:noAutofit/>
          </a:bodyPr>
          <a:p>
            <a:pPr marL="0" marR="0" lvl="0" indent="0" algn="l" defTabSz="914400" rtl="0" eaLnBrk="1" fontAlgn="auto" latinLnBrk="0" hangingPunct="1">
              <a:lnSpc>
                <a:spcPct val="150000"/>
              </a:lnSpc>
              <a:spcBef>
                <a:spcPts val="0"/>
              </a:spcBef>
              <a:spcAft>
                <a:spcPts val="2000"/>
              </a:spcAft>
              <a:buSzPct val="100000"/>
              <a:buFontTx/>
              <a:buNone/>
              <a:defRPr/>
            </a:pPr>
            <a:r>
              <a:rPr lang="zh-CN" altLang="en-US" sz="2400">
                <a:sym typeface="+mn-ea"/>
              </a:rPr>
              <a:t>从</a:t>
            </a:r>
            <a:r>
              <a:rPr lang="en-US" altLang="zh-CN" sz="2400">
                <a:sym typeface="+mn-ea"/>
              </a:rPr>
              <a:t>2000</a:t>
            </a:r>
            <a:r>
              <a:rPr lang="zh-CN" altLang="en-US" sz="2400">
                <a:sym typeface="+mn-ea"/>
              </a:rPr>
              <a:t>年开始，在互联网新闻传播领域中，中国网络媒体逐步从被动转向主动。</a:t>
            </a:r>
            <a:endParaRPr lang="zh-CN" altLang="en-US" sz="2400"/>
          </a:p>
          <a:p>
            <a:pPr marL="0" marR="0" lvl="0" indent="0" algn="l" defTabSz="914400" rtl="0" eaLnBrk="1" fontAlgn="auto" latinLnBrk="0" hangingPunct="1">
              <a:lnSpc>
                <a:spcPct val="150000"/>
              </a:lnSpc>
              <a:spcBef>
                <a:spcPts val="0"/>
              </a:spcBef>
              <a:spcAft>
                <a:spcPts val="2000"/>
              </a:spcAft>
              <a:buSzPct val="100000"/>
              <a:buFontTx/>
              <a:buNone/>
              <a:defRPr/>
            </a:pPr>
            <a:r>
              <a:rPr lang="en-US" altLang="zh-CN" sz="2400">
                <a:sym typeface="+mn-ea"/>
              </a:rPr>
              <a:t>2005</a:t>
            </a:r>
            <a:r>
              <a:rPr lang="zh-CN" altLang="en-US" sz="2400">
                <a:sym typeface="+mn-ea"/>
              </a:rPr>
              <a:t>年，博客的出现开启了自媒体时代</a:t>
            </a:r>
            <a:endParaRPr lang="zh-CN" altLang="en-US" sz="2400"/>
          </a:p>
        </p:txBody>
      </p:sp>
    </p:spTree>
    <p:custDataLst>
      <p:tags r:id="rId8"/>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6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6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TEMPLATE_SUBCATEGORY" val="0"/>
  <p:tag name="KSO_WM_TEMPLATE_COLOR_TYPE" val="1"/>
  <p:tag name="KSO_WM_TEMPLATE_MASTER_THUMB_INDEX" val="12"/>
  <p:tag name="KSO_WM_TEMPLATE_THUMBS_INDEX" val="1、4、7、9、12、15、17、18、19、20、21、22、25、29、31、35、36、37"/>
  <p:tag name="KSO_WM_TAG_VERSION" val="1.0"/>
  <p:tag name="KSO_WM_BEAUTIFY_FLAG" val="#wm#"/>
  <p:tag name="KSO_WM_TEMPLATE_CATEGORY" val="custom"/>
  <p:tag name="KSO_WM_TEMPLATE_INDEX" val="20204461"/>
  <p:tag name="KSO_WM_TEMPLATE_MASTER_TYPE"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4.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28_1*a*1"/>
  <p:tag name="KSO_WM_TEMPLATE_CATEGORY" val="custom"/>
  <p:tag name="KSO_WM_TEMPLATE_INDEX" val="20203228"/>
  <p:tag name="KSO_WM_UNIT_LAYERLEVEL" val="1"/>
  <p:tag name="KSO_WM_TAG_VERSION" val="1.0"/>
  <p:tag name="KSO_WM_BEAUTIFY_FLAG" val="#wm#"/>
  <p:tag name="KSO_WM_UNIT_ISCONTENTSTITLE" val="0"/>
  <p:tag name="KSO_WM_UNIT_PRESET_TEXT" val="黄色商务质感工作总结"/>
  <p:tag name="KSO_WM_UNIT_NOCLEAR" val="0"/>
  <p:tag name="KSO_WM_UNIT_VALUE" val="16"/>
  <p:tag name="KSO_WM_UNIT_TYPE" val="a"/>
  <p:tag name="KSO_WM_UNIT_INDEX" val="1"/>
  <p:tag name="KSO_WM_UNIT_ISNUMDGMTITLE" val="0"/>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28_1*b*1"/>
  <p:tag name="KSO_WM_TEMPLATE_CATEGORY" val="custom"/>
  <p:tag name="KSO_WM_TEMPLATE_INDEX" val="20203228"/>
  <p:tag name="KSO_WM_UNIT_LAYERLEVEL" val="1"/>
  <p:tag name="KSO_WM_TAG_VERSION" val="1.0"/>
  <p:tag name="KSO_WM_BEAUTIFY_FLAG" val="#wm#"/>
  <p:tag name="KSO_WM_UNIT_ISCONTENTSTITLE" val="0"/>
  <p:tag name="KSO_WM_UNIT_PRESET_TEXT" val="单击此处添加正文，文字是您思想的提炼，请尽量言简意赅的阐述观点。"/>
  <p:tag name="KSO_WM_UNIT_NOCLEAR" val="0"/>
  <p:tag name="KSO_WM_UNIT_VALUE" val="40"/>
  <p:tag name="KSO_WM_UNIT_TYPE" val="b"/>
  <p:tag name="KSO_WM_UNIT_INDEX" val="1"/>
  <p:tag name="KSO_WM_UNIT_ISNUMDGMTITLE" val="0"/>
</p:tagLst>
</file>

<file path=ppt/tags/tag307.xml><?xml version="1.0" encoding="utf-8"?>
<p:tagLst xmlns:p="http://schemas.openxmlformats.org/presentationml/2006/main">
  <p:tag name="KSO_WM_TEMPLATE_CATEGORY" val="custom"/>
  <p:tag name="KSO_WM_TEMPLATE_INDEX" val="20203228"/>
  <p:tag name="KSO_WM_SLIDE_ID" val="custom20203228_1"/>
  <p:tag name="KSO_WM_TEMPLATE_SUBCATEGORY" val="0"/>
  <p:tag name="KSO_WM_TEMPLATE_MASTER_TYPE" val="1"/>
  <p:tag name="KSO_WM_TEMPLATE_COLOR_TYPE" val="1"/>
  <p:tag name="KSO_WM_SLIDE_ITEM_CNT" val="0"/>
  <p:tag name="KSO_WM_SLIDE_INDEX" val="1"/>
  <p:tag name="KSO_WM_TAG_VERSION" val="1.0"/>
  <p:tag name="KSO_WM_BEAUTIFY_FLAG" val="#wm#"/>
  <p:tag name="KSO_WM_SLIDE_TYPE" val="title"/>
  <p:tag name="KSO_WM_SLIDE_SUBTYPE" val="pureTxt"/>
  <p:tag name="KSO_WM_TEMPLATE_MASTER_THUMB_INDEX" val="12"/>
  <p:tag name="KSO_WM_SLIDE_LAYOUT" val="a_b"/>
  <p:tag name="KSO_WM_SLIDE_LAYOUT_CNT" val="1_1"/>
  <p:tag name="KSO_WM_TEMPLATE_THUMBS_INDEX" val="1、4、7、8、9、12、15、19、24、25、26、27"/>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3228_7*a*1"/>
  <p:tag name="KSO_WM_TEMPLATE_CATEGORY" val="custom"/>
  <p:tag name="KSO_WM_TEMPLATE_INDEX" val="20203228"/>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 name="KSO_WM_UNIT_ISNUMDGMTITLE" val="0"/>
</p:tagLst>
</file>

<file path=ppt/tags/tag309.xml><?xml version="1.0" encoding="utf-8"?>
<p:tagLst xmlns:p="http://schemas.openxmlformats.org/presentationml/2006/main">
  <p:tag name="KSO_WM_SLIDE_ID" val="custom20203228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3228"/>
  <p:tag name="KSO_WM_SLIDE_TYPE" val="sectionTitle"/>
  <p:tag name="KSO_WM_SLIDE_SUBTYPE" val="pureTxt"/>
  <p:tag name="KSO_WM_SLIDE_LAYOUT" val="a_b_e"/>
  <p:tag name="KSO_WM_SLIDE_LAYOUT_CNT" val="1_1_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634_1*i*1"/>
  <p:tag name="KSO_WM_TEMPLATE_CATEGORY" val="diagram"/>
  <p:tag name="KSO_WM_TEMPLATE_INDEX" val="2020063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634_1*i*2"/>
  <p:tag name="KSO_WM_TEMPLATE_CATEGORY" val="diagram"/>
  <p:tag name="KSO_WM_TEMPLATE_INDEX" val="2020063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2.xml><?xml version="1.0" encoding="utf-8"?>
<p:tagLst xmlns:p="http://schemas.openxmlformats.org/presentationml/2006/main">
  <p:tag name="REFSHAPE" val="839319380"/>
</p:tagLst>
</file>

<file path=ppt/tags/tag313.xml><?xml version="1.0" encoding="utf-8"?>
<p:tagLst xmlns:p="http://schemas.openxmlformats.org/presentationml/2006/main">
  <p:tag name="REFSHAPE" val="839318700"/>
</p:tagLst>
</file>

<file path=ppt/tags/tag314.xml><?xml version="1.0" encoding="utf-8"?>
<p:tagLst xmlns:p="http://schemas.openxmlformats.org/presentationml/2006/main">
  <p:tag name="REFSHAPE" val="839318836"/>
</p:tagLst>
</file>

<file path=ppt/tags/tag315.xml><?xml version="1.0" encoding="utf-8"?>
<p:tagLst xmlns:p="http://schemas.openxmlformats.org/presentationml/2006/main">
  <p:tag name="REFSHAPE" val="839319788"/>
</p:tagLst>
</file>

<file path=ppt/tags/tag316.xml><?xml version="1.0" encoding="utf-8"?>
<p:tagLst xmlns:p="http://schemas.openxmlformats.org/presentationml/2006/main">
  <p:tag name="REFSHAPE" val="322490276"/>
</p:tagLst>
</file>

<file path=ppt/tags/tag317.xml><?xml version="1.0" encoding="utf-8"?>
<p:tagLst xmlns:p="http://schemas.openxmlformats.org/presentationml/2006/main">
  <p:tag name="REFSHAPE" val="839319788"/>
</p:tagLst>
</file>

<file path=ppt/tags/tag318.xml><?xml version="1.0" encoding="utf-8"?>
<p:tagLst xmlns:p="http://schemas.openxmlformats.org/presentationml/2006/main">
  <p:tag name="REFSHAPE" val="839318836"/>
</p:tagLst>
</file>

<file path=ppt/tags/tag319.xml><?xml version="1.0" encoding="utf-8"?>
<p:tagLst xmlns:p="http://schemas.openxmlformats.org/presentationml/2006/main">
  <p:tag name="KSO_WM_TEMPLATE_CATEGORY" val="diagram"/>
  <p:tag name="KSO_WM_TEMPLATE_INDEX" val="20200634"/>
  <p:tag name="KSO_WM_SLIDE_ID" val="diagram20200634_1"/>
  <p:tag name="KSO_WM_TEMPLATE_SUBCATEGORY" val="0"/>
  <p:tag name="KSO_WM_SLIDE_TYPE" val="text"/>
  <p:tag name="KSO_WM_SLIDE_SUBTYPE" val="pureTxt"/>
  <p:tag name="KSO_WM_SLIDE_ITEM_CNT" val="0"/>
  <p:tag name="KSO_WM_SLIDE_INDEX" val="1"/>
  <p:tag name="KSO_WM_SLIDE_SIZE" val="756*331"/>
  <p:tag name="KSO_WM_SLIDE_POSITION" val="101*104"/>
  <p:tag name="KSO_WM_TAG_VERSION" val="1.0"/>
  <p:tag name="KSO_WM_BEAUTIFY_FLAG" val="#wm#"/>
  <p:tag name="KSO_WM_SLIDE_LAYOUT" val="f"/>
  <p:tag name="KSO_WM_SLIDE_LAYOUT_CNT" val="1"/>
  <p:tag name="KSO_WM_TEMPLATE_MASTER_TYPE" val="0"/>
  <p:tag name="KSO_WM_TEMPLATE_COLOR_TYPE" val="1"/>
  <p:tag name="KSO_WM_SLIDE_BK_DARK_LIGHT" val="2"/>
  <p:tag name="KSO_WM_SLIDE_BACKGROUND_TYPE" val="gener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0184_2*m_h_a*1_1_1"/>
  <p:tag name="KSO_WM_TEMPLATE_CATEGORY" val="diagram"/>
  <p:tag name="KSO_WM_TEMPLATE_INDEX" val="20200184"/>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0184_2*m_i*1_1"/>
  <p:tag name="KSO_WM_TEMPLATE_CATEGORY" val="diagram"/>
  <p:tag name="KSO_WM_TEMPLATE_INDEX" val="20200184"/>
  <p:tag name="KSO_WM_UNIT_LAYERLEVEL" val="1_1"/>
  <p:tag name="KSO_WM_TAG_VERSION" val="1.0"/>
  <p:tag name="KSO_WM_BEAUTIFY_FLAG" val="#wm#"/>
  <p:tag name="KSO_WM_UNIT_LINE_FORE_SCHEMECOLOR_INDEX" val="14"/>
  <p:tag name="KSO_WM_UNIT_LINE_FILL_TYPE" val="2"/>
  <p:tag name="KSO_WM_UNIT_TEXT_FILL_FORE_SCHEMECOLOR_INDEX" val="13"/>
  <p:tag name="KSO_WM_UNIT_TEXT_FILL_TYPE" val="1"/>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84_2*m_h_i*1_1_1"/>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84_2*m_h_i*1_2_1"/>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84_2*m_h_i*1_3_1"/>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0184_2*m_h_i*1_1_3"/>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0184_2*m_h_i*1_2_2"/>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0184_2*m_h_i*1_3_2"/>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diagram20200184_2*i*1"/>
  <p:tag name="KSO_WM_TEMPLATE_CATEGORY" val="diagram"/>
  <p:tag name="KSO_WM_TEMPLATE_INDEX" val="20200184"/>
  <p:tag name="KSO_WM_UNIT_LAYERLEVEL" val="1"/>
  <p:tag name="KSO_WM_TAG_VERSION" val="1.0"/>
  <p:tag name="KSO_WM_BEAUTIFY_FLAG" val="#wm#"/>
  <p:tag name="KSO_WM_UNIT_LINE_FORE_SCHEMECOLOR_INDEX" val="14"/>
  <p:tag name="KSO_WM_UNIT_LINE_FILL_TYPE"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0184_2*m_h_i*1_1_4"/>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0184_2*m_h_i*1_1_5"/>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200184_2*m_h_i*1_1_6"/>
  <p:tag name="KSO_WM_TEMPLATE_CATEGORY" val="diagram"/>
  <p:tag name="KSO_WM_TEMPLATE_INDEX" val="20200184"/>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7"/>
  <p:tag name="KSO_WM_UNIT_ID" val="diagram20200184_2*m_h_i*1_1_7"/>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diagram20200184_2*i*2"/>
  <p:tag name="KSO_WM_TEMPLATE_CATEGORY" val="diagram"/>
  <p:tag name="KSO_WM_TEMPLATE_INDEX" val="20200184"/>
  <p:tag name="KSO_WM_UNIT_LAYERLEVEL" val="1"/>
  <p:tag name="KSO_WM_TAG_VERSION" val="1.0"/>
  <p:tag name="KSO_WM_BEAUTIFY_FLAG" val="#wm#"/>
  <p:tag name="KSO_WM_UNIT_FILL_FORE_SCHEMECOLOR_INDEX" val="14"/>
  <p:tag name="KSO_WM_UNIT_FILL_TYPE" val="1"/>
</p:tagLst>
</file>

<file path=ppt/tags/tag334.xml><?xml version="1.0" encoding="utf-8"?>
<p:tagLst xmlns:p="http://schemas.openxmlformats.org/presentationml/2006/main">
  <p:tag name="KSO_WM_UNIT_VALUE" val="104*104"/>
  <p:tag name="KSO_WM_UNIT_HIGHLIGHT" val="0"/>
  <p:tag name="KSO_WM_UNIT_COMPATIBLE" val="0"/>
  <p:tag name="KSO_WM_UNIT_DIAGRAM_ISNUMVISUAL" val="0"/>
  <p:tag name="KSO_WM_UNIT_DIAGRAM_ISREFERUNIT" val="0"/>
  <p:tag name="KSO_WM_DIAGRAM_GROUP_CODE" val="m1-1"/>
  <p:tag name="KSO_WM_UNIT_TYPE" val="m_h_x"/>
  <p:tag name="KSO_WM_UNIT_INDEX" val="1_1_1"/>
  <p:tag name="KSO_WM_UNIT_ID" val="diagram20200184_2*m_h_x*1_1_1"/>
  <p:tag name="KSO_WM_TEMPLATE_CATEGORY" val="diagram"/>
  <p:tag name="KSO_WM_TEMPLATE_INDEX" val="2020018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35.xml><?xml version="1.0" encoding="utf-8"?>
<p:tagLst xmlns:p="http://schemas.openxmlformats.org/presentationml/2006/main">
  <p:tag name="KSO_WM_UNIT_VALUE" val="24*24"/>
  <p:tag name="KSO_WM_UNIT_HIGHLIGHT" val="0"/>
  <p:tag name="KSO_WM_UNIT_COMPATIBLE" val="0"/>
  <p:tag name="KSO_WM_UNIT_DIAGRAM_ISNUMVISUAL" val="0"/>
  <p:tag name="KSO_WM_UNIT_DIAGRAM_ISREFERUNIT" val="0"/>
  <p:tag name="KSO_WM_DIAGRAM_GROUP_CODE" val="m1-1"/>
  <p:tag name="KSO_WM_UNIT_TYPE" val="m_h_x"/>
  <p:tag name="KSO_WM_UNIT_INDEX" val="1_1_2"/>
  <p:tag name="KSO_WM_UNIT_ID" val="diagram20200184_2*m_h_x*1_1_2"/>
  <p:tag name="KSO_WM_TEMPLATE_CATEGORY" val="diagram"/>
  <p:tag name="KSO_WM_TEMPLATE_INDEX" val="20200184"/>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36.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0184_2*m_h_a*1_2_1"/>
  <p:tag name="KSO_WM_TEMPLATE_CATEGORY" val="diagram"/>
  <p:tag name="KSO_WM_TEMPLATE_INDEX" val="20200184"/>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337.xml><?xml version="1.0" encoding="utf-8"?>
<p:tagLst xmlns:p="http://schemas.openxmlformats.org/presentationml/2006/main">
  <p:tag name="KSO_WM_UNIT_ISCONTENTSTITLE" val="0"/>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0184_2*m_h_a*1_3_1"/>
  <p:tag name="KSO_WM_TEMPLATE_CATEGORY" val="diagram"/>
  <p:tag name="KSO_WM_TEMPLATE_INDEX" val="20200184"/>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diagram20200184_2*i*3"/>
  <p:tag name="KSO_WM_TEMPLATE_CATEGORY" val="diagram"/>
  <p:tag name="KSO_WM_TEMPLATE_INDEX" val="20200184"/>
  <p:tag name="KSO_WM_UNIT_LAYERLEVEL" val="1"/>
  <p:tag name="KSO_WM_TAG_VERSION" val="1.0"/>
  <p:tag name="KSO_WM_BEAUTIFY_FLAG" val="#wm#"/>
  <p:tag name="KSO_WM_UNIT_LINE_FORE_SCHEMECOLOR_INDEX" val="14"/>
  <p:tag name="KSO_WM_UNIT_LINE_FILL_TYPE" val="2"/>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0184_2*m_h_i*1_2_3"/>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0184_2*m_h_i*1_2_4"/>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200184_2*m_h_i*1_2_5"/>
  <p:tag name="KSO_WM_TEMPLATE_CATEGORY" val="diagram"/>
  <p:tag name="KSO_WM_TEMPLATE_INDEX" val="20200184"/>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0184_2*m_h_i*1_3_3"/>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0184_2*m_h_i*1_3_4"/>
  <p:tag name="KSO_WM_TEMPLATE_CATEGORY" val="diagram"/>
  <p:tag name="KSO_WM_TEMPLATE_INDEX" val="20200184"/>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0184_2*m_h_i*1_3_5"/>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0184_2*m_h_i*1_2_6"/>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46.xml><?xml version="1.0" encoding="utf-8"?>
<p:tagLst xmlns:p="http://schemas.openxmlformats.org/presentationml/2006/main">
  <p:tag name="REFSHAPE" val="912273220"/>
</p:tagLst>
</file>

<file path=ppt/tags/tag347.xml><?xml version="1.0" encoding="utf-8"?>
<p:tagLst xmlns:p="http://schemas.openxmlformats.org/presentationml/2006/main">
  <p:tag name="KSO_WM_TEMPLATE_CATEGORY" val="diagram"/>
  <p:tag name="KSO_WM_TEMPLATE_INDEX" val="20203404"/>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SLIDE_LAYOUT" val="a_d_f_i"/>
  <p:tag name="KSO_WM_SLIDE_LAYOUT_CNT" val="1_1_1_1"/>
  <p:tag name="KSO_WM_SLIDE_LAYOUT_INFO" val="{&#10;    &quot;backgroundInfo&quot;: [&#10;        {&#10;            &quot;bottom&quot;: 0,&#10;            &quot;bottomAbs&quot;: false,&#10;            &quot;left&quot;: 0,&#10;            &quot;leftAbs&quot;: false,&#10;            &quot;right&quot;: 0,&#10;            &quot;rightAbs&quot;: false,&#10;            &quot;top&quot;: 0,&#10;            &quot;topAbs&quot;: false,&#10;            &quot;type&quot;: &quot;general&quot;&#10;        },&#10;        {&#10;            &quot;bottom&quot;: 0,&#10;            &quot;bottomAbs&quot;: false,&#10;            &quot;left&quot;: 0,&#10;            &quot;leftAbs&quot;: false,&#10;            &quot;right&quot;: 0,&#10;            &quot;rightAbs&quot;: false,&#10;            &quot;top&quot;: 0,&#10;            &quot;topAbs&quot;: false,&#10;            &quot;type&quot;: &quot;frame&quot;&#10;        }&#10;    ],&#10;    &quot;direction&quot;: 1,&#10;    &quot;id&quot;: &quot;2020-05-14T15:46:04&quot;,&#10;    &quot;maxSize&quot;: {&#10;        &quot;size1&quot;: 33.399999999999999&#10;    },&#10;    &quot;minSize&quot;: {&#10;        &quot;size1&quot;: 33.399999999999999&#10;    },&#10;    &quot;normalSize&quot;: {&#10;        &quot;size1&quot;: 33.399999999999999&#10;    },&#10;    &quot;subLayout&quot;: [&#10;        {&#10;            &quot;backgroundInfo&quot;: [&#10;                {&#10;                    &quot;bottom&quot;: 0,&#10;                    &quot;bottomAbs&quot;: false,&#10;                    &quot;left&quot;: 0,&#10;                    &quot;leftAbs&quot;: false,&#10;                    &quot;right&quot;: 0,&#10;                    &quot;rightAbs&quot;: false,&#10;                    &quot;top&quot;: 0,&#10;                    &quot;topAbs&quot;: false,&#10;                    &quot;type&quot;: &quot;leftRight&quot;&#10;                }&#10;            ],&#10;            &quot;horizontalAlign&quot;: 1,&#10;            &quot;id&quot;: &quot;2020-05-14T15:46:04&quot;,&#10;            &quot;margin&quot;: {&#10;                &quot;bottom&quot;: 4.429999828338623,&#10;                &quot;left&quot;: 2.119999885559082,&#10;                &quot;right&quot;: 1.690000057220459,&#10;                &quot;top&quot;: 3.2699997425079346&#10;            },&#10;            &quot;type&quot;: 0,&#10;            &quot;verticalAlign&quot;: 1&#10;        },&#10;        {&#10;            &quot;id&quot;: &quot;2020-05-14T15:46:04&quot;,&#10;            &quot;maxSize&quot;: {&#10;                &quot;size1&quot;: 82.799999999999997&#10;            },&#10;            &quot;minSize&quot;: {&#10;                &quot;size1&quot;: 55&#10;            },&#10;            &quot;normalSize&quot;: {&#10;                &quot;size1&quot;: 70.599999999999994&#10;            },&#10;            &quot;subLayout&quot;: [&#10;                {&#10;                    &quot;id&quot;: &quot;2020-05-14T15:46:04&quot;,&#10;                    &quot;margin&quot;: {&#10;                        &quot;bottom&quot;: 1.0499999523162842,&#10;                        &quot;left&quot;: 2.0999999046325684,&#10;                        &quot;right&quot;: 2.5,&#10;                        &quot;top&quot;: 2.5&#10;                    },&#10;                    &quot;type&quot;: 0&#10;                },&#10;                {&#10;                    &quot;id&quot;: &quot;2020-05-14T15:46:04&quot;,&#10;                    &quot;margin&quot;: {&#10;                        &quot;bottom&quot;: 2.119999885559082,&#10;                        &quot;left&quot;: 1.690000057220459,&#10;                        &quot;right&quot;: 2.119999885559082,&#10;                        &quot;top&quot;: 0.026000002399086952&#10;                    },&#10;                    &quot;type&quot;: 0&#10;                }&#10;            ],&#10;            &quot;type&quot;: 0&#10;        }&#10;    ],&#10;    &quot;type&quot;: 0&#10;}&#10;"/>
  <p:tag name="KSO_WM_SLIDE_CAN_ADD_NAVIGATION" val="1"/>
  <p:tag name="KSO_WM_SLIDE_BACKGROUND" val="[&quot;general&quot;,&quot;frame&quot;,&quot;leftRight&quot;]"/>
  <p:tag name="KSO_WM_SLIDE_RATIO" val="1.777778"/>
  <p:tag name="KSO_WM_SLIDE_BK_DARK_LIGHT" val="2"/>
  <p:tag name="KSO_WM_SLIDE_BACKGROUND_TYPE" val="leftRight"/>
</p:tagLst>
</file>

<file path=ppt/tags/tag34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4764_1*i*1"/>
  <p:tag name="KSO_WM_TEMPLATE_CATEGORY" val="diagram"/>
  <p:tag name="KSO_WM_TEMPLATE_INDEX" val="20194764"/>
  <p:tag name="KSO_WM_UNIT_LAYERLEVEL" val="1"/>
  <p:tag name="KSO_WM_TAG_VERSION" val="1.0"/>
  <p:tag name="KSO_WM_BEAUTIFY_FLAG" val="#wm#"/>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4764_1*i*2"/>
  <p:tag name="KSO_WM_TEMPLATE_CATEGORY" val="diagram"/>
  <p:tag name="KSO_WM_TEMPLATE_INDEX" val="20194764"/>
  <p:tag name="KSO_WM_UNIT_LAYERLEVEL" val="1"/>
  <p:tag name="KSO_WM_TAG_VERSION" val="1.0"/>
  <p:tag name="KSO_WM_BEAUTIFY_FLAG" val="#wm#"/>
  <p:tag name="KSO_WM_UNIT_TYPE" val="i"/>
  <p:tag name="KSO_WM_UNIT_INDEX"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4"/>
  <p:tag name="KSO_WM_UNIT_TEXT_FILL_TYPE" val="1"/>
</p:tagLst>
</file>

<file path=ppt/tags/tag351.xml><?xml version="1.0" encoding="utf-8"?>
<p:tagLst xmlns:p="http://schemas.openxmlformats.org/presentationml/2006/main">
  <p:tag name="KSO_WM_UNIT_ISCONTENTSTITLE" val="0"/>
  <p:tag name="KSO_WM_UNIT_PRESET_TEXT" val="单击此处添加您的大标题内容"/>
  <p:tag name="KSO_WM_UNIT_TEXT_PART_ID" val="2-X"/>
  <p:tag name="KSO_WM_UNIT_TEXT_PART_SIZE" val="49.2*559"/>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4764_1*a*1"/>
  <p:tag name="KSO_WM_TEMPLATE_CATEGORY" val="diagram"/>
  <p:tag name="KSO_WM_TEMPLATE_INDEX" val="20194764"/>
  <p:tag name="KSO_WM_UNIT_LAYERLEVEL" val="1"/>
  <p:tag name="KSO_WM_TAG_VERSION" val="1.0"/>
  <p:tag name="KSO_WM_BEAUTIFY_FLAG" val="#wm#"/>
  <p:tag name="KSO_WM_UNIT_NOCLEAR" val="0"/>
  <p:tag name="KSO_WM_UNIT_TEXT_PART_ID_V2" val="a-3-1"/>
  <p:tag name="KSO_WM_UNIT_ISNUMDGMTITLE" val="0"/>
  <p:tag name="KSO_WM_UNIT_TEXT_FILL_FORE_SCHEMECOLOR_INDEX_BRIGHTNESS" val="0"/>
  <p:tag name="KSO_WM_UNIT_TEXT_FILL_FORE_SCHEMECOLOR_INDEX" val="14"/>
  <p:tag name="KSO_WM_UNIT_TEXT_FILL_TYPE" val="1"/>
</p:tagLst>
</file>

<file path=ppt/tags/tag352.xml><?xml version="1.0" encoding="utf-8"?>
<p:tagLst xmlns:p="http://schemas.openxmlformats.org/presentationml/2006/main">
  <p:tag name="KSO_WM_UNIT_SUBTYPE" val="a"/>
  <p:tag name="KSO_WM_UNIT_PRESET_TEXT" val="此处添加小标题：&#13;点击此处添加正文，文字是您思想的提炼，为了最终演示发布的良好效果，请尽量言简意赅的阐述观点。&#13;此处添加小标题：&#13;点击此处添加正文，文字是您思想的提炼，为了最终演示发布的良好效果，请尽量言简意赅的阐述观点；根据需要可酌情增减文字，以便观者可以准确理解您所传达的信息。&#13;此处添加小标题：&#13;您的正文已经简明扼要，字字珠玑，但信息却千丝万缕、错综复杂，需要用更多的文字来表述；但请您尽可能提炼思想的精髓，恰如其分的表达观点，往往可以事半功倍。&#13;为了能让您有更直观的字数感受，并进一步方便使用，我们为您标注了最适合的位置。您输入的文字到这里时，就是最佳视觉效果。"/>
  <p:tag name="KSO_WM_UNIT_NOCLEAR" val="1"/>
  <p:tag name="KSO_WM_UNIT_VALUE" val="378"/>
  <p:tag name="KSO_WM_UNIT_HIGHLIGHT" val="0"/>
  <p:tag name="KSO_WM_UNIT_COMPATIBLE" val="0"/>
  <p:tag name="KSO_WM_UNIT_DIAGRAM_ISNUMVISUAL" val="0"/>
  <p:tag name="KSO_WM_UNIT_DIAGRAM_ISREFERUNIT" val="0"/>
  <p:tag name="KSO_WM_UNIT_TYPE" val="f"/>
  <p:tag name="KSO_WM_UNIT_INDEX" val="1"/>
  <p:tag name="KSO_WM_UNIT_ID" val="diagram20194764_1*f*1"/>
  <p:tag name="KSO_WM_TEMPLATE_CATEGORY" val="diagram"/>
  <p:tag name="KSO_WM_TEMPLATE_INDEX" val="20194764"/>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53.xml><?xml version="1.0" encoding="utf-8"?>
<p:tagLst xmlns:p="http://schemas.openxmlformats.org/presentationml/2006/main">
  <p:tag name="KSO_WM_TEMPLATE_CATEGORY" val="diagram"/>
  <p:tag name="KSO_WM_TEMPLATE_INDEX" val="20194764"/>
  <p:tag name="KSO_WM_SLIDE_ID" val="diagram20194764_1"/>
  <p:tag name="KSO_WM_TEMPLATE_SUBCATEGORY" val="0"/>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SLIDE_LAYOUT" val="a_f"/>
  <p:tag name="KSO_WM_SLIDE_LAYOUT_CNT" val="1_1"/>
  <p:tag name="KSO_WM_TEMPLATE_MASTER_TYPE" val="0"/>
  <p:tag name="KSO_WM_TEMPLATE_COLOR_TYPE" val="1"/>
  <p:tag name="KSO_WM_SLIDE_BK_DARK_LIGHT" val="2"/>
  <p:tag name="KSO_WM_SLIDE_BACKGROUND_TYPE" val="general"/>
</p:tagLst>
</file>

<file path=ppt/tags/tag3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55.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 name="KSO_WM_UNIT_SMARTLAYOUT_COMPRESS_INFO" val="{&#10;    &quot;id&quot;: &quot;2020-05-14T15:46:04&quot;,&#10;    &quot;max&quot;: 2.2467716535433055,&#10;    &quot;topChanged&quot;: 0.0012102625818833277&#10;}&#10;"/>
  <p:tag name="KSO_WM_UNIT_TEXT_FILL_FORE_SCHEMECOLOR_INDEX_BRIGHTNESS" val="0"/>
  <p:tag name="KSO_WM_UNIT_TEXT_FILL_FORE_SCHEMECOLOR_INDEX" val="14"/>
  <p:tag name="KSO_WM_UNIT_TEXT_FILL_TYPE" val="1"/>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72_4*l_h_i*1_1_1"/>
  <p:tag name="KSO_WM_TEMPLATE_CATEGORY" val="diagram"/>
  <p:tag name="KSO_WM_TEMPLATE_INDEX" val="77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72_4*l_h_i*1_1_2"/>
  <p:tag name="KSO_WM_TEMPLATE_CATEGORY" val="diagram"/>
  <p:tag name="KSO_WM_TEMPLATE_INDEX" val="77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5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772_4*l_h_i*1_1_5"/>
  <p:tag name="KSO_WM_TEMPLATE_CATEGORY" val="diagram"/>
  <p:tag name="KSO_WM_TEMPLATE_INDEX" val="772"/>
  <p:tag name="KSO_WM_UNIT_LAYERLEVEL" val="1_1_1"/>
  <p:tag name="KSO_WM_TAG_VERSION" val="1.0"/>
  <p:tag name="KSO_WM_BEAUTIFY_FLAG" val="#wm#"/>
  <p:tag name="KSO_WM_UNIT_LINE_FORE_SCHEMECOLOR_INDEX" val="5"/>
  <p:tag name="KSO_WM_UNIT_LINE_FILL_TYPE" val="2"/>
  <p:tag name="KSO_WM_UNIT_TEXT_FILL_FORE_SCHEMECOLOR_INDEX" val="13"/>
  <p:tag name="KSO_WM_UNIT_TEXT_FILL_TYPE" val="1"/>
  <p:tag name="KSO_WM_UNIT_USESOURCEFORMAT_APPLY" val="1"/>
</p:tagLst>
</file>

<file path=ppt/tags/tag359.xml><?xml version="1.0" encoding="utf-8"?>
<p:tagLst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772_4*l_h_a*1_1_1"/>
  <p:tag name="KSO_WM_TEMPLATE_CATEGORY" val="diagram"/>
  <p:tag name="KSO_WM_TEMPLATE_INDEX" val="772"/>
  <p:tag name="KSO_WM_UNIT_LAYERLEVEL" val="1_1_1"/>
  <p:tag name="KSO_WM_TAG_VERSION" val="1.0"/>
  <p:tag name="KSO_WM_BEAUTIFY_FLAG" val="#wm#"/>
  <p:tag name="KSO_WM_UNIT_PRESET_TEXT" val="添加标题"/>
  <p:tag name="KSO_WM_UNIT_TEXT_FILL_FORE_SCHEMECOLOR_INDEX" val="5"/>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72_4*l_h_f*1_1_1"/>
  <p:tag name="KSO_WM_TEMPLATE_CATEGORY" val="diagram"/>
  <p:tag name="KSO_WM_TEMPLATE_INDEX" val="77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361.xml><?xml version="1.0" encoding="utf-8"?>
<p:tagLst xmlns:p="http://schemas.openxmlformats.org/presentationml/2006/main">
  <p:tag name="KSO_WM_UNIT_VALUE" val="101*11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772_4*l_h_x*1_1_1"/>
  <p:tag name="KSO_WM_TEMPLATE_CATEGORY" val="diagram"/>
  <p:tag name="KSO_WM_TEMPLATE_INDEX" val="772"/>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 name="KSO_WM_UNIT_ICON_FILEID" val="3100084"/>
  <p:tag name="KSO_WM_UNIT_ICON_STYLE" val="1"/>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72_4*l_h_i*1_2_1"/>
  <p:tag name="KSO_WM_TEMPLATE_CATEGORY" val="diagram"/>
  <p:tag name="KSO_WM_TEMPLATE_INDEX" val="772"/>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72_4*l_h_i*1_2_2"/>
  <p:tag name="KSO_WM_TEMPLATE_CATEGORY" val="diagram"/>
  <p:tag name="KSO_WM_TEMPLATE_INDEX" val="772"/>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36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772_4*l_h_i*1_2_5"/>
  <p:tag name="KSO_WM_TEMPLATE_CATEGORY" val="diagram"/>
  <p:tag name="KSO_WM_TEMPLATE_INDEX" val="772"/>
  <p:tag name="KSO_WM_UNIT_LAYERLEVEL" val="1_1_1"/>
  <p:tag name="KSO_WM_TAG_VERSION" val="1.0"/>
  <p:tag name="KSO_WM_BEAUTIFY_FLAG" val="#wm#"/>
  <p:tag name="KSO_WM_UNIT_LINE_FORE_SCHEMECOLOR_INDEX" val="6"/>
  <p:tag name="KSO_WM_UNIT_LINE_FILL_TYPE" val="2"/>
  <p:tag name="KSO_WM_UNIT_TEXT_FILL_FORE_SCHEMECOLOR_INDEX" val="13"/>
  <p:tag name="KSO_WM_UNIT_TEXT_FILL_TYPE" val="1"/>
  <p:tag name="KSO_WM_UNIT_USESOURCEFORMAT_APPLY" val="1"/>
</p:tagLst>
</file>

<file path=ppt/tags/tag365.xml><?xml version="1.0" encoding="utf-8"?>
<p:tagLst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772_4*l_h_a*1_2_1"/>
  <p:tag name="KSO_WM_TEMPLATE_CATEGORY" val="diagram"/>
  <p:tag name="KSO_WM_TEMPLATE_INDEX" val="772"/>
  <p:tag name="KSO_WM_UNIT_LAYERLEVEL" val="1_1_1"/>
  <p:tag name="KSO_WM_TAG_VERSION" val="1.0"/>
  <p:tag name="KSO_WM_BEAUTIFY_FLAG" val="#wm#"/>
  <p:tag name="KSO_WM_UNIT_PRESET_TEXT" val="添加标题"/>
  <p:tag name="KSO_WM_UNIT_TEXT_FILL_FORE_SCHEMECOLOR_INDEX" val="6"/>
  <p:tag name="KSO_WM_UNIT_TEXT_FILL_TYPE" val="1"/>
  <p:tag name="KSO_WM_UNIT_USESOURCEFORMAT_APPLY" val="1"/>
</p:tagLst>
</file>

<file path=ppt/tags/tag366.xml><?xml version="1.0" encoding="utf-8"?>
<p:tagLst xmlns:p="http://schemas.openxmlformats.org/presentationml/2006/main">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72_4*l_h_f*1_2_1"/>
  <p:tag name="KSO_WM_TEMPLATE_CATEGORY" val="diagram"/>
  <p:tag name="KSO_WM_TEMPLATE_INDEX" val="77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367.xml><?xml version="1.0" encoding="utf-8"?>
<p:tagLst xmlns:p="http://schemas.openxmlformats.org/presentationml/2006/main">
  <p:tag name="PA" val="v5.2.7"/>
  <p:tag name="PAMAINTYPE" val="4"/>
  <p:tag name="PATYPE" val="159"/>
  <p:tag name="PASUBTYPE" val="162"/>
  <p:tag name="RESOURCELIBID_SHAPE" val="519881"/>
  <p:tag name="RESOURCELIB_SHAPETYPE" val="4"/>
  <p:tag name="KSO_WM_UNIT_VALUE" val="77*82"/>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772_4*l_h_x*1_2_1"/>
  <p:tag name="KSO_WM_TEMPLATE_CATEGORY" val="diagram"/>
  <p:tag name="KSO_WM_TEMPLATE_INDEX" val="772"/>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 name="KSO_WM_UNIT_ICON_FILEID" val="3139655"/>
  <p:tag name="KSO_WM_UNIT_ICON_STYLE" val="2"/>
</p:tagLst>
</file>

<file path=ppt/tags/tag368.xml><?xml version="1.0" encoding="utf-8"?>
<p:tagLst xmlns:p="http://schemas.openxmlformats.org/presentationml/2006/main">
  <p:tag name="PA" val="v5.2.7"/>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69.xml><?xml version="1.0" encoding="utf-8"?>
<p:tagLst xmlns:p="http://schemas.openxmlformats.org/presentationml/2006/main">
  <p:tag name="PA" val="v5.2.7"/>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PA" val="v5.2.7"/>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1.xml><?xml version="1.0" encoding="utf-8"?>
<p:tagLst xmlns:p="http://schemas.openxmlformats.org/presentationml/2006/main">
  <p:tag name="PA" val="v5.2.7"/>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PA" val="v5.2.7"/>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3.xml><?xml version="1.0" encoding="utf-8"?>
<p:tagLst xmlns:p="http://schemas.openxmlformats.org/presentationml/2006/main">
  <p:tag name="PA" val="v5.2.7"/>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PA" val="v5.2.7"/>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72_4*l_h_i*1_3_1"/>
  <p:tag name="KSO_WM_TEMPLATE_CATEGORY" val="diagram"/>
  <p:tag name="KSO_WM_TEMPLATE_INDEX" val="772"/>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72_4*l_h_i*1_3_2"/>
  <p:tag name="KSO_WM_TEMPLATE_CATEGORY" val="diagram"/>
  <p:tag name="KSO_WM_TEMPLATE_INDEX" val="772"/>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 name="KSO_WM_UNIT_USESOURCEFORMAT_APPLY" val="1"/>
</p:tagLst>
</file>

<file path=ppt/tags/tag37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772_4*l_h_i*1_3_5"/>
  <p:tag name="KSO_WM_TEMPLATE_CATEGORY" val="diagram"/>
  <p:tag name="KSO_WM_TEMPLATE_INDEX" val="772"/>
  <p:tag name="KSO_WM_UNIT_LAYERLEVEL" val="1_1_1"/>
  <p:tag name="KSO_WM_TAG_VERSION" val="1.0"/>
  <p:tag name="KSO_WM_BEAUTIFY_FLAG" val="#wm#"/>
  <p:tag name="KSO_WM_UNIT_LINE_FORE_SCHEMECOLOR_INDEX" val="7"/>
  <p:tag name="KSO_WM_UNIT_LINE_FILL_TYPE" val="2"/>
  <p:tag name="KSO_WM_UNIT_TEXT_FILL_FORE_SCHEMECOLOR_INDEX" val="13"/>
  <p:tag name="KSO_WM_UNIT_TEXT_FILL_TYPE" val="1"/>
  <p:tag name="KSO_WM_UNIT_USESOURCEFORMAT_APPLY" val="1"/>
</p:tagLst>
</file>

<file path=ppt/tags/tag378.xml><?xml version="1.0" encoding="utf-8"?>
<p:tagLst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772_4*l_h_a*1_3_1"/>
  <p:tag name="KSO_WM_TEMPLATE_CATEGORY" val="diagram"/>
  <p:tag name="KSO_WM_TEMPLATE_INDEX" val="772"/>
  <p:tag name="KSO_WM_UNIT_LAYERLEVEL" val="1_1_1"/>
  <p:tag name="KSO_WM_TAG_VERSION" val="1.0"/>
  <p:tag name="KSO_WM_BEAUTIFY_FLAG" val="#wm#"/>
  <p:tag name="KSO_WM_UNIT_PRESET_TEXT" val="添加标题"/>
  <p:tag name="KSO_WM_UNIT_TEXT_FILL_FORE_SCHEMECOLOR_INDEX" val="7"/>
  <p:tag name="KSO_WM_UNIT_TEXT_FILL_TYPE" val="1"/>
  <p:tag name="KSO_WM_UNIT_USESOURCEFORMAT_APPLY" val="1"/>
</p:tagLst>
</file>

<file path=ppt/tags/tag379.xml><?xml version="1.0" encoding="utf-8"?>
<p:tagLst xmlns:p="http://schemas.openxmlformats.org/presentationml/2006/main">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72_4*l_h_f*1_3_1"/>
  <p:tag name="KSO_WM_TEMPLATE_CATEGORY" val="diagram"/>
  <p:tag name="KSO_WM_TEMPLATE_INDEX" val="77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UNIT_VALUE" val="63*113"/>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772_4*l_h_x*1_3_1"/>
  <p:tag name="KSO_WM_TEMPLATE_CATEGORY" val="diagram"/>
  <p:tag name="KSO_WM_TEMPLATE_INDEX" val="772"/>
  <p:tag name="KSO_WM_UNIT_LAYERLEVEL" val="1_1_1"/>
  <p:tag name="KSO_WM_TAG_VERSION" val="1.0"/>
  <p:tag name="KSO_WM_BEAUTIFY_FLAG" val="#wm#"/>
  <p:tag name="KSO_WM_UNIT_FILL_FORE_SCHEMECOLOR_INDEX" val="7"/>
  <p:tag name="KSO_WM_UNIT_FILL_TYPE" val="1"/>
  <p:tag name="KSO_WM_UNIT_USESOURCEFORMAT_APPLY" val="1"/>
  <p:tag name="KSO_WM_UNIT_ICON_FILEID" val="3102598"/>
  <p:tag name="KSO_WM_UNIT_ICON_STYLE" val="2"/>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772_4*l_h_i*1_4_2"/>
  <p:tag name="KSO_WM_TEMPLATE_CATEGORY" val="diagram"/>
  <p:tag name="KSO_WM_TEMPLATE_INDEX" val="772"/>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772_4*l_h_i*1_4_3"/>
  <p:tag name="KSO_WM_TEMPLATE_CATEGORY" val="diagram"/>
  <p:tag name="KSO_WM_TEMPLATE_INDEX" val="772"/>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 name="KSO_WM_UNIT_USESOURCEFORMAT_APPLY" val="1"/>
</p:tagLst>
</file>

<file path=ppt/tags/tag38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72_4*l_h_i*1_4_1"/>
  <p:tag name="KSO_WM_TEMPLATE_CATEGORY" val="diagram"/>
  <p:tag name="KSO_WM_TEMPLATE_INDEX" val="772"/>
  <p:tag name="KSO_WM_UNIT_LAYERLEVEL" val="1_1_1"/>
  <p:tag name="KSO_WM_TAG_VERSION" val="1.0"/>
  <p:tag name="KSO_WM_BEAUTIFY_FLAG" val="#wm#"/>
  <p:tag name="KSO_WM_UNIT_LINE_FORE_SCHEMECOLOR_INDEX" val="8"/>
  <p:tag name="KSO_WM_UNIT_LINE_FILL_TYPE" val="2"/>
  <p:tag name="KSO_WM_UNIT_TEXT_FILL_FORE_SCHEMECOLOR_INDEX" val="13"/>
  <p:tag name="KSO_WM_UNIT_TEXT_FILL_TYPE" val="1"/>
  <p:tag name="KSO_WM_UNIT_USESOURCEFORMAT_APPLY" val="1"/>
</p:tagLst>
</file>

<file path=ppt/tags/tag384.xml><?xml version="1.0" encoding="utf-8"?>
<p:tagLst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772_4*l_h_a*1_4_1"/>
  <p:tag name="KSO_WM_TEMPLATE_CATEGORY" val="diagram"/>
  <p:tag name="KSO_WM_TEMPLATE_INDEX" val="772"/>
  <p:tag name="KSO_WM_UNIT_LAYERLEVEL" val="1_1_1"/>
  <p:tag name="KSO_WM_TAG_VERSION" val="1.0"/>
  <p:tag name="KSO_WM_BEAUTIFY_FLAG" val="#wm#"/>
  <p:tag name="KSO_WM_UNIT_PRESET_TEXT" val="添加标题"/>
  <p:tag name="KSO_WM_UNIT_TEXT_FILL_FORE_SCHEMECOLOR_INDEX" val="8"/>
  <p:tag name="KSO_WM_UNIT_TEXT_FILL_TYPE" val="1"/>
  <p:tag name="KSO_WM_UNIT_USESOURCEFORMAT_APPLY" val="1"/>
</p:tagLst>
</file>

<file path=ppt/tags/tag385.xml><?xml version="1.0" encoding="utf-8"?>
<p:tagLst xmlns:p="http://schemas.openxmlformats.org/presentationml/2006/main">
  <p:tag name="KSO_WM_UNIT_NOCLEAR" val="0"/>
  <p:tag name="KSO_WM_UNIT_VALUE" val="52"/>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772_4*l_h_f*1_4_1"/>
  <p:tag name="KSO_WM_TEMPLATE_CATEGORY" val="diagram"/>
  <p:tag name="KSO_WM_TEMPLATE_INDEX" val="772"/>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386.xml><?xml version="1.0" encoding="utf-8"?>
<p:tagLst xmlns:p="http://schemas.openxmlformats.org/presentationml/2006/main">
  <p:tag name="PA" val="v5.2.7"/>
  <p:tag name="PAMAINTYPE" val="4"/>
  <p:tag name="PATYPE" val="159"/>
  <p:tag name="PASUBTYPE" val="162"/>
  <p:tag name="RESOURCELIBID_SHAPE" val="543472"/>
  <p:tag name="RESOURCELIB_SHAPETYPE" val="4"/>
  <p:tag name="KSO_WM_UNIT_VALUE" val="78*106"/>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772_4*l_h_x*1_4_1"/>
  <p:tag name="KSO_WM_TEMPLATE_CATEGORY" val="diagram"/>
  <p:tag name="KSO_WM_TEMPLATE_INDEX" val="772"/>
  <p:tag name="KSO_WM_UNIT_LAYERLEVEL" val="1_1_1"/>
  <p:tag name="KSO_WM_TAG_VERSION" val="1.0"/>
  <p:tag name="KSO_WM_BEAUTIFY_FLAG" val="#wm#"/>
  <p:tag name="KSO_WM_UNIT_FILL_FORE_SCHEMECOLOR_INDEX" val="8"/>
  <p:tag name="KSO_WM_UNIT_FILL_TYPE" val="1"/>
  <p:tag name="KSO_WM_UNIT_USESOURCEFORMAT_APPLY" val="1"/>
  <p:tag name="KSO_WM_UNIT_ICON_FILEID" val="3147444"/>
  <p:tag name="KSO_WM_UNIT_ICON_STYLE" val="2"/>
</p:tagLst>
</file>

<file path=ppt/tags/tag387.xml><?xml version="1.0" encoding="utf-8"?>
<p:tagLst xmlns:p="http://schemas.openxmlformats.org/presentationml/2006/main">
  <p:tag name="PA" val="v5.2.7"/>
  <p:tag name="KSO_WM_UNIT_FILL_FORE_SCHEMECOLOR_INDEX_BRIGHTNESS" val="0"/>
  <p:tag name="KSO_WM_UNIT_FILL_FORE_SCHEMECOLOR_INDEX" val="8"/>
  <p:tag name="KSO_WM_UNIT_FILL_TYPE" val="1"/>
</p:tagLst>
</file>

<file path=ppt/tags/tag388.xml><?xml version="1.0" encoding="utf-8"?>
<p:tagLst xmlns:p="http://schemas.openxmlformats.org/presentationml/2006/main">
  <p:tag name="PA" val="v5.2.7"/>
  <p:tag name="KSO_WM_UNIT_FILL_FORE_SCHEMECOLOR_INDEX_BRIGHTNESS" val="0"/>
  <p:tag name="KSO_WM_UNIT_FILL_FORE_SCHEMECOLOR_INDEX" val="8"/>
  <p:tag name="KSO_WM_UNIT_FILL_TYPE" val="1"/>
</p:tagLst>
</file>

<file path=ppt/tags/tag389.xml><?xml version="1.0" encoding="utf-8"?>
<p:tagLst xmlns:p="http://schemas.openxmlformats.org/presentationml/2006/main">
  <p:tag name="PA" val="v5.2.7"/>
  <p:tag name="KSO_WM_UNIT_FILL_FORE_SCHEMECOLOR_INDEX_BRIGHTNESS" val="0"/>
  <p:tag name="KSO_WM_UNIT_FILL_FORE_SCHEMECOLOR_INDEX" val="8"/>
  <p:tag name="KSO_WM_UNI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PA" val="v5.2.7"/>
  <p:tag name="KSO_WM_UNIT_FILL_FORE_SCHEMECOLOR_INDEX_BRIGHTNESS" val="0"/>
  <p:tag name="KSO_WM_UNIT_FILL_FORE_SCHEMECOLOR_INDEX" val="8"/>
  <p:tag name="KSO_WM_UNIT_FILL_TYPE" val="1"/>
</p:tagLst>
</file>

<file path=ppt/tags/tag391.xml><?xml version="1.0" encoding="utf-8"?>
<p:tagLst xmlns:p="http://schemas.openxmlformats.org/presentationml/2006/main">
  <p:tag name="KSO_WM_TEMPLATE_CATEGORY" val="diagram"/>
  <p:tag name="KSO_WM_TEMPLATE_INDEX" val="20203404"/>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SLIDE_LAYOUT" val="a_d_f_i"/>
  <p:tag name="KSO_WM_SLIDE_LAYOUT_CNT" val="1_1_1_1"/>
  <p:tag name="KSO_WM_SLIDE_LAYOUT_INFO" val="{&#10;    &quot;backgroundInfo&quot;: [&#10;        {&#10;            &quot;bottom&quot;: 0,&#10;            &quot;bottomAbs&quot;: false,&#10;            &quot;left&quot;: 0,&#10;            &quot;leftAbs&quot;: false,&#10;            &quot;right&quot;: 0,&#10;            &quot;rightAbs&quot;: false,&#10;            &quot;top&quot;: 0,&#10;            &quot;topAbs&quot;: false,&#10;            &quot;type&quot;: &quot;general&quot;&#10;        },&#10;        {&#10;            &quot;bottom&quot;: 0,&#10;            &quot;bottomAbs&quot;: false,&#10;            &quot;left&quot;: 0,&#10;            &quot;leftAbs&quot;: false,&#10;            &quot;right&quot;: 0,&#10;            &quot;rightAbs&quot;: false,&#10;            &quot;top&quot;: 0,&#10;            &quot;topAbs&quot;: false,&#10;            &quot;type&quot;: &quot;frame&quot;&#10;        }&#10;    ],&#10;    &quot;direction&quot;: 1,&#10;    &quot;id&quot;: &quot;2020-05-14T15:46:04&quot;,&#10;    &quot;maxSize&quot;: {&#10;        &quot;size1&quot;: 33.399999999999999&#10;    },&#10;    &quot;minSize&quot;: {&#10;        &quot;size1&quot;: 33.399999999999999&#10;    },&#10;    &quot;normalSize&quot;: {&#10;        &quot;size1&quot;: 33.399999999999999&#10;    },&#10;    &quot;subLayout&quot;: [&#10;        {&#10;            &quot;backgroundInfo&quot;: [&#10;                {&#10;                    &quot;bottom&quot;: 0,&#10;                    &quot;bottomAbs&quot;: false,&#10;                    &quot;left&quot;: 0,&#10;                    &quot;leftAbs&quot;: false,&#10;                    &quot;right&quot;: 0,&#10;                    &quot;rightAbs&quot;: false,&#10;                    &quot;top&quot;: 0,&#10;                    &quot;topAbs&quot;: false,&#10;                    &quot;type&quot;: &quot;leftRight&quot;&#10;                }&#10;            ],&#10;            &quot;horizontalAlign&quot;: 1,&#10;            &quot;id&quot;: &quot;2020-05-14T15:46:04&quot;,&#10;            &quot;margin&quot;: {&#10;                &quot;bottom&quot;: 4.429999828338623,&#10;                &quot;left&quot;: 2.119999885559082,&#10;                &quot;right&quot;: 1.690000057220459,&#10;                &quot;top&quot;: 3.2699997425079346&#10;            },&#10;            &quot;type&quot;: 0,&#10;            &quot;verticalAlign&quot;: 1&#10;        },&#10;        {&#10;            &quot;id&quot;: &quot;2020-05-14T15:46:04&quot;,&#10;            &quot;maxSize&quot;: {&#10;                &quot;size1&quot;: 82.799999999999997&#10;            },&#10;            &quot;minSize&quot;: {&#10;                &quot;size1&quot;: 55&#10;            },&#10;            &quot;normalSize&quot;: {&#10;                &quot;size1&quot;: 70.599999999999994&#10;            },&#10;            &quot;subLayout&quot;: [&#10;                {&#10;                    &quot;id&quot;: &quot;2020-05-14T15:46:04&quot;,&#10;                    &quot;margin&quot;: {&#10;                        &quot;bottom&quot;: 1.0499999523162842,&#10;                        &quot;left&quot;: 2.0999999046325684,&#10;                        &quot;right&quot;: 2.5,&#10;                        &quot;top&quot;: 2.5&#10;                    },&#10;                    &quot;type&quot;: 0&#10;                },&#10;                {&#10;                    &quot;id&quot;: &quot;2020-05-14T15:46:04&quot;,&#10;                    &quot;margin&quot;: {&#10;                        &quot;bottom&quot;: 2.119999885559082,&#10;                        &quot;left&quot;: 1.690000057220459,&#10;                        &quot;right&quot;: 2.119999885559082,&#10;                        &quot;top&quot;: 0.026000002399086952&#10;                    },&#10;                    &quot;type&quot;: 0&#10;                }&#10;            ],&#10;            &quot;type&quot;: 0&#10;        }&#10;    ],&#10;    &quot;type&quot;: 0&#10;}&#10;"/>
  <p:tag name="KSO_WM_SLIDE_CAN_ADD_NAVIGATION" val="1"/>
  <p:tag name="KSO_WM_SLIDE_BACKGROUND" val="[&quot;general&quot;,&quot;frame&quot;,&quot;leftRight&quot;]"/>
  <p:tag name="KSO_WM_SLIDE_RATIO" val="1.777778"/>
  <p:tag name="KSO_WM_SLIDE_BK_DARK_LIGHT" val="2"/>
  <p:tag name="KSO_WM_SLIDE_BACKGROUND_TYPE" val="leftRight"/>
</p:tagLst>
</file>

<file path=ppt/tags/tag3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4764_1*i*1"/>
  <p:tag name="KSO_WM_TEMPLATE_CATEGORY" val="diagram"/>
  <p:tag name="KSO_WM_TEMPLATE_INDEX" val="20194764"/>
  <p:tag name="KSO_WM_UNIT_LAYERLEVEL" val="1"/>
  <p:tag name="KSO_WM_TAG_VERSION" val="1.0"/>
  <p:tag name="KSO_WM_BEAUTIFY_FLAG" val="#wm#"/>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4764_1*i*2"/>
  <p:tag name="KSO_WM_TEMPLATE_CATEGORY" val="diagram"/>
  <p:tag name="KSO_WM_TEMPLATE_INDEX" val="20194764"/>
  <p:tag name="KSO_WM_UNIT_LAYERLEVEL" val="1"/>
  <p:tag name="KSO_WM_TAG_VERSION" val="1.0"/>
  <p:tag name="KSO_WM_BEAUTIFY_FLAG" val="#wm#"/>
  <p:tag name="KSO_WM_UNIT_TYPE" val="i"/>
  <p:tag name="KSO_WM_UNIT_INDEX"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4"/>
  <p:tag name="KSO_WM_UNIT_TEXT_FILL_TYPE" val="1"/>
</p:tagLst>
</file>

<file path=ppt/tags/tag395.xml><?xml version="1.0" encoding="utf-8"?>
<p:tagLst xmlns:p="http://schemas.openxmlformats.org/presentationml/2006/main">
  <p:tag name="KSO_WM_UNIT_ISCONTENTSTITLE" val="0"/>
  <p:tag name="KSO_WM_UNIT_PRESET_TEXT" val="单击此处添加您的大标题内容"/>
  <p:tag name="KSO_WM_UNIT_TEXT_PART_ID" val="2-X"/>
  <p:tag name="KSO_WM_UNIT_TEXT_PART_SIZE" val="49.2*559"/>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4764_1*a*1"/>
  <p:tag name="KSO_WM_TEMPLATE_CATEGORY" val="diagram"/>
  <p:tag name="KSO_WM_TEMPLATE_INDEX" val="20194764"/>
  <p:tag name="KSO_WM_UNIT_LAYERLEVEL" val="1"/>
  <p:tag name="KSO_WM_TAG_VERSION" val="1.0"/>
  <p:tag name="KSO_WM_BEAUTIFY_FLAG" val="#wm#"/>
  <p:tag name="KSO_WM_UNIT_NOCLEAR" val="0"/>
  <p:tag name="KSO_WM_UNIT_TEXT_PART_ID_V2" val="a-3-1"/>
  <p:tag name="KSO_WM_UNIT_ISNUMDGMTITLE" val="0"/>
  <p:tag name="KSO_WM_UNIT_TEXT_FILL_FORE_SCHEMECOLOR_INDEX_BRIGHTNESS" val="0"/>
  <p:tag name="KSO_WM_UNIT_TEXT_FILL_FORE_SCHEMECOLOR_INDEX" val="14"/>
  <p:tag name="KSO_WM_UNIT_TEXT_FILL_TYPE" val="1"/>
</p:tagLst>
</file>

<file path=ppt/tags/tag396.xml><?xml version="1.0" encoding="utf-8"?>
<p:tagLst xmlns:p="http://schemas.openxmlformats.org/presentationml/2006/main">
  <p:tag name="KSO_WM_UNIT_SUBTYPE" val="a"/>
  <p:tag name="KSO_WM_UNIT_PRESET_TEXT" val="此处添加小标题：&#13;点击此处添加正文，文字是您思想的提炼，为了最终演示发布的良好效果，请尽量言简意赅的阐述观点。&#13;此处添加小标题：&#13;点击此处添加正文，文字是您思想的提炼，为了最终演示发布的良好效果，请尽量言简意赅的阐述观点；根据需要可酌情增减文字，以便观者可以准确理解您所传达的信息。&#13;此处添加小标题：&#13;您的正文已经简明扼要，字字珠玑，但信息却千丝万缕、错综复杂，需要用更多的文字来表述；但请您尽可能提炼思想的精髓，恰如其分的表达观点，往往可以事半功倍。&#13;为了能让您有更直观的字数感受，并进一步方便使用，我们为您标注了最适合的位置。您输入的文字到这里时，就是最佳视觉效果。"/>
  <p:tag name="KSO_WM_UNIT_NOCLEAR" val="1"/>
  <p:tag name="KSO_WM_UNIT_VALUE" val="378"/>
  <p:tag name="KSO_WM_UNIT_HIGHLIGHT" val="0"/>
  <p:tag name="KSO_WM_UNIT_COMPATIBLE" val="0"/>
  <p:tag name="KSO_WM_UNIT_DIAGRAM_ISNUMVISUAL" val="0"/>
  <p:tag name="KSO_WM_UNIT_DIAGRAM_ISREFERUNIT" val="0"/>
  <p:tag name="KSO_WM_UNIT_TYPE" val="f"/>
  <p:tag name="KSO_WM_UNIT_INDEX" val="1"/>
  <p:tag name="KSO_WM_UNIT_ID" val="diagram20194764_1*f*1"/>
  <p:tag name="KSO_WM_TEMPLATE_CATEGORY" val="diagram"/>
  <p:tag name="KSO_WM_TEMPLATE_INDEX" val="20194764"/>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397.xml><?xml version="1.0" encoding="utf-8"?>
<p:tagLst xmlns:p="http://schemas.openxmlformats.org/presentationml/2006/main">
  <p:tag name="KSO_WM_TEMPLATE_CATEGORY" val="diagram"/>
  <p:tag name="KSO_WM_TEMPLATE_INDEX" val="20194764"/>
  <p:tag name="KSO_WM_SLIDE_ID" val="diagram20194764_1"/>
  <p:tag name="KSO_WM_TEMPLATE_SUBCATEGORY" val="0"/>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SLIDE_LAYOUT" val="a_f"/>
  <p:tag name="KSO_WM_SLIDE_LAYOUT_CNT" val="1_1"/>
  <p:tag name="KSO_WM_TEMPLATE_MASTER_TYPE" val="0"/>
  <p:tag name="KSO_WM_TEMPLATE_COLOR_TYPE" val="1"/>
  <p:tag name="KSO_WM_SLIDE_BK_DARK_LIGHT" val="2"/>
  <p:tag name="KSO_WM_SLIDE_BACKGROUND_TYPE" val="general"/>
</p:tagLst>
</file>

<file path=ppt/tags/tag3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99.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 name="KSO_WM_UNIT_SMARTLAYOUT_COMPRESS_INFO" val="{&#10;    &quot;id&quot;: &quot;2020-05-14T15:46:04&quot;,&#10;    &quot;max&quot;: 2.2467716535433055,&#10;    &quot;topChanged&quot;: 0.0012102625818833277&#10;}&#10;"/>
  <p:tag name="KSO_WM_UNIT_TEXT_FILL_FORE_SCHEMECOLOR_INDEX_BRIGHTNESS" val="0"/>
  <p:tag name="KSO_WM_UNIT_TEXT_FILL_FORE_SCHEMECOLOR_INDEX" val="14"/>
  <p:tag name="KSO_WM_UNIT_TEXT_FILL_TYPE" val="1"/>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141_5*l_h_i*1_3_1"/>
  <p:tag name="KSO_WM_TEMPLATE_CATEGORY" val="diagram"/>
  <p:tag name="KSO_WM_TEMPLATE_INDEX" val="14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USESOURCEFORMAT_APPLY" val="1"/>
</p:tagLst>
</file>

<file path=ppt/tags/tag40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141_5*l_h_i*1_5_1"/>
  <p:tag name="KSO_WM_TEMPLATE_CATEGORY" val="diagram"/>
  <p:tag name="KSO_WM_TEMPLATE_INDEX" val="14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402.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41_5*l_h_i*1_2_1"/>
  <p:tag name="KSO_WM_TEMPLATE_CATEGORY" val="diagram"/>
  <p:tag name="KSO_WM_TEMPLATE_INDEX" val="14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403.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141_5*l_h_a*1_2_1"/>
  <p:tag name="KSO_WM_TEMPLATE_CATEGORY" val="diagram"/>
  <p:tag name="KSO_WM_TEMPLATE_INDEX" val="141"/>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404.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141_5*l_h_a*1_3_1"/>
  <p:tag name="KSO_WM_TEMPLATE_CATEGORY" val="diagram"/>
  <p:tag name="KSO_WM_TEMPLATE_INDEX" val="141"/>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405.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141_5*l_h_a*1_5_1"/>
  <p:tag name="KSO_WM_TEMPLATE_CATEGORY" val="diagram"/>
  <p:tag name="KSO_WM_TEMPLATE_INDEX" val="141"/>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40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141_5*l_h_i*1_4_1"/>
  <p:tag name="KSO_WM_TEMPLATE_CATEGORY" val="diagram"/>
  <p:tag name="KSO_WM_TEMPLATE_INDEX" val="14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407.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141_5*l_h_a*1_4_1"/>
  <p:tag name="KSO_WM_TEMPLATE_CATEGORY" val="diagram"/>
  <p:tag name="KSO_WM_TEMPLATE_INDEX" val="141"/>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408.xml><?xml version="1.0" encoding="utf-8"?>
<p:tagLst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141_5*l_h_f*1_5_1"/>
  <p:tag name="KSO_WM_TEMPLATE_CATEGORY" val="diagram"/>
  <p:tag name="KSO_WM_TEMPLATE_INDEX" val="141"/>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409.xml><?xml version="1.0" encoding="utf-8"?>
<p:tagLst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41_5*l_h_f*1_3_1"/>
  <p:tag name="KSO_WM_TEMPLATE_CATEGORY" val="diagram"/>
  <p:tag name="KSO_WM_TEMPLATE_INDEX" val="141"/>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141_5*l_h_f*1_4_1"/>
  <p:tag name="KSO_WM_TEMPLATE_CATEGORY" val="diagram"/>
  <p:tag name="KSO_WM_TEMPLATE_INDEX" val="141"/>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411.xml><?xml version="1.0" encoding="utf-8"?>
<p:tagLst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141_5*l_h_f*1_2_1"/>
  <p:tag name="KSO_WM_TEMPLATE_CATEGORY" val="diagram"/>
  <p:tag name="KSO_WM_TEMPLATE_INDEX" val="141"/>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412.xml><?xml version="1.0" encoding="utf-8"?>
<p:tagLst xmlns:p="http://schemas.openxmlformats.org/presentationml/2006/main">
  <p:tag name="KSO_WM_UNIT_SUBTYPE" val="a"/>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41_5*l_h_f*1_1_1"/>
  <p:tag name="KSO_WM_TEMPLATE_CATEGORY" val="diagram"/>
  <p:tag name="KSO_WM_TEMPLATE_INDEX" val="141"/>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 name="KSO_WM_UNIT_USESOURCEFORMAT_APPLY" val="1"/>
</p:tagLst>
</file>

<file path=ppt/tags/tag413.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41_5*l_h_i*1_1_1"/>
  <p:tag name="KSO_WM_TEMPLATE_CATEGORY" val="diagram"/>
  <p:tag name="KSO_WM_TEMPLATE_INDEX" val="14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414.xml><?xml version="1.0" encoding="utf-8"?>
<p:tagLst xmlns:p="http://schemas.openxmlformats.org/presentationml/2006/main">
  <p:tag name="KSO_WM_UNIT_ISCONTENTSTITLE" val="0"/>
  <p:tag name="KSO_WM_UNIT_ISNUMDGMTITLE" val="0"/>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141_5*l_h_a*1_1_1"/>
  <p:tag name="KSO_WM_TEMPLATE_CATEGORY" val="diagram"/>
  <p:tag name="KSO_WM_TEMPLATE_INDEX" val="141"/>
  <p:tag name="KSO_WM_UNIT_LAYERLEVEL" val="1_1_1"/>
  <p:tag name="KSO_WM_TAG_VERSION" val="1.0"/>
  <p:tag name="KSO_WM_BEAUTIFY_FLAG" val="#wm#"/>
  <p:tag name="KSO_WM_UNIT_PRESET_TEXT" val="添加标题"/>
  <p:tag name="KSO_WM_UNIT_TEXT_FILL_FORE_SCHEMECOLOR_INDEX" val="14"/>
  <p:tag name="KSO_WM_UNIT_TEXT_FILL_TYPE" val="1"/>
  <p:tag name="KSO_WM_UNIT_USESOURCEFORMAT_APPLY" val="1"/>
</p:tagLst>
</file>

<file path=ppt/tags/tag415.xml><?xml version="1.0" encoding="utf-8"?>
<p:tagLst xmlns:p="http://schemas.openxmlformats.org/presentationml/2006/main">
  <p:tag name="KSO_WM_TEMPLATE_CATEGORY" val="diagram"/>
  <p:tag name="KSO_WM_TEMPLATE_INDEX" val="20203404"/>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SLIDE_LAYOUT" val="a_d_f_i"/>
  <p:tag name="KSO_WM_SLIDE_LAYOUT_CNT" val="1_1_1_1"/>
  <p:tag name="KSO_WM_SLIDE_LAYOUT_INFO" val="{&#10;    &quot;backgroundInfo&quot;: [&#10;        {&#10;            &quot;bottom&quot;: 0,&#10;            &quot;bottomAbs&quot;: false,&#10;            &quot;left&quot;: 0,&#10;            &quot;leftAbs&quot;: false,&#10;            &quot;right&quot;: 0,&#10;            &quot;rightAbs&quot;: false,&#10;            &quot;top&quot;: 0,&#10;            &quot;topAbs&quot;: false,&#10;            &quot;type&quot;: &quot;general&quot;&#10;        },&#10;        {&#10;            &quot;bottom&quot;: 0,&#10;            &quot;bottomAbs&quot;: false,&#10;            &quot;left&quot;: 0,&#10;            &quot;leftAbs&quot;: false,&#10;            &quot;right&quot;: 0,&#10;            &quot;rightAbs&quot;: false,&#10;            &quot;top&quot;: 0,&#10;            &quot;topAbs&quot;: false,&#10;            &quot;type&quot;: &quot;frame&quot;&#10;        }&#10;    ],&#10;    &quot;direction&quot;: 1,&#10;    &quot;id&quot;: &quot;2020-05-14T15:46:04&quot;,&#10;    &quot;maxSize&quot;: {&#10;        &quot;size1&quot;: 33.399999999999999&#10;    },&#10;    &quot;minSize&quot;: {&#10;        &quot;size1&quot;: 33.399999999999999&#10;    },&#10;    &quot;normalSize&quot;: {&#10;        &quot;size1&quot;: 33.399999999999999&#10;    },&#10;    &quot;subLayout&quot;: [&#10;        {&#10;            &quot;backgroundInfo&quot;: [&#10;                {&#10;                    &quot;bottom&quot;: 0,&#10;                    &quot;bottomAbs&quot;: false,&#10;                    &quot;left&quot;: 0,&#10;                    &quot;leftAbs&quot;: false,&#10;                    &quot;right&quot;: 0,&#10;                    &quot;rightAbs&quot;: false,&#10;                    &quot;top&quot;: 0,&#10;                    &quot;topAbs&quot;: false,&#10;                    &quot;type&quot;: &quot;leftRight&quot;&#10;                }&#10;            ],&#10;            &quot;horizontalAlign&quot;: 1,&#10;            &quot;id&quot;: &quot;2020-05-14T15:46:04&quot;,&#10;            &quot;margin&quot;: {&#10;                &quot;bottom&quot;: 4.429999828338623,&#10;                &quot;left&quot;: 2.119999885559082,&#10;                &quot;right&quot;: 1.690000057220459,&#10;                &quot;top&quot;: 3.2699997425079346&#10;            },&#10;            &quot;type&quot;: 0,&#10;            &quot;verticalAlign&quot;: 1&#10;        },&#10;        {&#10;            &quot;id&quot;: &quot;2020-05-14T15:46:04&quot;,&#10;            &quot;maxSize&quot;: {&#10;                &quot;size1&quot;: 82.799999999999997&#10;            },&#10;            &quot;minSize&quot;: {&#10;                &quot;size1&quot;: 55&#10;            },&#10;            &quot;normalSize&quot;: {&#10;                &quot;size1&quot;: 70.599999999999994&#10;            },&#10;            &quot;subLayout&quot;: [&#10;                {&#10;                    &quot;id&quot;: &quot;2020-05-14T15:46:04&quot;,&#10;                    &quot;margin&quot;: {&#10;                        &quot;bottom&quot;: 1.0499999523162842,&#10;                        &quot;left&quot;: 2.0999999046325684,&#10;                        &quot;right&quot;: 2.5,&#10;                        &quot;top&quot;: 2.5&#10;                    },&#10;                    &quot;type&quot;: 0&#10;                },&#10;                {&#10;                    &quot;id&quot;: &quot;2020-05-14T15:46:04&quot;,&#10;                    &quot;margin&quot;: {&#10;                        &quot;bottom&quot;: 2.119999885559082,&#10;                        &quot;left&quot;: 1.690000057220459,&#10;                        &quot;right&quot;: 2.119999885559082,&#10;                        &quot;top&quot;: 0.026000002399086952&#10;                    },&#10;                    &quot;type&quot;: 0&#10;                }&#10;            ],&#10;            &quot;type&quot;: 0&#10;        }&#10;    ],&#10;    &quot;type&quot;: 0&#10;}&#10;"/>
  <p:tag name="KSO_WM_SLIDE_CAN_ADD_NAVIGATION" val="1"/>
  <p:tag name="KSO_WM_SLIDE_BACKGROUND" val="[&quot;general&quot;,&quot;frame&quot;,&quot;leftRight&quot;]"/>
  <p:tag name="KSO_WM_SLIDE_RATIO" val="1.777778"/>
  <p:tag name="KSO_WM_SLIDE_BK_DARK_LIGHT" val="2"/>
  <p:tag name="KSO_WM_SLIDE_BACKGROUND_TYPE" val="leftRight"/>
</p:tagLst>
</file>

<file path=ppt/tags/tag41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4764_1*i*1"/>
  <p:tag name="KSO_WM_TEMPLATE_CATEGORY" val="diagram"/>
  <p:tag name="KSO_WM_TEMPLATE_INDEX" val="20194764"/>
  <p:tag name="KSO_WM_UNIT_LAYERLEVEL" val="1"/>
  <p:tag name="KSO_WM_TAG_VERSION" val="1.0"/>
  <p:tag name="KSO_WM_BEAUTIFY_FLAG" val="#wm#"/>
  <p:tag name="KSO_WM_UNIT_TYPE" val="i"/>
  <p:tag name="KSO_WM_UNIT_INDEX"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4764_1*i*2"/>
  <p:tag name="KSO_WM_TEMPLATE_CATEGORY" val="diagram"/>
  <p:tag name="KSO_WM_TEMPLATE_INDEX" val="20194764"/>
  <p:tag name="KSO_WM_UNIT_LAYERLEVEL" val="1"/>
  <p:tag name="KSO_WM_TAG_VERSION" val="1.0"/>
  <p:tag name="KSO_WM_BEAUTIFY_FLAG" val="#wm#"/>
  <p:tag name="KSO_WM_UNIT_TYPE" val="i"/>
  <p:tag name="KSO_WM_UNIT_INDEX"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4"/>
  <p:tag name="KSO_WM_UNIT_TEXT_FILL_TYPE" val="1"/>
</p:tagLst>
</file>

<file path=ppt/tags/tag419.xml><?xml version="1.0" encoding="utf-8"?>
<p:tagLst xmlns:p="http://schemas.openxmlformats.org/presentationml/2006/main">
  <p:tag name="KSO_WM_UNIT_ISCONTENTSTITLE" val="0"/>
  <p:tag name="KSO_WM_UNIT_PRESET_TEXT" val="单击此处添加您的大标题内容"/>
  <p:tag name="KSO_WM_UNIT_TEXT_PART_ID" val="2-X"/>
  <p:tag name="KSO_WM_UNIT_TEXT_PART_SIZE" val="49.2*559"/>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diagram20194764_1*a*1"/>
  <p:tag name="KSO_WM_TEMPLATE_CATEGORY" val="diagram"/>
  <p:tag name="KSO_WM_TEMPLATE_INDEX" val="20194764"/>
  <p:tag name="KSO_WM_UNIT_LAYERLEVEL" val="1"/>
  <p:tag name="KSO_WM_TAG_VERSION" val="1.0"/>
  <p:tag name="KSO_WM_BEAUTIFY_FLAG" val="#wm#"/>
  <p:tag name="KSO_WM_UNIT_NOCLEAR" val="0"/>
  <p:tag name="KSO_WM_UNIT_TEXT_PART_ID_V2" val="a-3-1"/>
  <p:tag name="KSO_WM_UNIT_ISNUMDGMTITLE" val="0"/>
  <p:tag name="KSO_WM_UNIT_TEXT_FILL_FORE_SCHEMECOLOR_INDEX_BRIGHTNESS" val="0"/>
  <p:tag name="KSO_WM_UNIT_TEXT_FILL_FORE_SCHEMECOLOR_INDEX" val="14"/>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SUBTYPE" val="a"/>
  <p:tag name="KSO_WM_UNIT_PRESET_TEXT" val="此处添加小标题：&#13;点击此处添加正文，文字是您思想的提炼，为了最终演示发布的良好效果，请尽量言简意赅的阐述观点。&#13;此处添加小标题：&#13;点击此处添加正文，文字是您思想的提炼，为了最终演示发布的良好效果，请尽量言简意赅的阐述观点；根据需要可酌情增减文字，以便观者可以准确理解您所传达的信息。&#13;此处添加小标题：&#13;您的正文已经简明扼要，字字珠玑，但信息却千丝万缕、错综复杂，需要用更多的文字来表述；但请您尽可能提炼思想的精髓，恰如其分的表达观点，往往可以事半功倍。&#13;为了能让您有更直观的字数感受，并进一步方便使用，我们为您标注了最适合的位置。您输入的文字到这里时，就是最佳视觉效果。"/>
  <p:tag name="KSO_WM_UNIT_NOCLEAR" val="1"/>
  <p:tag name="KSO_WM_UNIT_VALUE" val="378"/>
  <p:tag name="KSO_WM_UNIT_HIGHLIGHT" val="0"/>
  <p:tag name="KSO_WM_UNIT_COMPATIBLE" val="0"/>
  <p:tag name="KSO_WM_UNIT_DIAGRAM_ISNUMVISUAL" val="0"/>
  <p:tag name="KSO_WM_UNIT_DIAGRAM_ISREFERUNIT" val="0"/>
  <p:tag name="KSO_WM_UNIT_TYPE" val="f"/>
  <p:tag name="KSO_WM_UNIT_INDEX" val="1"/>
  <p:tag name="KSO_WM_UNIT_ID" val="diagram20194764_1*f*1"/>
  <p:tag name="KSO_WM_TEMPLATE_CATEGORY" val="diagram"/>
  <p:tag name="KSO_WM_TEMPLATE_INDEX" val="20194764"/>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Lst>
</file>

<file path=ppt/tags/tag421.xml><?xml version="1.0" encoding="utf-8"?>
<p:tagLst xmlns:p="http://schemas.openxmlformats.org/presentationml/2006/main">
  <p:tag name="KSO_WM_TEMPLATE_CATEGORY" val="diagram"/>
  <p:tag name="KSO_WM_TEMPLATE_INDEX" val="20194764"/>
  <p:tag name="KSO_WM_SLIDE_ID" val="diagram20194764_1"/>
  <p:tag name="KSO_WM_TEMPLATE_SUBCATEGORY" val="0"/>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SLIDE_LAYOUT" val="a_f"/>
  <p:tag name="KSO_WM_SLIDE_LAYOUT_CNT" val="1_1"/>
  <p:tag name="KSO_WM_TEMPLATE_MASTER_TYPE" val="0"/>
  <p:tag name="KSO_WM_TEMPLATE_COLOR_TYPE" val="1"/>
  <p:tag name="KSO_WM_SLIDE_BK_DARK_LIGHT" val="2"/>
  <p:tag name="KSO_WM_SLIDE_BACKGROUND_TYPE" val="general"/>
</p:tagLst>
</file>

<file path=ppt/tags/tag42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6167_1*i*1"/>
  <p:tag name="KSO_WM_TEMPLATE_CATEGORY" val="diagram"/>
  <p:tag name="KSO_WM_TEMPLATE_INDEX" val="20206167"/>
  <p:tag name="KSO_WM_UNIT_LAYERLEVEL" val="1"/>
  <p:tag name="KSO_WM_TAG_VERSION" val="1.0"/>
  <p:tag name="KSO_WM_BEAUTIFY_FLAG" val="#wm#"/>
  <p:tag name="KSO_WM_UNIT_BLOCK" val="0"/>
  <p:tag name="KSO_WM_UNIT_SM_LIMIT_TYPE" val="1"/>
  <p:tag name="KSO_WM_UNIT_DECORATE_INFO" val="{&quot;DecorateInfoX&quot;:{&quot;IsLeft&quot;:false,&quot;IsRight&quot;:false,&quot;IsAbs&quot;:false},&quot;DecorateInfoY&quot;:{&quot;IsTop&quot;:false,&quot;IsBottom&quot;:false,&quot;IsAbs&quot;:false},&quot;DecorateInfoW&quot;:{&quot;IsAbs&quot;:true},&quot;DecorateInfoH&quot;:{&quot;IsAbs&quot;:true}}"/>
  <p:tag name="KSO_WM_CHIP_GROUPID" val="5e9e8ff1660c33b3b8e63fcd"/>
  <p:tag name="KSO_WM_CHIP_XID" val="5e9e8ff1660c33b3b8e63fce"/>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2"/>
  <p:tag name="KSO_WM_UNIT_TEXT_FILL_TYPE" val="1"/>
  <p:tag name="KSO_WM_UNIT_VALUE" val="378"/>
  <p:tag name="KSO_WM_TEMPLATE_ASSEMBLE_XID" val="5ea8dbcefcfa1b12955f22f7"/>
  <p:tag name="KSO_WM_TEMPLATE_ASSEMBLE_GROUPID" val="5ea8dbcefcfa1b12955f22f7"/>
</p:tagLst>
</file>

<file path=ppt/tags/tag424.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06167_1*a*1"/>
  <p:tag name="KSO_WM_TEMPLATE_CATEGORY" val="diagram"/>
  <p:tag name="KSO_WM_TEMPLATE_INDEX" val="20206167"/>
  <p:tag name="KSO_WM_UNIT_LAYERLEVEL" val="1"/>
  <p:tag name="KSO_WM_TAG_VERSION" val="1.0"/>
  <p:tag name="KSO_WM_BEAUTIFY_FLAG" val="#wm#"/>
  <p:tag name="KSO_WM_UNIT_PRESET_TEXT" val="添加标题"/>
  <p:tag name="KSO_WM_UNIT_DEFAULT_FONT" val="24;44;4"/>
  <p:tag name="KSO_WM_UNIT_BLOCK" val="0"/>
  <p:tag name="KSO_WM_CHIP_GROUPID" val="5e7881253197e252a37019b5"/>
  <p:tag name="KSO_WM_CHIP_XID" val="5e7881253197e252a37019b6"/>
  <p:tag name="KSO_WM_ASSEMBLE_CHIP_INDEX" val="51d0a59597b843e4bf38994ff3c4ffb6"/>
  <p:tag name="KSO_WM_UNIT_TEXT_FILL_FORE_SCHEMECOLOR_INDEX_BRIGHTNESS" val="0"/>
  <p:tag name="KSO_WM_UNIT_TEXT_FILL_FORE_SCHEMECOLOR_INDEX" val="13"/>
  <p:tag name="KSO_WM_UNIT_TEXT_FILL_TYPE" val="1"/>
  <p:tag name="KSO_WM_TEMPLATE_ASSEMBLE_XID" val="5ea8dbcefcfa1b12955f22f7"/>
  <p:tag name="KSO_WM_TEMPLATE_ASSEMBLE_GROUPID" val="5ea8dbcefcfa1b12955f22f7"/>
  <p:tag name="KSO_WM_UNIT_SMARTLAYOUT_COMPRESS_INFO" val="{&#10;    &quot;id&quot;: &quot;2020-04-29T09:47:16&quot;,&#10;    &quot;max&quot;: 10.649921259842515,&#10;    &quot;topChanged&quot;: 10.649921259842515&#10;}&#10;"/>
</p:tagLst>
</file>

<file path=ppt/tags/tag425.xml><?xml version="1.0" encoding="utf-8"?>
<p:tagLst xmlns:p="http://schemas.openxmlformats.org/presentationml/2006/main">
  <p:tag name="KSO_WM_UNIT_TEXT_SUBTYPE" val="a"/>
  <p:tag name="KSO_WM_UNIT_SUBTYPE" val="a"/>
  <p:tag name="KSO_WM_UNIT_PRESET_TEXT" val="点击此处添加正文，文字是您思想的提炼，为了演示发布的良好效果，请言简意赅的阐述您的观点。您的正文已经经简明扼要。"/>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6167_1*f*1"/>
  <p:tag name="KSO_WM_TEMPLATE_CATEGORY" val="diagram"/>
  <p:tag name="KSO_WM_TEMPLATE_INDEX" val="20206167"/>
  <p:tag name="KSO_WM_UNIT_LAYERLEVEL" val="1"/>
  <p:tag name="KSO_WM_TAG_VERSION" val="1.0"/>
  <p:tag name="KSO_WM_BEAUTIFY_FLAG" val="#wm#"/>
  <p:tag name="KSO_WM_UNIT_DEFAULT_FONT" val="14;20;2"/>
  <p:tag name="KSO_WM_UNIT_BLOCK" val="0"/>
  <p:tag name="KSO_WM_CHIP_GROUPID" val="5e6b05596848fb12bee65ac8"/>
  <p:tag name="KSO_WM_CHIP_XID" val="5e6b05596848fb12bee65aca"/>
  <p:tag name="KSO_WM_ASSEMBLE_CHIP_INDEX" val="a03af90848da432bb5aeaf2311d4a03a"/>
  <p:tag name="KSO_WM_UNIT_TEXT_FILL_FORE_SCHEMECOLOR_INDEX_BRIGHTNESS" val="0.25"/>
  <p:tag name="KSO_WM_UNIT_TEXT_FILL_FORE_SCHEMECOLOR_INDEX" val="13"/>
  <p:tag name="KSO_WM_UNIT_TEXT_FILL_TYPE" val="1"/>
  <p:tag name="KSO_WM_UNIT_VALUE" val="60"/>
  <p:tag name="KSO_WM_TEMPLATE_ASSEMBLE_XID" val="5ea8dbcefcfa1b12955f22f7"/>
  <p:tag name="KSO_WM_TEMPLATE_ASSEMBLE_GROUPID" val="5ea8dbcefcfa1b12955f22f7"/>
</p:tagLst>
</file>

<file path=ppt/tags/tag426.xml><?xml version="1.0" encoding="utf-8"?>
<p:tagLst xmlns:p="http://schemas.openxmlformats.org/presentationml/2006/main">
  <p:tag name="KSO_WM_BEAUTIFY_FLAG" val="#wm#"/>
  <p:tag name="KSO_WM_TEMPLATE_CATEGORY" val="diagram"/>
  <p:tag name="KSO_WM_TEMPLATE_INDEX" val="20206167"/>
  <p:tag name="KSO_WM_SLIDE_BACKGROUND" val="[&quot;general&quot;]"/>
  <p:tag name="KSO_WM_SLIDE_RATIO" val="1.777778"/>
  <p:tag name="KSO_WM_CHIP_INFOS" val="{&quot;layout_type&quot;:&quot;full&quot;,&quot;tags&quot;:{&quot;style&quot;:[&quot;商务&quot;,&quot;简约&quot;,&quot;文艺清新&quot;,&quot;卡通&quot;,&quot;欧美风&quot;,&quot;黑板风&quot;,&quot;渐变风&quot;]},&quot;slide_type&quot;:[&quot;text&quot;],&quot;aspect_ratio&quot;:&quot;16:9&quot;}"/>
  <p:tag name="KSO_WM_CHIP_XID" val="5e9e8ff1660c33b3b8e63fce"/>
  <p:tag name="KSO_WM_CHIP_FILLPROP" val="[[{&quot;fill_id&quot;:&quot;1ce0607ebb6c4102afca22c249d09413&quot;,&quot;fill_align&quot;:&quot;cm&quot;,&quot;text_align&quot;:&quot;cm&quot;,&quot;text_direction&quot;:&quot;horizontal&quot;,&quot;chip_types&quot;:[&quot;picture&quot;]},{&quot;fill_id&quot;:&quot;f145a0cbf9644990a29b352fb983d260&quot;,&quot;fill_align&quot;:&quot;lb&quot;,&quot;text_align&quot;:&quot;lb&quot;,&quot;text_direction&quot;:&quot;horizontal&quot;,&quot;chip_types&quot;:[&quot;text&quot;,&quot;header&quot;]},{&quot;fill_id&quot;:&quot;bd79b9cad9dc4b48810220c6dbbeb451&quot;,&quot;fill_align&quot;:&quot;lt&quot;,&quot;text_align&quot;:&quot;lt&quot;,&quot;text_direction&quot;:&quot;horizontal&quot;,&quot;chip_types&quot;:[&quot;text&quot;]}]]"/>
  <p:tag name="KSO_WM_SLIDE_ID" val="diagram2020616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0"/>
  <p:tag name="KSO_WM_TAG_VERSION" val="1.0"/>
  <p:tag name="KSO_WM_SLIDE_LAYOUT" val="a_d_f"/>
  <p:tag name="KSO_WM_SLIDE_LAYOUT_CNT" val="1_1_1"/>
  <p:tag name="KSO_WM_SLIDE_LAYOUT_INFO" val="{&#10;    &quot;backgroundInfo&quot;: [&#10;        {&#10;            &quot;bottom&quot;: 0,&#10;            &quot;bottomAbs&quot;: false,&#10;            &quot;left&quot;: 0,&#10;            &quot;leftAbs&quot;: false,&#10;            &quot;right&quot;: 0,&#10;            &quot;rightAbs&quot;: false,&#10;            &quot;top&quot;: 0,&#10;            &quot;topAbs&quot;: false,&#10;            &quot;type&quot;: &quot;general&quot;&#10;        }&#10;    ],&#10;    &quot;id&quot;: &quot;2020-04-29T09:47:16&quot;,&#10;    &quot;maxSize&quot;: {&#10;        &quot;size1&quot;: 40&#10;    },&#10;    &quot;minSize&quot;: {&#10;        &quot;size1&quot;: 31.100000000000001&#10;    },&#10;    &quot;normalSize&quot;: {&#10;        &quot;size1&quot;: 38.494444444444447&#10;    },&#10;    &quot;subLayout&quot;: [&#10;        {&#10;            &quot;id&quot;: &quot;2020-04-29T09:47:16&quot;,&#10;            &quot;margin&quot;: {&#10;                &quot;bottom&quot;: 0.42300000786781311,&#10;                &quot;left&quot;: 2.9630000591278076,&#10;                &quot;right&quot;: 21.166999816894531,&#10;                &quot;top&quot;: 3.809999942779541&#10;            },&#10;            &quot;type&quot;: 0&#10;        },&#10;        {&#10;            &quot;id&quot;: &quot;2020-04-29T09:47:16&quot;,&#10;            &quot;margin&quot;: {&#10;                &quot;bottom&quot;: 5.5029997825622559,&#10;                &quot;left&quot;: 2.9630000591278076,&#10;                &quot;right&quot;: 21.166999816894531,&#10;                &quot;top&quot;: 0&#10;            },&#10;            &quot;type&quot;: 0&#10;        }&#10;    ],&#10;    &quot;type&quot;: 0&#10;}&#10;"/>
  <p:tag name="KSO_WM_CHIP_GROUPID" val="5e9e8ff1660c33b3b8e63fcd"/>
  <p:tag name="KSO_WM_SLIDE_BK_DARK_LIGHT" val="2"/>
  <p:tag name="KSO_WM_SLIDE_BACKGROUND_TYPE" val="general"/>
  <p:tag name="KSO_WM_TEMPLATE_ASSEMBLE_XID" val="5ea8dbcefcfa1b12955f22f7"/>
  <p:tag name="KSO_WM_TEMPLATE_ASSEMBLE_GROUPID" val="5ea8dbcefcfa1b12955f22f7"/>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634_1*i*1"/>
  <p:tag name="KSO_WM_TEMPLATE_CATEGORY" val="diagram"/>
  <p:tag name="KSO_WM_TEMPLATE_INDEX" val="2020063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634_1*i*2"/>
  <p:tag name="KSO_WM_TEMPLATE_CATEGORY" val="diagram"/>
  <p:tag name="KSO_WM_TEMPLATE_INDEX" val="20200634"/>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29.xml><?xml version="1.0" encoding="utf-8"?>
<p:tagLst xmlns:p="http://schemas.openxmlformats.org/presentationml/2006/main">
  <p:tag name="KSO_WM_UNIT_PRESET_TEXT" val="世界上一成不变的东西，&#13;只有“任何事物都是在不断变化的”这条真理。&#13; &#13;                                             —— 斯里兰卡"/>
  <p:tag name="KSO_WM_UNIT_NOCLEAR" val="0"/>
  <p:tag name="KSO_WM_UNIT_VALUE" val="72"/>
  <p:tag name="KSO_WM_UNIT_HIGHLIGHT" val="0"/>
  <p:tag name="KSO_WM_UNIT_COMPATIBLE" val="0"/>
  <p:tag name="KSO_WM_UNIT_DIAGRAM_ISNUMVISUAL" val="0"/>
  <p:tag name="KSO_WM_UNIT_DIAGRAM_ISREFERUNIT" val="0"/>
  <p:tag name="KSO_WM_UNIT_TYPE" val="f"/>
  <p:tag name="KSO_WM_UNIT_INDEX" val="1"/>
  <p:tag name="KSO_WM_UNIT_ID" val="diagram20200634_1*f*1"/>
  <p:tag name="KSO_WM_TEMPLATE_CATEGORY" val="diagram"/>
  <p:tag name="KSO_WM_TEMPLATE_INDEX" val="20200634"/>
  <p:tag name="KSO_WM_UNIT_LAYERLEVEL" val="1"/>
  <p:tag name="KSO_WM_TAG_VERSION" val="1.0"/>
  <p:tag name="KSO_WM_BEAUTIFY_FLAG" val="#wm#"/>
  <p:tag name="KSO_WM_UNIT_SUBTYPE" val="a"/>
  <p:tag name="KSO_WM_UNIT_TEXT_FILL_FORE_SCHEMECOLOR_INDEX_BRIGHTNESS" val="0.15"/>
  <p:tag name="KSO_WM_UNIT_TEXT_FILL_FORE_SCHEMECOLOR_INDEX" val="13"/>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TEMPLATE_CATEGORY" val="diagram"/>
  <p:tag name="KSO_WM_TEMPLATE_INDEX" val="20200634"/>
  <p:tag name="KSO_WM_SLIDE_ID" val="diagram20200634_1"/>
  <p:tag name="KSO_WM_TEMPLATE_SUBCATEGORY" val="0"/>
  <p:tag name="KSO_WM_SLIDE_TYPE" val="text"/>
  <p:tag name="KSO_WM_SLIDE_SUBTYPE" val="pureTxt"/>
  <p:tag name="KSO_WM_SLIDE_ITEM_CNT" val="0"/>
  <p:tag name="KSO_WM_SLIDE_INDEX" val="1"/>
  <p:tag name="KSO_WM_SLIDE_SIZE" val="756*331"/>
  <p:tag name="KSO_WM_SLIDE_POSITION" val="101*104"/>
  <p:tag name="KSO_WM_TAG_VERSION" val="1.0"/>
  <p:tag name="KSO_WM_BEAUTIFY_FLAG" val="#wm#"/>
  <p:tag name="KSO_WM_SLIDE_LAYOUT" val="f"/>
  <p:tag name="KSO_WM_SLIDE_LAYOUT_CNT" val="1"/>
  <p:tag name="KSO_WM_TEMPLATE_MASTER_TYPE" val="0"/>
  <p:tag name="KSO_WM_TEMPLATE_COLOR_TYPE" val="1"/>
  <p:tag name="KSO_WM_SLIDE_BK_DARK_LIGHT" val="2"/>
  <p:tag name="KSO_WM_SLIDE_BACKGROUND_TYPE" val="gener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WPS主题色">
      <a:dk1>
        <a:srgbClr val="000000"/>
      </a:dk1>
      <a:lt1>
        <a:srgbClr val="FFFFFF"/>
      </a:lt1>
      <a:dk2>
        <a:srgbClr val="EAEDEF"/>
      </a:dk2>
      <a:lt2>
        <a:srgbClr val="FBFCFC"/>
      </a:lt2>
      <a:accent1>
        <a:srgbClr val="5B9BD4"/>
      </a:accent1>
      <a:accent2>
        <a:srgbClr val="3F9FA7"/>
      </a:accent2>
      <a:accent3>
        <a:srgbClr val="50986B"/>
      </a:accent3>
      <a:accent4>
        <a:srgbClr val="808545"/>
      </a:accent4>
      <a:accent5>
        <a:srgbClr val="B96D41"/>
      </a:accent5>
      <a:accent6>
        <a:srgbClr val="D35B5F"/>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763</Words>
  <Application>WPS 文字</Application>
  <PresentationFormat>宽屏</PresentationFormat>
  <Paragraphs>106</Paragraphs>
  <Slides>11</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11</vt:i4>
      </vt:variant>
    </vt:vector>
  </HeadingPairs>
  <TitlesOfParts>
    <vt:vector size="29" baseType="lpstr">
      <vt:lpstr>Arial</vt:lpstr>
      <vt:lpstr>方正书宋_GBK</vt:lpstr>
      <vt:lpstr>Wingdings</vt:lpstr>
      <vt:lpstr>微软雅黑</vt:lpstr>
      <vt:lpstr>汉仪旗黑KW</vt:lpstr>
      <vt:lpstr>汉仪旗黑-85S</vt:lpstr>
      <vt:lpstr>苹方-简</vt:lpstr>
      <vt:lpstr>等线</vt:lpstr>
      <vt:lpstr>Segoe UI</vt:lpstr>
      <vt:lpstr>Wingdings</vt:lpstr>
      <vt:lpstr>宋体</vt:lpstr>
      <vt:lpstr>Arial Unicode MS</vt:lpstr>
      <vt:lpstr>汉仪书宋二KW</vt:lpstr>
      <vt:lpstr>汉仪中等线KW</vt:lpstr>
      <vt:lpstr>Calibri</vt:lpstr>
      <vt:lpstr>Helvetica Neue</vt:lpstr>
      <vt:lpstr>Office 主题​​</vt:lpstr>
      <vt:lpstr>2_Office 主题​​</vt:lpstr>
      <vt:lpstr>第一章  网络新闻编辑学概说</vt:lpstr>
      <vt:lpstr>网络新闻的流变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liangyingyin</dc:creator>
  <cp:lastModifiedBy>liangyingyin</cp:lastModifiedBy>
  <cp:revision>53</cp:revision>
  <dcterms:created xsi:type="dcterms:W3CDTF">2020-05-19T09:14:22Z</dcterms:created>
  <dcterms:modified xsi:type="dcterms:W3CDTF">2020-05-19T09:14:22Z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2052-2.2.0.3563</vt:lpwstr>
  </property>
</Properties>
</file>