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7" r:id="rId3"/>
  </p:sldMasterIdLst>
  <p:sldIdLst>
    <p:sldId id="281" r:id="rId4"/>
    <p:sldId id="283" r:id="rId5"/>
    <p:sldId id="286" r:id="rId6"/>
    <p:sldId id="288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3F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4" Type="http://schemas.openxmlformats.org/officeDocument/2006/relationships/commentAuthors" Target="commentAuthors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6.xml"/><Relationship Id="rId8" Type="http://schemas.openxmlformats.org/officeDocument/2006/relationships/tags" Target="../tags/tag5.xml"/><Relationship Id="rId7" Type="http://schemas.openxmlformats.org/officeDocument/2006/relationships/tags" Target="../tags/tag4.xml"/><Relationship Id="rId6" Type="http://schemas.openxmlformats.org/officeDocument/2006/relationships/tags" Target="../tags/tag3.xml"/><Relationship Id="rId5" Type="http://schemas.openxmlformats.org/officeDocument/2006/relationships/tags" Target="../tags/tag2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65.xml"/><Relationship Id="rId8" Type="http://schemas.openxmlformats.org/officeDocument/2006/relationships/tags" Target="../tags/tag64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63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62.xml"/><Relationship Id="rId11" Type="http://schemas.openxmlformats.org/officeDocument/2006/relationships/tags" Target="../tags/tag67.xml"/><Relationship Id="rId10" Type="http://schemas.openxmlformats.org/officeDocument/2006/relationships/tags" Target="../tags/tag66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73.xml"/><Relationship Id="rId8" Type="http://schemas.openxmlformats.org/officeDocument/2006/relationships/tags" Target="../tags/tag72.xml"/><Relationship Id="rId7" Type="http://schemas.openxmlformats.org/officeDocument/2006/relationships/tags" Target="../tags/tag71.xml"/><Relationship Id="rId6" Type="http://schemas.openxmlformats.org/officeDocument/2006/relationships/tags" Target="../tags/tag70.xml"/><Relationship Id="rId5" Type="http://schemas.openxmlformats.org/officeDocument/2006/relationships/tags" Target="../tags/tag69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1.png"/><Relationship Id="rId2" Type="http://schemas.openxmlformats.org/officeDocument/2006/relationships/tags" Target="../tags/tag68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77.xml"/><Relationship Id="rId8" Type="http://schemas.openxmlformats.org/officeDocument/2006/relationships/tags" Target="../tags/tag76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75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74.xml"/><Relationship Id="rId11" Type="http://schemas.openxmlformats.org/officeDocument/2006/relationships/tags" Target="../tags/tag79.xml"/><Relationship Id="rId10" Type="http://schemas.openxmlformats.org/officeDocument/2006/relationships/tags" Target="../tags/tag78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tags" Target="../tags/tag8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8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3" Type="http://schemas.openxmlformats.org/officeDocument/2006/relationships/tags" Target="../tags/tag87.xml"/><Relationship Id="rId12" Type="http://schemas.openxmlformats.org/officeDocument/2006/relationships/tags" Target="../tags/tag86.xml"/><Relationship Id="rId11" Type="http://schemas.openxmlformats.org/officeDocument/2006/relationships/tags" Target="../tags/tag85.xml"/><Relationship Id="rId10" Type="http://schemas.openxmlformats.org/officeDocument/2006/relationships/tags" Target="../tags/tag84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93.xml"/><Relationship Id="rId8" Type="http://schemas.openxmlformats.org/officeDocument/2006/relationships/tags" Target="../tags/tag92.xml"/><Relationship Id="rId7" Type="http://schemas.openxmlformats.org/officeDocument/2006/relationships/tags" Target="../tags/tag91.xml"/><Relationship Id="rId6" Type="http://schemas.openxmlformats.org/officeDocument/2006/relationships/tags" Target="../tags/tag90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1" Type="http://schemas.openxmlformats.org/officeDocument/2006/relationships/tags" Target="../tags/tag95.xml"/><Relationship Id="rId10" Type="http://schemas.openxmlformats.org/officeDocument/2006/relationships/tags" Target="../tags/tag94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tags" Target="../tags/tag99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98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4" Type="http://schemas.openxmlformats.org/officeDocument/2006/relationships/tags" Target="../tags/tag104.xml"/><Relationship Id="rId13" Type="http://schemas.openxmlformats.org/officeDocument/2006/relationships/tags" Target="../tags/tag103.xml"/><Relationship Id="rId12" Type="http://schemas.openxmlformats.org/officeDocument/2006/relationships/tags" Target="../tags/tag102.xml"/><Relationship Id="rId11" Type="http://schemas.openxmlformats.org/officeDocument/2006/relationships/tags" Target="../tags/tag101.xml"/><Relationship Id="rId10" Type="http://schemas.openxmlformats.org/officeDocument/2006/relationships/tags" Target="../tags/tag100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tags" Target="../tags/tag108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07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4" Type="http://schemas.openxmlformats.org/officeDocument/2006/relationships/tags" Target="../tags/tag113.xml"/><Relationship Id="rId13" Type="http://schemas.openxmlformats.org/officeDocument/2006/relationships/tags" Target="../tags/tag112.xml"/><Relationship Id="rId12" Type="http://schemas.openxmlformats.org/officeDocument/2006/relationships/tags" Target="../tags/tag111.xml"/><Relationship Id="rId11" Type="http://schemas.openxmlformats.org/officeDocument/2006/relationships/tags" Target="../tags/tag110.xml"/><Relationship Id="rId10" Type="http://schemas.openxmlformats.org/officeDocument/2006/relationships/tags" Target="../tags/tag109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tags" Target="../tags/tag117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16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6" Type="http://schemas.openxmlformats.org/officeDocument/2006/relationships/tags" Target="../tags/tag124.xml"/><Relationship Id="rId15" Type="http://schemas.openxmlformats.org/officeDocument/2006/relationships/tags" Target="../tags/tag123.xml"/><Relationship Id="rId14" Type="http://schemas.openxmlformats.org/officeDocument/2006/relationships/tags" Target="../tags/tag122.xml"/><Relationship Id="rId13" Type="http://schemas.openxmlformats.org/officeDocument/2006/relationships/tags" Target="../tags/tag121.xml"/><Relationship Id="rId12" Type="http://schemas.openxmlformats.org/officeDocument/2006/relationships/tags" Target="../tags/tag120.xml"/><Relationship Id="rId11" Type="http://schemas.openxmlformats.org/officeDocument/2006/relationships/tags" Target="../tags/tag119.xml"/><Relationship Id="rId10" Type="http://schemas.openxmlformats.org/officeDocument/2006/relationships/tags" Target="../tags/tag118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128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27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26.xml"/><Relationship Id="rId2" Type="http://schemas.openxmlformats.org/officeDocument/2006/relationships/tags" Target="../tags/tag125.xml"/><Relationship Id="rId13" Type="http://schemas.openxmlformats.org/officeDocument/2006/relationships/tags" Target="../tags/tag132.xml"/><Relationship Id="rId12" Type="http://schemas.openxmlformats.org/officeDocument/2006/relationships/tags" Target="../tags/tag131.xml"/><Relationship Id="rId11" Type="http://schemas.openxmlformats.org/officeDocument/2006/relationships/tags" Target="../tags/tag130.xml"/><Relationship Id="rId10" Type="http://schemas.openxmlformats.org/officeDocument/2006/relationships/tags" Target="../tags/tag129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9" Type="http://schemas.openxmlformats.org/officeDocument/2006/relationships/tags" Target="../tags/tag145.xml"/><Relationship Id="rId8" Type="http://schemas.openxmlformats.org/officeDocument/2006/relationships/tags" Target="../tags/tag144.xml"/><Relationship Id="rId7" Type="http://schemas.openxmlformats.org/officeDocument/2006/relationships/tags" Target="../tags/tag143.xml"/><Relationship Id="rId6" Type="http://schemas.openxmlformats.org/officeDocument/2006/relationships/tags" Target="../tags/tag142.xml"/><Relationship Id="rId5" Type="http://schemas.openxmlformats.org/officeDocument/2006/relationships/tags" Target="../tags/tag141.xml"/><Relationship Id="rId4" Type="http://schemas.openxmlformats.org/officeDocument/2006/relationships/tags" Target="../tags/tag140.xml"/><Relationship Id="rId3" Type="http://schemas.openxmlformats.org/officeDocument/2006/relationships/image" Target="../media/image6.png"/><Relationship Id="rId2" Type="http://schemas.openxmlformats.org/officeDocument/2006/relationships/tags" Target="../tags/tag139.xml"/><Relationship Id="rId15" Type="http://schemas.openxmlformats.org/officeDocument/2006/relationships/tags" Target="../tags/tag151.xml"/><Relationship Id="rId14" Type="http://schemas.openxmlformats.org/officeDocument/2006/relationships/tags" Target="../tags/tag150.xml"/><Relationship Id="rId13" Type="http://schemas.openxmlformats.org/officeDocument/2006/relationships/tags" Target="../tags/tag149.xml"/><Relationship Id="rId12" Type="http://schemas.openxmlformats.org/officeDocument/2006/relationships/tags" Target="../tags/tag148.xml"/><Relationship Id="rId11" Type="http://schemas.openxmlformats.org/officeDocument/2006/relationships/tags" Target="../tags/tag147.xml"/><Relationship Id="rId10" Type="http://schemas.openxmlformats.org/officeDocument/2006/relationships/tags" Target="../tags/tag146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8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7.xml"/><Relationship Id="rId12" Type="http://schemas.openxmlformats.org/officeDocument/2006/relationships/tags" Target="../tags/tag13.xml"/><Relationship Id="rId11" Type="http://schemas.openxmlformats.org/officeDocument/2006/relationships/tags" Target="../tags/tag12.xml"/><Relationship Id="rId10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tags" Target="../tags/tag159.xml"/><Relationship Id="rId8" Type="http://schemas.openxmlformats.org/officeDocument/2006/relationships/tags" Target="../tags/tag158.xml"/><Relationship Id="rId7" Type="http://schemas.openxmlformats.org/officeDocument/2006/relationships/tags" Target="../tags/tag157.xml"/><Relationship Id="rId6" Type="http://schemas.openxmlformats.org/officeDocument/2006/relationships/tags" Target="../tags/tag156.xml"/><Relationship Id="rId5" Type="http://schemas.openxmlformats.org/officeDocument/2006/relationships/tags" Target="../tags/tag155.xml"/><Relationship Id="rId4" Type="http://schemas.openxmlformats.org/officeDocument/2006/relationships/tags" Target="../tags/tag154.xml"/><Relationship Id="rId3" Type="http://schemas.openxmlformats.org/officeDocument/2006/relationships/tags" Target="../tags/tag153.xml"/><Relationship Id="rId2" Type="http://schemas.openxmlformats.org/officeDocument/2006/relationships/tags" Target="../tags/tag152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167.xml"/><Relationship Id="rId8" Type="http://schemas.openxmlformats.org/officeDocument/2006/relationships/tags" Target="../tags/tag166.xml"/><Relationship Id="rId7" Type="http://schemas.openxmlformats.org/officeDocument/2006/relationships/tags" Target="../tags/tag165.xml"/><Relationship Id="rId6" Type="http://schemas.openxmlformats.org/officeDocument/2006/relationships/tags" Target="../tags/tag164.xml"/><Relationship Id="rId5" Type="http://schemas.openxmlformats.org/officeDocument/2006/relationships/tags" Target="../tags/tag163.xml"/><Relationship Id="rId4" Type="http://schemas.openxmlformats.org/officeDocument/2006/relationships/tags" Target="../tags/tag162.xml"/><Relationship Id="rId3" Type="http://schemas.openxmlformats.org/officeDocument/2006/relationships/tags" Target="../tags/tag161.xml"/><Relationship Id="rId2" Type="http://schemas.openxmlformats.org/officeDocument/2006/relationships/tags" Target="../tags/tag160.xml"/><Relationship Id="rId10" Type="http://schemas.openxmlformats.org/officeDocument/2006/relationships/tags" Target="../tags/tag168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9" Type="http://schemas.openxmlformats.org/officeDocument/2006/relationships/tags" Target="../tags/tag176.xml"/><Relationship Id="rId8" Type="http://schemas.openxmlformats.org/officeDocument/2006/relationships/tags" Target="../tags/tag175.xml"/><Relationship Id="rId7" Type="http://schemas.openxmlformats.org/officeDocument/2006/relationships/tags" Target="../tags/tag174.xml"/><Relationship Id="rId6" Type="http://schemas.openxmlformats.org/officeDocument/2006/relationships/tags" Target="../tags/tag173.xml"/><Relationship Id="rId5" Type="http://schemas.openxmlformats.org/officeDocument/2006/relationships/tags" Target="../tags/tag172.xml"/><Relationship Id="rId4" Type="http://schemas.openxmlformats.org/officeDocument/2006/relationships/tags" Target="../tags/tag171.xml"/><Relationship Id="rId3" Type="http://schemas.openxmlformats.org/officeDocument/2006/relationships/tags" Target="../tags/tag170.xml"/><Relationship Id="rId2" Type="http://schemas.openxmlformats.org/officeDocument/2006/relationships/tags" Target="../tags/tag169.xml"/><Relationship Id="rId10" Type="http://schemas.openxmlformats.org/officeDocument/2006/relationships/tags" Target="../tags/tag177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185.xml"/><Relationship Id="rId8" Type="http://schemas.openxmlformats.org/officeDocument/2006/relationships/tags" Target="../tags/tag184.xml"/><Relationship Id="rId7" Type="http://schemas.openxmlformats.org/officeDocument/2006/relationships/tags" Target="../tags/tag183.xml"/><Relationship Id="rId6" Type="http://schemas.openxmlformats.org/officeDocument/2006/relationships/tags" Target="../tags/tag182.xml"/><Relationship Id="rId5" Type="http://schemas.openxmlformats.org/officeDocument/2006/relationships/tags" Target="../tags/tag181.xml"/><Relationship Id="rId4" Type="http://schemas.openxmlformats.org/officeDocument/2006/relationships/tags" Target="../tags/tag180.xml"/><Relationship Id="rId3" Type="http://schemas.openxmlformats.org/officeDocument/2006/relationships/tags" Target="../tags/tag179.xml"/><Relationship Id="rId2" Type="http://schemas.openxmlformats.org/officeDocument/2006/relationships/tags" Target="../tags/tag178.xml"/><Relationship Id="rId12" Type="http://schemas.openxmlformats.org/officeDocument/2006/relationships/tags" Target="../tags/tag188.xml"/><Relationship Id="rId11" Type="http://schemas.openxmlformats.org/officeDocument/2006/relationships/tags" Target="../tags/tag187.xml"/><Relationship Id="rId10" Type="http://schemas.openxmlformats.org/officeDocument/2006/relationships/tags" Target="../tags/tag186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7" Type="http://schemas.openxmlformats.org/officeDocument/2006/relationships/tags" Target="../tags/tag193.xml"/><Relationship Id="rId6" Type="http://schemas.openxmlformats.org/officeDocument/2006/relationships/tags" Target="../tags/tag192.xml"/><Relationship Id="rId5" Type="http://schemas.openxmlformats.org/officeDocument/2006/relationships/tags" Target="../tags/tag191.xml"/><Relationship Id="rId4" Type="http://schemas.openxmlformats.org/officeDocument/2006/relationships/tags" Target="../tags/tag190.xml"/><Relationship Id="rId3" Type="http://schemas.openxmlformats.org/officeDocument/2006/relationships/image" Target="../media/image7.png"/><Relationship Id="rId2" Type="http://schemas.openxmlformats.org/officeDocument/2006/relationships/tags" Target="../tags/tag189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4" Type="http://schemas.openxmlformats.org/officeDocument/2006/relationships/tags" Target="../tags/tag196.xml"/><Relationship Id="rId3" Type="http://schemas.openxmlformats.org/officeDocument/2006/relationships/tags" Target="../tags/tag195.xml"/><Relationship Id="rId2" Type="http://schemas.openxmlformats.org/officeDocument/2006/relationships/tags" Target="../tags/tag194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9" Type="http://schemas.openxmlformats.org/officeDocument/2006/relationships/tags" Target="../tags/tag204.xml"/><Relationship Id="rId8" Type="http://schemas.openxmlformats.org/officeDocument/2006/relationships/tags" Target="../tags/tag203.xml"/><Relationship Id="rId7" Type="http://schemas.openxmlformats.org/officeDocument/2006/relationships/tags" Target="../tags/tag202.xml"/><Relationship Id="rId6" Type="http://schemas.openxmlformats.org/officeDocument/2006/relationships/tags" Target="../tags/tag201.xml"/><Relationship Id="rId5" Type="http://schemas.openxmlformats.org/officeDocument/2006/relationships/tags" Target="../tags/tag200.xml"/><Relationship Id="rId4" Type="http://schemas.openxmlformats.org/officeDocument/2006/relationships/tags" Target="../tags/tag199.xml"/><Relationship Id="rId3" Type="http://schemas.openxmlformats.org/officeDocument/2006/relationships/tags" Target="../tags/tag198.xml"/><Relationship Id="rId2" Type="http://schemas.openxmlformats.org/officeDocument/2006/relationships/tags" Target="../tags/tag197.xml"/><Relationship Id="rId10" Type="http://schemas.openxmlformats.org/officeDocument/2006/relationships/tags" Target="../tags/tag205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213.xml"/><Relationship Id="rId8" Type="http://schemas.openxmlformats.org/officeDocument/2006/relationships/tags" Target="../tags/tag212.xml"/><Relationship Id="rId7" Type="http://schemas.openxmlformats.org/officeDocument/2006/relationships/tags" Target="../tags/tag211.xml"/><Relationship Id="rId6" Type="http://schemas.openxmlformats.org/officeDocument/2006/relationships/tags" Target="../tags/tag210.xml"/><Relationship Id="rId5" Type="http://schemas.openxmlformats.org/officeDocument/2006/relationships/tags" Target="../tags/tag209.xml"/><Relationship Id="rId4" Type="http://schemas.openxmlformats.org/officeDocument/2006/relationships/tags" Target="../tags/tag208.xml"/><Relationship Id="rId3" Type="http://schemas.openxmlformats.org/officeDocument/2006/relationships/tags" Target="../tags/tag207.xml"/><Relationship Id="rId2" Type="http://schemas.openxmlformats.org/officeDocument/2006/relationships/tags" Target="../tags/tag206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6" Type="http://schemas.openxmlformats.org/officeDocument/2006/relationships/tags" Target="../tags/tag218.xml"/><Relationship Id="rId5" Type="http://schemas.openxmlformats.org/officeDocument/2006/relationships/tags" Target="../tags/tag217.xml"/><Relationship Id="rId4" Type="http://schemas.openxmlformats.org/officeDocument/2006/relationships/tags" Target="../tags/tag216.xml"/><Relationship Id="rId3" Type="http://schemas.openxmlformats.org/officeDocument/2006/relationships/tags" Target="../tags/tag215.xml"/><Relationship Id="rId2" Type="http://schemas.openxmlformats.org/officeDocument/2006/relationships/tags" Target="../tags/tag214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226.xml"/><Relationship Id="rId8" Type="http://schemas.openxmlformats.org/officeDocument/2006/relationships/tags" Target="../tags/tag225.xml"/><Relationship Id="rId7" Type="http://schemas.openxmlformats.org/officeDocument/2006/relationships/tags" Target="../tags/tag224.xml"/><Relationship Id="rId6" Type="http://schemas.openxmlformats.org/officeDocument/2006/relationships/tags" Target="../tags/tag223.xml"/><Relationship Id="rId5" Type="http://schemas.openxmlformats.org/officeDocument/2006/relationships/tags" Target="../tags/tag222.xml"/><Relationship Id="rId4" Type="http://schemas.openxmlformats.org/officeDocument/2006/relationships/tags" Target="../tags/tag221.xml"/><Relationship Id="rId3" Type="http://schemas.openxmlformats.org/officeDocument/2006/relationships/tags" Target="../tags/tag220.xml"/><Relationship Id="rId2" Type="http://schemas.openxmlformats.org/officeDocument/2006/relationships/tags" Target="../tags/tag219.xml"/><Relationship Id="rId17" Type="http://schemas.openxmlformats.org/officeDocument/2006/relationships/tags" Target="../tags/tag234.xml"/><Relationship Id="rId16" Type="http://schemas.openxmlformats.org/officeDocument/2006/relationships/tags" Target="../tags/tag233.xml"/><Relationship Id="rId15" Type="http://schemas.openxmlformats.org/officeDocument/2006/relationships/tags" Target="../tags/tag232.xml"/><Relationship Id="rId14" Type="http://schemas.openxmlformats.org/officeDocument/2006/relationships/tags" Target="../tags/tag231.xml"/><Relationship Id="rId13" Type="http://schemas.openxmlformats.org/officeDocument/2006/relationships/tags" Target="../tags/tag230.xml"/><Relationship Id="rId12" Type="http://schemas.openxmlformats.org/officeDocument/2006/relationships/tags" Target="../tags/tag229.xml"/><Relationship Id="rId11" Type="http://schemas.openxmlformats.org/officeDocument/2006/relationships/tags" Target="../tags/tag228.xml"/><Relationship Id="rId10" Type="http://schemas.openxmlformats.org/officeDocument/2006/relationships/tags" Target="../tags/tag227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tags" Target="../tags/tag19.xml"/><Relationship Id="rId8" Type="http://schemas.openxmlformats.org/officeDocument/2006/relationships/tags" Target="../tags/tag18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image" Target="file:///C:\Users\1V994W2\PycharmProjects\PPT_Background_Generation/pic_temp/pic_half_right.png" TargetMode="External"/><Relationship Id="rId3" Type="http://schemas.openxmlformats.org/officeDocument/2006/relationships/image" Target="../media/image4.png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tags" Target="../tags/tag241.xml"/><Relationship Id="rId7" Type="http://schemas.openxmlformats.org/officeDocument/2006/relationships/tags" Target="../tags/tag240.xml"/><Relationship Id="rId6" Type="http://schemas.openxmlformats.org/officeDocument/2006/relationships/tags" Target="../tags/tag239.xml"/><Relationship Id="rId5" Type="http://schemas.openxmlformats.org/officeDocument/2006/relationships/tags" Target="../tags/tag238.xml"/><Relationship Id="rId4" Type="http://schemas.openxmlformats.org/officeDocument/2006/relationships/tags" Target="../tags/tag237.xml"/><Relationship Id="rId3" Type="http://schemas.openxmlformats.org/officeDocument/2006/relationships/tags" Target="../tags/tag236.xml"/><Relationship Id="rId2" Type="http://schemas.openxmlformats.org/officeDocument/2006/relationships/tags" Target="../tags/tag235.xml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9" Type="http://schemas.openxmlformats.org/officeDocument/2006/relationships/tags" Target="../tags/tag249.xml"/><Relationship Id="rId8" Type="http://schemas.openxmlformats.org/officeDocument/2006/relationships/tags" Target="../tags/tag248.xml"/><Relationship Id="rId7" Type="http://schemas.openxmlformats.org/officeDocument/2006/relationships/tags" Target="../tags/tag247.xml"/><Relationship Id="rId6" Type="http://schemas.openxmlformats.org/officeDocument/2006/relationships/tags" Target="../tags/tag246.xml"/><Relationship Id="rId5" Type="http://schemas.openxmlformats.org/officeDocument/2006/relationships/tags" Target="../tags/tag245.xml"/><Relationship Id="rId4" Type="http://schemas.openxmlformats.org/officeDocument/2006/relationships/tags" Target="../tags/tag244.xml"/><Relationship Id="rId3" Type="http://schemas.openxmlformats.org/officeDocument/2006/relationships/tags" Target="../tags/tag243.xml"/><Relationship Id="rId2" Type="http://schemas.openxmlformats.org/officeDocument/2006/relationships/tags" Target="../tags/tag242.xml"/><Relationship Id="rId11" Type="http://schemas.openxmlformats.org/officeDocument/2006/relationships/tags" Target="../tags/tag251.xml"/><Relationship Id="rId10" Type="http://schemas.openxmlformats.org/officeDocument/2006/relationships/tags" Target="../tags/tag250.xml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9" Type="http://schemas.openxmlformats.org/officeDocument/2006/relationships/tags" Target="../tags/tag259.xml"/><Relationship Id="rId8" Type="http://schemas.openxmlformats.org/officeDocument/2006/relationships/tags" Target="../tags/tag258.xml"/><Relationship Id="rId7" Type="http://schemas.openxmlformats.org/officeDocument/2006/relationships/tags" Target="../tags/tag257.xml"/><Relationship Id="rId6" Type="http://schemas.openxmlformats.org/officeDocument/2006/relationships/tags" Target="../tags/tag256.xml"/><Relationship Id="rId5" Type="http://schemas.openxmlformats.org/officeDocument/2006/relationships/tags" Target="../tags/tag255.xml"/><Relationship Id="rId4" Type="http://schemas.openxmlformats.org/officeDocument/2006/relationships/tags" Target="../tags/tag254.xml"/><Relationship Id="rId3" Type="http://schemas.openxmlformats.org/officeDocument/2006/relationships/tags" Target="../tags/tag253.xml"/><Relationship Id="rId2" Type="http://schemas.openxmlformats.org/officeDocument/2006/relationships/tags" Target="../tags/tag252.xml"/><Relationship Id="rId11" Type="http://schemas.openxmlformats.org/officeDocument/2006/relationships/tags" Target="../tags/tag261.xml"/><Relationship Id="rId10" Type="http://schemas.openxmlformats.org/officeDocument/2006/relationships/tags" Target="../tags/tag260.xml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9" Type="http://schemas.openxmlformats.org/officeDocument/2006/relationships/tags" Target="../tags/tag269.xml"/><Relationship Id="rId8" Type="http://schemas.openxmlformats.org/officeDocument/2006/relationships/tags" Target="../tags/tag268.xml"/><Relationship Id="rId7" Type="http://schemas.openxmlformats.org/officeDocument/2006/relationships/tags" Target="../tags/tag267.xml"/><Relationship Id="rId6" Type="http://schemas.openxmlformats.org/officeDocument/2006/relationships/tags" Target="../tags/tag266.xml"/><Relationship Id="rId5" Type="http://schemas.openxmlformats.org/officeDocument/2006/relationships/tags" Target="../tags/tag265.xml"/><Relationship Id="rId4" Type="http://schemas.openxmlformats.org/officeDocument/2006/relationships/tags" Target="../tags/tag264.xml"/><Relationship Id="rId3" Type="http://schemas.openxmlformats.org/officeDocument/2006/relationships/tags" Target="../tags/tag263.xml"/><Relationship Id="rId2" Type="http://schemas.openxmlformats.org/officeDocument/2006/relationships/tags" Target="../tags/tag262.xml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9" Type="http://schemas.openxmlformats.org/officeDocument/2006/relationships/tags" Target="../tags/tag277.xml"/><Relationship Id="rId8" Type="http://schemas.openxmlformats.org/officeDocument/2006/relationships/tags" Target="../tags/tag276.xml"/><Relationship Id="rId7" Type="http://schemas.openxmlformats.org/officeDocument/2006/relationships/tags" Target="../tags/tag275.xml"/><Relationship Id="rId6" Type="http://schemas.openxmlformats.org/officeDocument/2006/relationships/tags" Target="../tags/tag274.xml"/><Relationship Id="rId5" Type="http://schemas.openxmlformats.org/officeDocument/2006/relationships/tags" Target="../tags/tag273.xml"/><Relationship Id="rId4" Type="http://schemas.openxmlformats.org/officeDocument/2006/relationships/tags" Target="../tags/tag272.xml"/><Relationship Id="rId3" Type="http://schemas.openxmlformats.org/officeDocument/2006/relationships/tags" Target="../tags/tag271.xml"/><Relationship Id="rId2" Type="http://schemas.openxmlformats.org/officeDocument/2006/relationships/tags" Target="../tags/tag270.xml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9" Type="http://schemas.openxmlformats.org/officeDocument/2006/relationships/tags" Target="../tags/tag285.xml"/><Relationship Id="rId8" Type="http://schemas.openxmlformats.org/officeDocument/2006/relationships/tags" Target="../tags/tag284.xml"/><Relationship Id="rId7" Type="http://schemas.openxmlformats.org/officeDocument/2006/relationships/tags" Target="../tags/tag283.xml"/><Relationship Id="rId6" Type="http://schemas.openxmlformats.org/officeDocument/2006/relationships/tags" Target="../tags/tag282.xml"/><Relationship Id="rId5" Type="http://schemas.openxmlformats.org/officeDocument/2006/relationships/tags" Target="../tags/tag281.xml"/><Relationship Id="rId4" Type="http://schemas.openxmlformats.org/officeDocument/2006/relationships/tags" Target="../tags/tag280.xml"/><Relationship Id="rId3" Type="http://schemas.openxmlformats.org/officeDocument/2006/relationships/tags" Target="../tags/tag279.xml"/><Relationship Id="rId2" Type="http://schemas.openxmlformats.org/officeDocument/2006/relationships/tags" Target="../tags/tag278.xml"/><Relationship Id="rId11" Type="http://schemas.openxmlformats.org/officeDocument/2006/relationships/tags" Target="../tags/tag287.xml"/><Relationship Id="rId10" Type="http://schemas.openxmlformats.org/officeDocument/2006/relationships/tags" Target="../tags/tag286.xml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9" Type="http://schemas.openxmlformats.org/officeDocument/2006/relationships/tags" Target="../tags/tag295.xml"/><Relationship Id="rId8" Type="http://schemas.openxmlformats.org/officeDocument/2006/relationships/tags" Target="../tags/tag294.xml"/><Relationship Id="rId7" Type="http://schemas.openxmlformats.org/officeDocument/2006/relationships/tags" Target="../tags/tag293.xml"/><Relationship Id="rId6" Type="http://schemas.openxmlformats.org/officeDocument/2006/relationships/tags" Target="../tags/tag292.xml"/><Relationship Id="rId5" Type="http://schemas.openxmlformats.org/officeDocument/2006/relationships/tags" Target="../tags/tag291.xml"/><Relationship Id="rId4" Type="http://schemas.openxmlformats.org/officeDocument/2006/relationships/tags" Target="../tags/tag290.xml"/><Relationship Id="rId3" Type="http://schemas.openxmlformats.org/officeDocument/2006/relationships/tags" Target="../tags/tag289.xml"/><Relationship Id="rId2" Type="http://schemas.openxmlformats.org/officeDocument/2006/relationships/tags" Target="../tags/tag288.xml"/><Relationship Id="rId12" Type="http://schemas.openxmlformats.org/officeDocument/2006/relationships/tags" Target="../tags/tag298.xml"/><Relationship Id="rId11" Type="http://schemas.openxmlformats.org/officeDocument/2006/relationships/tags" Target="../tags/tag297.xml"/><Relationship Id="rId10" Type="http://schemas.openxmlformats.org/officeDocument/2006/relationships/tags" Target="../tags/tag296.xml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23.xml"/><Relationship Id="rId8" Type="http://schemas.openxmlformats.org/officeDocument/2006/relationships/tags" Target="../tags/tag22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21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20.xml"/><Relationship Id="rId13" Type="http://schemas.openxmlformats.org/officeDocument/2006/relationships/tags" Target="../tags/tag27.xml"/><Relationship Id="rId12" Type="http://schemas.openxmlformats.org/officeDocument/2006/relationships/tags" Target="../tags/tag26.xml"/><Relationship Id="rId11" Type="http://schemas.openxmlformats.org/officeDocument/2006/relationships/tags" Target="../tags/tag25.xml"/><Relationship Id="rId10" Type="http://schemas.openxmlformats.org/officeDocument/2006/relationships/tags" Target="../tags/tag24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31.xml"/><Relationship Id="rId8" Type="http://schemas.openxmlformats.org/officeDocument/2006/relationships/tags" Target="../tags/tag30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29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28.xml"/><Relationship Id="rId15" Type="http://schemas.openxmlformats.org/officeDocument/2006/relationships/tags" Target="../tags/tag37.xml"/><Relationship Id="rId14" Type="http://schemas.openxmlformats.org/officeDocument/2006/relationships/tags" Target="../tags/tag36.xml"/><Relationship Id="rId13" Type="http://schemas.openxmlformats.org/officeDocument/2006/relationships/tags" Target="../tags/tag35.xml"/><Relationship Id="rId12" Type="http://schemas.openxmlformats.org/officeDocument/2006/relationships/tags" Target="../tags/tag34.xml"/><Relationship Id="rId11" Type="http://schemas.openxmlformats.org/officeDocument/2006/relationships/tags" Target="../tags/tag33.xml"/><Relationship Id="rId10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43.xml"/><Relationship Id="rId8" Type="http://schemas.openxmlformats.org/officeDocument/2006/relationships/tags" Target="../tags/tag42.xml"/><Relationship Id="rId7" Type="http://schemas.openxmlformats.org/officeDocument/2006/relationships/tags" Target="../tags/tag41.xml"/><Relationship Id="rId6" Type="http://schemas.openxmlformats.org/officeDocument/2006/relationships/tags" Target="../tags/tag40.xml"/><Relationship Id="rId5" Type="http://schemas.openxmlformats.org/officeDocument/2006/relationships/tags" Target="../tags/tag39.xml"/><Relationship Id="rId4" Type="http://schemas.openxmlformats.org/officeDocument/2006/relationships/image" Target="file:///C:\Users\1V994W2\Documents\Tencent%20Files\574576071\FileRecv\&#25340;&#35013;&#32032;&#26448;\forleft%201-23\\13\subject_holdright_91,155,213_0_staid_full_0.png" TargetMode="External"/><Relationship Id="rId3" Type="http://schemas.openxmlformats.org/officeDocument/2006/relationships/image" Target="../media/image5.png"/><Relationship Id="rId2" Type="http://schemas.openxmlformats.org/officeDocument/2006/relationships/tags" Target="../tags/tag38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46.xml"/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50.xml"/><Relationship Id="rId8" Type="http://schemas.openxmlformats.org/officeDocument/2006/relationships/tags" Target="../tags/tag49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48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47.xml"/><Relationship Id="rId13" Type="http://schemas.openxmlformats.org/officeDocument/2006/relationships/tags" Target="../tags/tag54.xml"/><Relationship Id="rId12" Type="http://schemas.openxmlformats.org/officeDocument/2006/relationships/tags" Target="../tags/tag53.xml"/><Relationship Id="rId11" Type="http://schemas.openxmlformats.org/officeDocument/2006/relationships/tags" Target="../tags/tag52.xml"/><Relationship Id="rId10" Type="http://schemas.openxmlformats.org/officeDocument/2006/relationships/tags" Target="../tags/tag51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58.xml"/><Relationship Id="rId8" Type="http://schemas.openxmlformats.org/officeDocument/2006/relationships/tags" Target="../tags/tag57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56.xml"/><Relationship Id="rId4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image" Target="../media/image2.png"/><Relationship Id="rId2" Type="http://schemas.openxmlformats.org/officeDocument/2006/relationships/tags" Target="../tags/tag55.xml"/><Relationship Id="rId12" Type="http://schemas.openxmlformats.org/officeDocument/2006/relationships/tags" Target="../tags/tag61.xml"/><Relationship Id="rId11" Type="http://schemas.openxmlformats.org/officeDocument/2006/relationships/tags" Target="../tags/tag60.xml"/><Relationship Id="rId10" Type="http://schemas.openxmlformats.org/officeDocument/2006/relationships/tags" Target="../tags/tag59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/>
          <p:nvPr>
            <p:custDataLst>
              <p:tags r:id="rId2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ctrTitle" idx="14" hasCustomPrompt="1"/>
            <p:custDataLst>
              <p:tags r:id="rId8"/>
            </p:custDataLst>
          </p:nvPr>
        </p:nvSpPr>
        <p:spPr>
          <a:xfrm>
            <a:off x="919798" y="1988288"/>
            <a:ext cx="4825365" cy="1638833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90204" pitchFamily="34" charset="0"/>
              <a:buNone/>
              <a:defRPr sz="5400" b="0" spc="600">
                <a:solidFill>
                  <a:schemeClr val="tx1"/>
                </a:solidFill>
                <a:latin typeface="Arial" panose="020B060402020209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2" name="副标题 1"/>
          <p:cNvSpPr>
            <a:spLocks noGrp="1"/>
          </p:cNvSpPr>
          <p:nvPr>
            <p:ph type="subTitle" idx="13" hasCustomPrompt="1"/>
            <p:custDataLst>
              <p:tags r:id="rId9"/>
            </p:custDataLst>
          </p:nvPr>
        </p:nvSpPr>
        <p:spPr>
          <a:xfrm>
            <a:off x="919797" y="3831591"/>
            <a:ext cx="4826000" cy="370205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2000"/>
              <a:buFont typeface="Arial" panose="020B0604020202090204" pitchFamily="34" charset="0"/>
              <a:buNone/>
              <a:defRPr sz="2000" b="0" spc="20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601754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601754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669930" y="952508"/>
            <a:ext cx="10852237" cy="5388907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8"/>
            </p:custDataLst>
          </p:nvPr>
        </p:nvSpPr>
        <p:spPr>
          <a:xfrm>
            <a:off x="991235" y="3571875"/>
            <a:ext cx="4826000" cy="1090930"/>
          </a:xfrm>
        </p:spPr>
        <p:txBody>
          <a:bodyPr vert="horz" wrap="square" lIns="0" tIns="0" rIns="0" bIns="0" anchor="t" anchorCtr="0">
            <a:normAutofit/>
          </a:bodyPr>
          <a:lstStyle>
            <a:lvl1pPr marL="342900" marR="0" indent="-342900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90204" pitchFamily="34" charset="0"/>
              <a:buNone/>
              <a:defRPr sz="1800" b="0" spc="20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90204" pitchFamily="34" charset="0"/>
              <a:buNone/>
            </a:pPr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9"/>
            </p:custDataLst>
          </p:nvPr>
        </p:nvSpPr>
        <p:spPr>
          <a:xfrm>
            <a:off x="991235" y="2195195"/>
            <a:ext cx="4359910" cy="1172210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90204" pitchFamily="34" charset="0"/>
              <a:buNone/>
              <a:defRPr sz="6600" b="0" spc="700">
                <a:solidFill>
                  <a:schemeClr val="tx1"/>
                </a:solidFill>
                <a:latin typeface="Arial" panose="020B060402020209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601754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60175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0"/>
            <a:ext cx="10852237" cy="44196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292075" y="303809"/>
            <a:ext cx="11607851" cy="6250382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/>
          <p:nvPr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601754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60175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281600" y="1249200"/>
            <a:ext cx="9626400" cy="723600"/>
          </a:xfrm>
        </p:spPr>
        <p:txBody>
          <a:bodyPr wrap="square" anchor="ctr">
            <a:normAutofit/>
          </a:bodyPr>
          <a:lstStyle>
            <a:lvl1pPr>
              <a:defRPr sz="3200"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0"/>
            </p:custDataLst>
          </p:nvPr>
        </p:nvSpPr>
        <p:spPr>
          <a:xfrm>
            <a:off x="1281113" y="2163600"/>
            <a:ext cx="9626600" cy="3445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4824603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/>
          <p:nvPr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60175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583200" y="770400"/>
            <a:ext cx="3960000" cy="882000"/>
          </a:xfrm>
        </p:spPr>
        <p:txBody>
          <a:bodyPr wrap="square" anchor="ctr" anchorCtr="0">
            <a:normAutofit/>
          </a:bodyPr>
          <a:lstStyle>
            <a:lvl1pPr>
              <a:defRPr sz="3600"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586800" y="1764000"/>
            <a:ext cx="3956400" cy="4093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5101200" y="769938"/>
            <a:ext cx="6480000" cy="508793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266433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/>
          <p:nvPr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601754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60175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12000" y="781200"/>
            <a:ext cx="10976400" cy="626400"/>
          </a:xfrm>
        </p:spPr>
        <p:txBody>
          <a:bodyPr wrap="square" anchor="ctr">
            <a:normAutofit/>
          </a:bodyPr>
          <a:lstStyle>
            <a:lvl1pPr algn="ctr">
              <a:defRPr sz="3600"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612000" y="1659600"/>
            <a:ext cx="10975975" cy="828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612775" y="2808000"/>
            <a:ext cx="10965600" cy="34308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5028971"/>
            <a:ext cx="12192000" cy="182902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/>
          <p:nvPr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601754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60175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04800" y="669600"/>
            <a:ext cx="10976400" cy="565200"/>
          </a:xfrm>
        </p:spPr>
        <p:txBody>
          <a:bodyPr wrap="square" anchor="ctr" anchorCtr="0">
            <a:normAutofit/>
          </a:bodyPr>
          <a:lstStyle>
            <a:lvl1pPr algn="ctr">
              <a:defRPr sz="3200"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604837" y="1681200"/>
            <a:ext cx="10990800" cy="321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4"/>
            </p:custDataLst>
          </p:nvPr>
        </p:nvSpPr>
        <p:spPr>
          <a:xfrm>
            <a:off x="594000" y="5180400"/>
            <a:ext cx="11001600" cy="10116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/>
          <p:nvPr>
            <p:custDataLst>
              <p:tags r:id="rId3"/>
            </p:custDataLst>
          </p:nvPr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6256246"/>
            <a:ext cx="720090" cy="601754"/>
          </a:xfrm>
          <a:prstGeom prst="rect">
            <a:avLst/>
          </a:prstGeom>
        </p:spPr>
      </p:pic>
      <p:pic>
        <p:nvPicPr>
          <p:cNvPr id="10" name="图片 9"/>
          <p:cNvPicPr/>
          <p:nvPr>
            <p:custDataLst>
              <p:tags r:id="rId6"/>
            </p:custDataLst>
          </p:nvPr>
        </p:nvPicPr>
        <p:blipFill>
          <a:blip r:embed="rId7" r:link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6246"/>
            <a:ext cx="720090" cy="60175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79600" y="237600"/>
            <a:ext cx="11037600" cy="44196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3"/>
            </p:custDataLst>
          </p:nvPr>
        </p:nvSpPr>
        <p:spPr>
          <a:xfrm>
            <a:off x="579600" y="1663200"/>
            <a:ext cx="53424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4"/>
            </p:custDataLst>
          </p:nvPr>
        </p:nvSpPr>
        <p:spPr>
          <a:xfrm>
            <a:off x="6242400" y="1663200"/>
            <a:ext cx="5367600" cy="28944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5"/>
            </p:custDataLst>
          </p:nvPr>
        </p:nvSpPr>
        <p:spPr>
          <a:xfrm>
            <a:off x="572400" y="4816800"/>
            <a:ext cx="53424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6"/>
            </p:custDataLst>
          </p:nvPr>
        </p:nvSpPr>
        <p:spPr>
          <a:xfrm>
            <a:off x="6253200" y="4813200"/>
            <a:ext cx="5367600" cy="781200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953691"/>
            <a:ext cx="12192000" cy="4950618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9" name="图片 8"/>
          <p:cNvPicPr/>
          <p:nvPr>
            <p:custDataLst>
              <p:tags r:id="rId3"/>
            </p:custDataLst>
          </p:nvPr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1797" y="5504055"/>
            <a:ext cx="1620202" cy="1353945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6"/>
            </p:custDataLst>
          </p:nvPr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04055"/>
            <a:ext cx="1620202" cy="1353945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9"/>
            </p:custDataLst>
          </p:nvPr>
        </p:nvSpPr>
        <p:spPr>
          <a:xfrm>
            <a:off x="1522800" y="1339200"/>
            <a:ext cx="9144000" cy="2386800"/>
          </a:xfrm>
        </p:spPr>
        <p:txBody>
          <a:bodyPr wrap="square" anchor="b">
            <a:normAutofit/>
          </a:bodyPr>
          <a:lstStyle>
            <a:lvl1pPr algn="ctr">
              <a:defRPr sz="6000"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3"/>
            </p:custDataLst>
          </p:nvPr>
        </p:nvSpPr>
        <p:spPr>
          <a:xfrm>
            <a:off x="1522413" y="3862800"/>
            <a:ext cx="9144000" cy="165600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893" y="0"/>
            <a:ext cx="5297107" cy="4916020"/>
          </a:xfrm>
          <a:prstGeom prst="rect">
            <a:avLst/>
          </a:prstGeom>
        </p:spPr>
      </p:pic>
      <p:sp>
        <p:nvSpPr>
          <p:cNvPr id="15" name="任意多边形: 形状 14"/>
          <p:cNvSpPr/>
          <p:nvPr userDrawn="1">
            <p:custDataLst>
              <p:tags r:id="rId4"/>
            </p:custDataLst>
          </p:nvPr>
        </p:nvSpPr>
        <p:spPr>
          <a:xfrm flipV="1">
            <a:off x="5633969" y="-9525"/>
            <a:ext cx="6558031" cy="4914900"/>
          </a:xfrm>
          <a:custGeom>
            <a:avLst/>
            <a:gdLst>
              <a:gd name="connsiteX0" fmla="*/ 0 w 6558031"/>
              <a:gd name="connsiteY0" fmla="*/ 4914900 h 4914900"/>
              <a:gd name="connsiteX1" fmla="*/ 6558031 w 6558031"/>
              <a:gd name="connsiteY1" fmla="*/ 4914900 h 4914900"/>
              <a:gd name="connsiteX2" fmla="*/ 6558031 w 6558031"/>
              <a:gd name="connsiteY2" fmla="*/ 667040 h 4914900"/>
              <a:gd name="connsiteX3" fmla="*/ 6391271 w 6558031"/>
              <a:gd name="connsiteY3" fmla="*/ 0 h 4914900"/>
              <a:gd name="connsiteX4" fmla="*/ 1228726 w 6558031"/>
              <a:gd name="connsiteY4" fmla="*/ 0 h 4914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58031" h="4914900">
                <a:moveTo>
                  <a:pt x="0" y="4914900"/>
                </a:moveTo>
                <a:lnTo>
                  <a:pt x="6558031" y="4914900"/>
                </a:lnTo>
                <a:lnTo>
                  <a:pt x="6558031" y="667040"/>
                </a:lnTo>
                <a:lnTo>
                  <a:pt x="6391271" y="0"/>
                </a:lnTo>
                <a:lnTo>
                  <a:pt x="1228726" y="0"/>
                </a:lnTo>
                <a:close/>
              </a:path>
            </a:pathLst>
          </a:custGeom>
          <a:solidFill>
            <a:schemeClr val="bg2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latin typeface="Arial" panose="020B0604020202090204" pitchFamily="34" charset="0"/>
            </a:endParaRPr>
          </a:p>
        </p:txBody>
      </p:sp>
      <p:sp>
        <p:nvSpPr>
          <p:cNvPr id="19" name="任意多边形: 形状 18"/>
          <p:cNvSpPr/>
          <p:nvPr userDrawn="1">
            <p:custDataLst>
              <p:tags r:id="rId5"/>
            </p:custDataLst>
          </p:nvPr>
        </p:nvSpPr>
        <p:spPr>
          <a:xfrm>
            <a:off x="6370570" y="4908550"/>
            <a:ext cx="5821430" cy="1968500"/>
          </a:xfrm>
          <a:custGeom>
            <a:avLst/>
            <a:gdLst>
              <a:gd name="connsiteX0" fmla="*/ 492125 w 5821430"/>
              <a:gd name="connsiteY0" fmla="*/ 0 h 1968500"/>
              <a:gd name="connsiteX1" fmla="*/ 5654671 w 5821430"/>
              <a:gd name="connsiteY1" fmla="*/ 0 h 1968500"/>
              <a:gd name="connsiteX2" fmla="*/ 5821430 w 5821430"/>
              <a:gd name="connsiteY2" fmla="*/ 667037 h 1968500"/>
              <a:gd name="connsiteX3" fmla="*/ 5821430 w 5821430"/>
              <a:gd name="connsiteY3" fmla="*/ 1968500 h 1968500"/>
              <a:gd name="connsiteX4" fmla="*/ 0 w 5821430"/>
              <a:gd name="connsiteY4" fmla="*/ 1968500 h 196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21430" h="1968500">
                <a:moveTo>
                  <a:pt x="492125" y="0"/>
                </a:moveTo>
                <a:lnTo>
                  <a:pt x="5654671" y="0"/>
                </a:lnTo>
                <a:lnTo>
                  <a:pt x="5821430" y="667037"/>
                </a:lnTo>
                <a:lnTo>
                  <a:pt x="5821430" y="1968500"/>
                </a:lnTo>
                <a:lnTo>
                  <a:pt x="0" y="1968500"/>
                </a:lnTo>
                <a:close/>
              </a:path>
            </a:pathLst>
          </a:custGeom>
          <a:solidFill>
            <a:schemeClr val="bg2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latin typeface="Arial" panose="020B0604020202090204" pitchFamily="34" charset="0"/>
            </a:endParaRPr>
          </a:p>
        </p:txBody>
      </p:sp>
      <p:sp>
        <p:nvSpPr>
          <p:cNvPr id="20" name="任意多边形: 形状 19"/>
          <p:cNvSpPr/>
          <p:nvPr userDrawn="1">
            <p:custDataLst>
              <p:tags r:id="rId6"/>
            </p:custDataLst>
          </p:nvPr>
        </p:nvSpPr>
        <p:spPr>
          <a:xfrm>
            <a:off x="7635897" y="4889500"/>
            <a:ext cx="4556103" cy="1968500"/>
          </a:xfrm>
          <a:custGeom>
            <a:avLst/>
            <a:gdLst>
              <a:gd name="connsiteX0" fmla="*/ 492125 w 4556103"/>
              <a:gd name="connsiteY0" fmla="*/ 0 h 1968500"/>
              <a:gd name="connsiteX1" fmla="*/ 4556103 w 4556103"/>
              <a:gd name="connsiteY1" fmla="*/ 0 h 1968500"/>
              <a:gd name="connsiteX2" fmla="*/ 4556103 w 4556103"/>
              <a:gd name="connsiteY2" fmla="*/ 1968500 h 1968500"/>
              <a:gd name="connsiteX3" fmla="*/ 0 w 4556103"/>
              <a:gd name="connsiteY3" fmla="*/ 1968500 h 196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6103" h="1968500">
                <a:moveTo>
                  <a:pt x="492125" y="0"/>
                </a:moveTo>
                <a:lnTo>
                  <a:pt x="4556103" y="0"/>
                </a:lnTo>
                <a:lnTo>
                  <a:pt x="4556103" y="1968500"/>
                </a:lnTo>
                <a:lnTo>
                  <a:pt x="0" y="19685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latin typeface="Arial" panose="020B0604020202090204" pitchFamily="34" charset="0"/>
            </a:endParaRPr>
          </a:p>
        </p:txBody>
      </p:sp>
      <p:sp>
        <p:nvSpPr>
          <p:cNvPr id="8" name="矩形 7"/>
          <p:cNvSpPr/>
          <p:nvPr userDrawn="1">
            <p:custDataLst>
              <p:tags r:id="rId7"/>
            </p:custDataLst>
          </p:nvPr>
        </p:nvSpPr>
        <p:spPr>
          <a:xfrm>
            <a:off x="10109199" y="3429000"/>
            <a:ext cx="2082800" cy="261152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latin typeface="Arial" panose="020B0604020202090204" pitchFamily="34" charset="0"/>
              <a:sym typeface="Arial" panose="020B0604020202090204" pitchFamily="34" charset="0"/>
            </a:endParaRPr>
          </a:p>
        </p:txBody>
      </p:sp>
      <p:sp>
        <p:nvSpPr>
          <p:cNvPr id="9" name="矩形 8"/>
          <p:cNvSpPr/>
          <p:nvPr userDrawn="1">
            <p:custDataLst>
              <p:tags r:id="rId8"/>
            </p:custDataLst>
          </p:nvPr>
        </p:nvSpPr>
        <p:spPr>
          <a:xfrm>
            <a:off x="6688148" y="1393026"/>
            <a:ext cx="1150948" cy="1150948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latin typeface="Arial" panose="020B0604020202090204" pitchFamily="34" charset="0"/>
              <a:sym typeface="Arial" panose="020B0604020202090204" pitchFamily="34" charset="0"/>
            </a:endParaRPr>
          </a:p>
        </p:txBody>
      </p:sp>
      <p:sp>
        <p:nvSpPr>
          <p:cNvPr id="10" name="矩形 9"/>
          <p:cNvSpPr/>
          <p:nvPr userDrawn="1">
            <p:custDataLst>
              <p:tags r:id="rId9"/>
            </p:custDataLst>
          </p:nvPr>
        </p:nvSpPr>
        <p:spPr>
          <a:xfrm>
            <a:off x="6370570" y="2230426"/>
            <a:ext cx="795349" cy="79534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latin typeface="Arial" panose="020B0604020202090204" pitchFamily="34" charset="0"/>
              <a:sym typeface="Arial" panose="020B0604020202090204" pitchFamily="34" charset="0"/>
            </a:endParaRPr>
          </a:p>
        </p:txBody>
      </p:sp>
      <p:cxnSp>
        <p:nvCxnSpPr>
          <p:cNvPr id="11" name="直接连接符 10"/>
          <p:cNvCxnSpPr/>
          <p:nvPr userDrawn="1">
            <p:custDataLst>
              <p:tags r:id="rId10"/>
            </p:custDataLst>
          </p:nvPr>
        </p:nvCxnSpPr>
        <p:spPr>
          <a:xfrm>
            <a:off x="871453" y="4183108"/>
            <a:ext cx="104443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1"/>
            </p:custDataLst>
          </p:nvPr>
        </p:nvSpPr>
        <p:spPr>
          <a:xfrm>
            <a:off x="755241" y="2338254"/>
            <a:ext cx="5297107" cy="1740987"/>
          </a:xfrm>
        </p:spPr>
        <p:txBody>
          <a:bodyPr lIns="90000" tIns="46800" rIns="90000" bIns="46800" anchor="b" anchorCtr="0">
            <a:normAutofit/>
          </a:bodyPr>
          <a:lstStyle>
            <a:lvl1pPr algn="l">
              <a:defRPr sz="5400" spc="600" baseline="0">
                <a:solidFill>
                  <a:schemeClr val="accent1"/>
                </a:solidFill>
                <a:latin typeface="Arial" panose="020B060402020209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12"/>
            </p:custDataLst>
          </p:nvPr>
        </p:nvSpPr>
        <p:spPr>
          <a:xfrm>
            <a:off x="755241" y="4373369"/>
            <a:ext cx="5297107" cy="1085997"/>
          </a:xfrm>
        </p:spPr>
        <p:txBody>
          <a:bodyPr lIns="90170" tIns="46990" rIns="90170" bIns="46990">
            <a:normAutofit/>
          </a:bodyPr>
          <a:lstStyle>
            <a:lvl1pPr marL="0" indent="0" algn="l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bg1"/>
                </a:solidFill>
                <a:uFillTx/>
                <a:latin typeface="Arial" panose="020B060402020209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9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9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9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601754"/>
          </a:xfrm>
          <a:prstGeom prst="rect">
            <a:avLst/>
          </a:prstGeom>
        </p:spPr>
      </p:pic>
      <p:pic>
        <p:nvPicPr>
          <p:cNvPr id="7" name="图片 6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60175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9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>
            <p:custDataLst>
              <p:tags r:id="rId2"/>
            </p:custDataLst>
          </p:nvPr>
        </p:nvGrpSpPr>
        <p:grpSpPr>
          <a:xfrm>
            <a:off x="276860" y="5769610"/>
            <a:ext cx="836930" cy="836930"/>
            <a:chOff x="17644" y="9255"/>
            <a:chExt cx="1281" cy="1281"/>
          </a:xfrm>
        </p:grpSpPr>
        <p:sp>
          <p:nvSpPr>
            <p:cNvPr id="8" name="矩形 7"/>
            <p:cNvSpPr/>
            <p:nvPr userDrawn="1">
              <p:custDataLst>
                <p:tags r:id="rId3"/>
              </p:custDataLst>
            </p:nvPr>
          </p:nvSpPr>
          <p:spPr>
            <a:xfrm>
              <a:off x="18005" y="9255"/>
              <a:ext cx="920" cy="920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endParaRPr>
            </a:p>
          </p:txBody>
        </p:sp>
        <p:sp>
          <p:nvSpPr>
            <p:cNvPr id="9" name="矩形 8"/>
            <p:cNvSpPr/>
            <p:nvPr userDrawn="1">
              <p:custDataLst>
                <p:tags r:id="rId4"/>
              </p:custDataLst>
            </p:nvPr>
          </p:nvSpPr>
          <p:spPr>
            <a:xfrm>
              <a:off x="17644" y="9814"/>
              <a:ext cx="722" cy="722"/>
            </a:xfrm>
            <a:prstGeom prst="rect">
              <a:avLst/>
            </a:prstGeom>
            <a:noFill/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6"/>
            </p:custDataLst>
          </p:nvPr>
        </p:nvSpPr>
        <p:spPr>
          <a:xfrm>
            <a:off x="669882" y="952508"/>
            <a:ext cx="10852237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 userDrawn="1">
            <p:custDataLst>
              <p:tags r:id="rId2"/>
            </p:custDataLst>
          </p:nvPr>
        </p:nvGrpSpPr>
        <p:grpSpPr>
          <a:xfrm flipH="1">
            <a:off x="7066643" y="0"/>
            <a:ext cx="4049486" cy="6858000"/>
            <a:chOff x="2634343" y="0"/>
            <a:chExt cx="4049486" cy="6858000"/>
          </a:xfrm>
        </p:grpSpPr>
        <p:sp>
          <p:nvSpPr>
            <p:cNvPr id="12" name="箭头: V 形 11"/>
            <p:cNvSpPr/>
            <p:nvPr>
              <p:custDataLst>
                <p:tags r:id="rId3"/>
              </p:custDataLst>
            </p:nvPr>
          </p:nvSpPr>
          <p:spPr>
            <a:xfrm>
              <a:off x="2634343" y="0"/>
              <a:ext cx="3178628" cy="6858000"/>
            </a:xfrm>
            <a:prstGeom prst="chevron">
              <a:avLst/>
            </a:prstGeom>
            <a:solidFill>
              <a:schemeClr val="bg2">
                <a:alpha val="1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solidFill>
                  <a:schemeClr val="tx1"/>
                </a:solidFill>
                <a:latin typeface="Arial" panose="020B0604020202090204" pitchFamily="34" charset="0"/>
              </a:endParaRPr>
            </a:p>
          </p:txBody>
        </p:sp>
        <p:sp>
          <p:nvSpPr>
            <p:cNvPr id="13" name="任意多边形: 形状 12"/>
            <p:cNvSpPr/>
            <p:nvPr>
              <p:custDataLst>
                <p:tags r:id="rId4"/>
              </p:custDataLst>
            </p:nvPr>
          </p:nvSpPr>
          <p:spPr>
            <a:xfrm>
              <a:off x="4582886" y="0"/>
              <a:ext cx="2100943" cy="6858000"/>
            </a:xfrm>
            <a:custGeom>
              <a:avLst/>
              <a:gdLst>
                <a:gd name="connsiteX0" fmla="*/ 0 w 2100943"/>
                <a:gd name="connsiteY0" fmla="*/ 0 h 6858000"/>
                <a:gd name="connsiteX1" fmla="*/ 511629 w 2100943"/>
                <a:gd name="connsiteY1" fmla="*/ 0 h 6858000"/>
                <a:gd name="connsiteX2" fmla="*/ 2100943 w 2100943"/>
                <a:gd name="connsiteY2" fmla="*/ 3429000 h 6858000"/>
                <a:gd name="connsiteX3" fmla="*/ 511629 w 2100943"/>
                <a:gd name="connsiteY3" fmla="*/ 6858000 h 6858000"/>
                <a:gd name="connsiteX4" fmla="*/ 0 w 2100943"/>
                <a:gd name="connsiteY4" fmla="*/ 6858000 h 6858000"/>
                <a:gd name="connsiteX5" fmla="*/ 1589314 w 2100943"/>
                <a:gd name="connsiteY5" fmla="*/ 3429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00943" h="6858000">
                  <a:moveTo>
                    <a:pt x="0" y="0"/>
                  </a:moveTo>
                  <a:lnTo>
                    <a:pt x="511629" y="0"/>
                  </a:lnTo>
                  <a:lnTo>
                    <a:pt x="2100943" y="3429000"/>
                  </a:lnTo>
                  <a:lnTo>
                    <a:pt x="511629" y="6858000"/>
                  </a:lnTo>
                  <a:lnTo>
                    <a:pt x="0" y="6858000"/>
                  </a:lnTo>
                  <a:lnTo>
                    <a:pt x="1589314" y="3429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solidFill>
                  <a:schemeClr val="tx1"/>
                </a:solidFill>
                <a:latin typeface="Arial" panose="020B0604020202090204" pitchFamily="34" charset="0"/>
              </a:endParaRPr>
            </a:p>
          </p:txBody>
        </p:sp>
      </p:grpSp>
      <p:cxnSp>
        <p:nvCxnSpPr>
          <p:cNvPr id="7" name="直接连接符 6"/>
          <p:cNvCxnSpPr/>
          <p:nvPr userDrawn="1">
            <p:custDataLst>
              <p:tags r:id="rId5"/>
            </p:custDataLst>
          </p:nvPr>
        </p:nvCxnSpPr>
        <p:spPr>
          <a:xfrm>
            <a:off x="3110846" y="3034030"/>
            <a:ext cx="11160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1154201" y="3251289"/>
            <a:ext cx="5029291" cy="778827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4400" u="none" strike="noStrike" kern="1200" cap="none" spc="300" normalizeH="0" baseline="0">
                <a:solidFill>
                  <a:schemeClr val="bg1"/>
                </a:solidFill>
                <a:uFillTx/>
                <a:latin typeface="Arial" panose="020B060402020209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7"/>
            </p:custDataLst>
          </p:nvPr>
        </p:nvSpPr>
        <p:spPr>
          <a:xfrm>
            <a:off x="804996" y="4067810"/>
            <a:ext cx="5727700" cy="1287145"/>
          </a:xfrm>
        </p:spPr>
        <p:txBody>
          <a:bodyPr lIns="90170" tIns="46990" rIns="90170" bIns="46990">
            <a:normAutofit/>
          </a:bodyPr>
          <a:lstStyle>
            <a:lvl1pPr marL="0" indent="0" algn="ctr" eaLnBrk="1" fontAlgn="auto" latinLnBrk="0" hangingPunct="1">
              <a:buNone/>
              <a:defRPr kumimoji="0" lang="zh-CN" altLang="en-US" sz="2000" b="0" i="0" u="none" strike="noStrike" kern="1200" cap="none" spc="150" normalizeH="0" baseline="0" noProof="1">
                <a:solidFill>
                  <a:schemeClr val="bg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90204" pitchFamily="34" charset="0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9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90204" pitchFamily="34" charset="0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/>
          <p:cNvGrpSpPr/>
          <p:nvPr userDrawn="1">
            <p:custDataLst>
              <p:tags r:id="rId2"/>
            </p:custDataLst>
          </p:nvPr>
        </p:nvGrpSpPr>
        <p:grpSpPr>
          <a:xfrm>
            <a:off x="276860" y="5769610"/>
            <a:ext cx="836930" cy="836930"/>
            <a:chOff x="17644" y="9255"/>
            <a:chExt cx="1281" cy="1281"/>
          </a:xfrm>
        </p:grpSpPr>
        <p:sp>
          <p:nvSpPr>
            <p:cNvPr id="12" name="矩形 11"/>
            <p:cNvSpPr/>
            <p:nvPr userDrawn="1">
              <p:custDataLst>
                <p:tags r:id="rId3"/>
              </p:custDataLst>
            </p:nvPr>
          </p:nvSpPr>
          <p:spPr>
            <a:xfrm>
              <a:off x="18005" y="9255"/>
              <a:ext cx="920" cy="920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endParaRPr>
            </a:p>
          </p:txBody>
        </p:sp>
        <p:sp>
          <p:nvSpPr>
            <p:cNvPr id="13" name="矩形 12"/>
            <p:cNvSpPr/>
            <p:nvPr userDrawn="1">
              <p:custDataLst>
                <p:tags r:id="rId4"/>
              </p:custDataLst>
            </p:nvPr>
          </p:nvSpPr>
          <p:spPr>
            <a:xfrm>
              <a:off x="17644" y="9814"/>
              <a:ext cx="722" cy="722"/>
            </a:xfrm>
            <a:prstGeom prst="rect">
              <a:avLst/>
            </a:prstGeom>
            <a:noFill/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6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7"/>
            </p:custDataLst>
          </p:nvPr>
        </p:nvSpPr>
        <p:spPr>
          <a:xfrm>
            <a:off x="6238877" y="952508"/>
            <a:ext cx="5283242" cy="5388907"/>
          </a:xfrm>
        </p:spPr>
        <p:txBody>
          <a:bodyPr lIns="90170" tIns="46990" rIns="90170" bIns="46990">
            <a:normAutofit/>
          </a:bodyPr>
          <a:lstStyle>
            <a:lvl1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  <a:lvl2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2pPr>
            <a:lvl3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3pPr>
            <a:lvl4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4pPr>
            <a:lvl5pPr>
              <a:defRPr sz="16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>
            <p:custDataLst>
              <p:tags r:id="rId2"/>
            </p:custDataLst>
          </p:nvPr>
        </p:nvGrpSpPr>
        <p:grpSpPr>
          <a:xfrm>
            <a:off x="276860" y="5769610"/>
            <a:ext cx="836930" cy="836930"/>
            <a:chOff x="17644" y="9255"/>
            <a:chExt cx="1281" cy="1281"/>
          </a:xfrm>
        </p:grpSpPr>
        <p:sp>
          <p:nvSpPr>
            <p:cNvPr id="11" name="矩形 10"/>
            <p:cNvSpPr/>
            <p:nvPr userDrawn="1">
              <p:custDataLst>
                <p:tags r:id="rId3"/>
              </p:custDataLst>
            </p:nvPr>
          </p:nvSpPr>
          <p:spPr>
            <a:xfrm>
              <a:off x="18005" y="9255"/>
              <a:ext cx="920" cy="920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endParaRPr>
            </a:p>
          </p:txBody>
        </p:sp>
        <p:sp>
          <p:nvSpPr>
            <p:cNvPr id="12" name="矩形 11"/>
            <p:cNvSpPr/>
            <p:nvPr userDrawn="1">
              <p:custDataLst>
                <p:tags r:id="rId4"/>
              </p:custDataLst>
            </p:nvPr>
          </p:nvSpPr>
          <p:spPr>
            <a:xfrm>
              <a:off x="17644" y="9814"/>
              <a:ext cx="722" cy="722"/>
            </a:xfrm>
            <a:prstGeom prst="rect">
              <a:avLst/>
            </a:prstGeom>
            <a:noFill/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6"/>
            </p:custDataLst>
          </p:nvPr>
        </p:nvSpPr>
        <p:spPr>
          <a:xfrm>
            <a:off x="669930" y="952508"/>
            <a:ext cx="5283242" cy="381003"/>
          </a:xfrm>
        </p:spPr>
        <p:txBody>
          <a:bodyPr lIns="90170" tIns="46990" rIns="90170" bIns="4699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7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8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9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4765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/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bg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2"/>
            </p:custDataLst>
          </p:nvPr>
        </p:nvGrpSpPr>
        <p:grpSpPr>
          <a:xfrm>
            <a:off x="276860" y="5769610"/>
            <a:ext cx="836930" cy="836930"/>
            <a:chOff x="17644" y="9255"/>
            <a:chExt cx="1281" cy="1281"/>
          </a:xfrm>
        </p:grpSpPr>
        <p:sp>
          <p:nvSpPr>
            <p:cNvPr id="9" name="矩形 8"/>
            <p:cNvSpPr/>
            <p:nvPr userDrawn="1">
              <p:custDataLst>
                <p:tags r:id="rId3"/>
              </p:custDataLst>
            </p:nvPr>
          </p:nvSpPr>
          <p:spPr>
            <a:xfrm>
              <a:off x="18005" y="9255"/>
              <a:ext cx="920" cy="920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endParaRPr>
            </a:p>
          </p:txBody>
        </p:sp>
        <p:sp>
          <p:nvSpPr>
            <p:cNvPr id="10" name="矩形 9"/>
            <p:cNvSpPr/>
            <p:nvPr userDrawn="1">
              <p:custDataLst>
                <p:tags r:id="rId4"/>
              </p:custDataLst>
            </p:nvPr>
          </p:nvSpPr>
          <p:spPr>
            <a:xfrm>
              <a:off x="17644" y="9814"/>
              <a:ext cx="722" cy="722"/>
            </a:xfrm>
            <a:prstGeom prst="rect">
              <a:avLst/>
            </a:prstGeom>
            <a:noFill/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lIns="90170" tIns="46990" rIns="90170" bIns="46990" rtlCol="0" anchor="t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6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7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>
            <p:custDataLst>
              <p:tags r:id="rId2"/>
            </p:custDataLst>
          </p:nvPr>
        </p:nvGrpSpPr>
        <p:grpSpPr>
          <a:xfrm>
            <a:off x="11203913" y="5876765"/>
            <a:ext cx="813462" cy="813461"/>
            <a:chOff x="329538" y="251935"/>
            <a:chExt cx="1056292" cy="1056291"/>
          </a:xfrm>
        </p:grpSpPr>
        <p:sp>
          <p:nvSpPr>
            <p:cNvPr id="8" name="矩形 7"/>
            <p:cNvSpPr/>
            <p:nvPr userDrawn="1">
              <p:custDataLst>
                <p:tags r:id="rId3"/>
              </p:custDataLst>
            </p:nvPr>
          </p:nvSpPr>
          <p:spPr>
            <a:xfrm>
              <a:off x="627207" y="251935"/>
              <a:ext cx="758623" cy="758623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endParaRPr>
            </a:p>
          </p:txBody>
        </p:sp>
        <p:sp>
          <p:nvSpPr>
            <p:cNvPr id="9" name="矩形 8"/>
            <p:cNvSpPr/>
            <p:nvPr userDrawn="1">
              <p:custDataLst>
                <p:tags r:id="rId4"/>
              </p:custDataLst>
            </p:nvPr>
          </p:nvSpPr>
          <p:spPr>
            <a:xfrm>
              <a:off x="329538" y="712889"/>
              <a:ext cx="595337" cy="595337"/>
            </a:xfrm>
            <a:prstGeom prst="rect">
              <a:avLst/>
            </a:prstGeom>
            <a:noFill/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5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6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 lIns="90170" tIns="46990" rIns="90170" bIns="46990">
            <a:normAutofit/>
          </a:bodyPr>
          <a:lstStyle>
            <a:lvl1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9"/>
          <p:cNvSpPr/>
          <p:nvPr userDrawn="1">
            <p:custDataLst>
              <p:tags r:id="rId2"/>
            </p:custDataLst>
          </p:nvPr>
        </p:nvSpPr>
        <p:spPr>
          <a:xfrm>
            <a:off x="8517890" y="6485890"/>
            <a:ext cx="3680460" cy="372110"/>
          </a:xfrm>
          <a:custGeom>
            <a:avLst/>
            <a:gdLst>
              <a:gd name="connsiteX0" fmla="*/ 492125 w 4556103"/>
              <a:gd name="connsiteY0" fmla="*/ 0 h 1968500"/>
              <a:gd name="connsiteX1" fmla="*/ 4556103 w 4556103"/>
              <a:gd name="connsiteY1" fmla="*/ 0 h 1968500"/>
              <a:gd name="connsiteX2" fmla="*/ 4556103 w 4556103"/>
              <a:gd name="connsiteY2" fmla="*/ 1968500 h 1968500"/>
              <a:gd name="connsiteX3" fmla="*/ 0 w 4556103"/>
              <a:gd name="connsiteY3" fmla="*/ 1968500 h 196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6103" h="1968500">
                <a:moveTo>
                  <a:pt x="492125" y="0"/>
                </a:moveTo>
                <a:lnTo>
                  <a:pt x="4556103" y="0"/>
                </a:lnTo>
                <a:lnTo>
                  <a:pt x="4556103" y="1968500"/>
                </a:lnTo>
                <a:lnTo>
                  <a:pt x="0" y="19685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90204" pitchFamily="34" charset="0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6"/>
            </p:custDataLst>
          </p:nvPr>
        </p:nvSpPr>
        <p:spPr>
          <a:xfrm>
            <a:off x="669930" y="952508"/>
            <a:ext cx="10852237" cy="5388907"/>
          </a:xfrm>
        </p:spPr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 userDrawn="1">
            <p:custDataLst>
              <p:tags r:id="rId2"/>
            </p:custDataLst>
          </p:nvPr>
        </p:nvGrpSpPr>
        <p:grpSpPr>
          <a:xfrm>
            <a:off x="0" y="1"/>
            <a:ext cx="2024743" cy="6858000"/>
            <a:chOff x="0" y="0"/>
            <a:chExt cx="2429692" cy="8229601"/>
          </a:xfrm>
        </p:grpSpPr>
        <p:grpSp>
          <p:nvGrpSpPr>
            <p:cNvPr id="10" name="组合 9"/>
            <p:cNvGrpSpPr/>
            <p:nvPr userDrawn="1"/>
          </p:nvGrpSpPr>
          <p:grpSpPr>
            <a:xfrm rot="10800000" flipH="1">
              <a:off x="0" y="0"/>
              <a:ext cx="2429692" cy="4114800"/>
              <a:chOff x="2634343" y="0"/>
              <a:chExt cx="4049486" cy="6858000"/>
            </a:xfrm>
          </p:grpSpPr>
          <p:sp>
            <p:nvSpPr>
              <p:cNvPr id="14" name="箭头: V 形 13"/>
              <p:cNvSpPr/>
              <p:nvPr>
                <p:custDataLst>
                  <p:tags r:id="rId3"/>
                </p:custDataLst>
              </p:nvPr>
            </p:nvSpPr>
            <p:spPr>
              <a:xfrm>
                <a:off x="2634343" y="0"/>
                <a:ext cx="3178628" cy="6858000"/>
              </a:xfrm>
              <a:prstGeom prst="chevr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任意多边形: 形状 14"/>
              <p:cNvSpPr/>
              <p:nvPr>
                <p:custDataLst>
                  <p:tags r:id="rId4"/>
                </p:custDataLst>
              </p:nvPr>
            </p:nvSpPr>
            <p:spPr>
              <a:xfrm>
                <a:off x="4582886" y="0"/>
                <a:ext cx="2100943" cy="6858000"/>
              </a:xfrm>
              <a:custGeom>
                <a:avLst/>
                <a:gdLst>
                  <a:gd name="connsiteX0" fmla="*/ 0 w 2100943"/>
                  <a:gd name="connsiteY0" fmla="*/ 0 h 6858000"/>
                  <a:gd name="connsiteX1" fmla="*/ 511629 w 2100943"/>
                  <a:gd name="connsiteY1" fmla="*/ 0 h 6858000"/>
                  <a:gd name="connsiteX2" fmla="*/ 2100943 w 2100943"/>
                  <a:gd name="connsiteY2" fmla="*/ 3429000 h 6858000"/>
                  <a:gd name="connsiteX3" fmla="*/ 511629 w 2100943"/>
                  <a:gd name="connsiteY3" fmla="*/ 6858000 h 6858000"/>
                  <a:gd name="connsiteX4" fmla="*/ 0 w 2100943"/>
                  <a:gd name="connsiteY4" fmla="*/ 6858000 h 6858000"/>
                  <a:gd name="connsiteX5" fmla="*/ 1589314 w 2100943"/>
                  <a:gd name="connsiteY5" fmla="*/ 3429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00943" h="6858000">
                    <a:moveTo>
                      <a:pt x="0" y="0"/>
                    </a:moveTo>
                    <a:lnTo>
                      <a:pt x="511629" y="0"/>
                    </a:lnTo>
                    <a:lnTo>
                      <a:pt x="2100943" y="3429000"/>
                    </a:lnTo>
                    <a:lnTo>
                      <a:pt x="511629" y="6858000"/>
                    </a:lnTo>
                    <a:lnTo>
                      <a:pt x="0" y="6858000"/>
                    </a:lnTo>
                    <a:lnTo>
                      <a:pt x="1589314" y="3429000"/>
                    </a:lnTo>
                    <a:close/>
                  </a:path>
                </a:pathLst>
              </a:custGeom>
              <a:solidFill>
                <a:schemeClr val="bg2">
                  <a:alpha val="1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" name="组合 10"/>
            <p:cNvGrpSpPr/>
            <p:nvPr userDrawn="1"/>
          </p:nvGrpSpPr>
          <p:grpSpPr>
            <a:xfrm rot="10800000" flipH="1">
              <a:off x="0" y="4099561"/>
              <a:ext cx="2429692" cy="4130040"/>
              <a:chOff x="2634343" y="0"/>
              <a:chExt cx="4049486" cy="6883400"/>
            </a:xfrm>
          </p:grpSpPr>
          <p:sp>
            <p:nvSpPr>
              <p:cNvPr id="12" name="箭头: V 形 11"/>
              <p:cNvSpPr/>
              <p:nvPr>
                <p:custDataLst>
                  <p:tags r:id="rId5"/>
                </p:custDataLst>
              </p:nvPr>
            </p:nvSpPr>
            <p:spPr>
              <a:xfrm>
                <a:off x="2634343" y="25400"/>
                <a:ext cx="3178628" cy="6858000"/>
              </a:xfrm>
              <a:prstGeom prst="chevr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" name="任意多边形: 形状 12"/>
              <p:cNvSpPr/>
              <p:nvPr>
                <p:custDataLst>
                  <p:tags r:id="rId6"/>
                </p:custDataLst>
              </p:nvPr>
            </p:nvSpPr>
            <p:spPr>
              <a:xfrm>
                <a:off x="4582886" y="0"/>
                <a:ext cx="2100943" cy="6858000"/>
              </a:xfrm>
              <a:custGeom>
                <a:avLst/>
                <a:gdLst>
                  <a:gd name="connsiteX0" fmla="*/ 0 w 2100943"/>
                  <a:gd name="connsiteY0" fmla="*/ 0 h 6858000"/>
                  <a:gd name="connsiteX1" fmla="*/ 511629 w 2100943"/>
                  <a:gd name="connsiteY1" fmla="*/ 0 h 6858000"/>
                  <a:gd name="connsiteX2" fmla="*/ 2100943 w 2100943"/>
                  <a:gd name="connsiteY2" fmla="*/ 3429000 h 6858000"/>
                  <a:gd name="connsiteX3" fmla="*/ 511629 w 2100943"/>
                  <a:gd name="connsiteY3" fmla="*/ 6858000 h 6858000"/>
                  <a:gd name="connsiteX4" fmla="*/ 0 w 2100943"/>
                  <a:gd name="connsiteY4" fmla="*/ 6858000 h 6858000"/>
                  <a:gd name="connsiteX5" fmla="*/ 1589314 w 2100943"/>
                  <a:gd name="connsiteY5" fmla="*/ 3429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00943" h="6858000">
                    <a:moveTo>
                      <a:pt x="0" y="0"/>
                    </a:moveTo>
                    <a:lnTo>
                      <a:pt x="511629" y="0"/>
                    </a:lnTo>
                    <a:lnTo>
                      <a:pt x="2100943" y="3429000"/>
                    </a:lnTo>
                    <a:lnTo>
                      <a:pt x="511629" y="6858000"/>
                    </a:lnTo>
                    <a:lnTo>
                      <a:pt x="0" y="6858000"/>
                    </a:lnTo>
                    <a:lnTo>
                      <a:pt x="1589314" y="3429000"/>
                    </a:lnTo>
                    <a:close/>
                  </a:path>
                </a:pathLst>
              </a:custGeom>
              <a:solidFill>
                <a:schemeClr val="bg2">
                  <a:alpha val="1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6" name="组合 15"/>
          <p:cNvGrpSpPr/>
          <p:nvPr userDrawn="1">
            <p:custDataLst>
              <p:tags r:id="rId7"/>
            </p:custDataLst>
          </p:nvPr>
        </p:nvGrpSpPr>
        <p:grpSpPr>
          <a:xfrm flipH="1">
            <a:off x="10167257" y="0"/>
            <a:ext cx="2024743" cy="6858000"/>
            <a:chOff x="0" y="0"/>
            <a:chExt cx="2429692" cy="8229601"/>
          </a:xfrm>
        </p:grpSpPr>
        <p:grpSp>
          <p:nvGrpSpPr>
            <p:cNvPr id="17" name="组合 16"/>
            <p:cNvGrpSpPr/>
            <p:nvPr userDrawn="1"/>
          </p:nvGrpSpPr>
          <p:grpSpPr>
            <a:xfrm rot="10800000" flipH="1">
              <a:off x="0" y="0"/>
              <a:ext cx="2429692" cy="4114800"/>
              <a:chOff x="2634343" y="0"/>
              <a:chExt cx="4049486" cy="6858000"/>
            </a:xfrm>
          </p:grpSpPr>
          <p:sp>
            <p:nvSpPr>
              <p:cNvPr id="21" name="箭头: V 形 20"/>
              <p:cNvSpPr/>
              <p:nvPr>
                <p:custDataLst>
                  <p:tags r:id="rId8"/>
                </p:custDataLst>
              </p:nvPr>
            </p:nvSpPr>
            <p:spPr>
              <a:xfrm>
                <a:off x="2634343" y="0"/>
                <a:ext cx="3178628" cy="6858000"/>
              </a:xfrm>
              <a:prstGeom prst="chevr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任意多边形: 形状 21"/>
              <p:cNvSpPr/>
              <p:nvPr>
                <p:custDataLst>
                  <p:tags r:id="rId9"/>
                </p:custDataLst>
              </p:nvPr>
            </p:nvSpPr>
            <p:spPr>
              <a:xfrm>
                <a:off x="4582886" y="0"/>
                <a:ext cx="2100943" cy="6858000"/>
              </a:xfrm>
              <a:custGeom>
                <a:avLst/>
                <a:gdLst>
                  <a:gd name="connsiteX0" fmla="*/ 0 w 2100943"/>
                  <a:gd name="connsiteY0" fmla="*/ 0 h 6858000"/>
                  <a:gd name="connsiteX1" fmla="*/ 511629 w 2100943"/>
                  <a:gd name="connsiteY1" fmla="*/ 0 h 6858000"/>
                  <a:gd name="connsiteX2" fmla="*/ 2100943 w 2100943"/>
                  <a:gd name="connsiteY2" fmla="*/ 3429000 h 6858000"/>
                  <a:gd name="connsiteX3" fmla="*/ 511629 w 2100943"/>
                  <a:gd name="connsiteY3" fmla="*/ 6858000 h 6858000"/>
                  <a:gd name="connsiteX4" fmla="*/ 0 w 2100943"/>
                  <a:gd name="connsiteY4" fmla="*/ 6858000 h 6858000"/>
                  <a:gd name="connsiteX5" fmla="*/ 1589314 w 2100943"/>
                  <a:gd name="connsiteY5" fmla="*/ 3429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00943" h="6858000">
                    <a:moveTo>
                      <a:pt x="0" y="0"/>
                    </a:moveTo>
                    <a:lnTo>
                      <a:pt x="511629" y="0"/>
                    </a:lnTo>
                    <a:lnTo>
                      <a:pt x="2100943" y="3429000"/>
                    </a:lnTo>
                    <a:lnTo>
                      <a:pt x="511629" y="6858000"/>
                    </a:lnTo>
                    <a:lnTo>
                      <a:pt x="0" y="6858000"/>
                    </a:lnTo>
                    <a:lnTo>
                      <a:pt x="1589314" y="3429000"/>
                    </a:lnTo>
                    <a:close/>
                  </a:path>
                </a:pathLst>
              </a:custGeom>
              <a:solidFill>
                <a:schemeClr val="bg2">
                  <a:alpha val="1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 rot="10800000" flipH="1">
              <a:off x="0" y="4114801"/>
              <a:ext cx="2429692" cy="4114800"/>
              <a:chOff x="2634343" y="0"/>
              <a:chExt cx="4049486" cy="6858000"/>
            </a:xfrm>
          </p:grpSpPr>
          <p:sp>
            <p:nvSpPr>
              <p:cNvPr id="19" name="箭头: V 形 18"/>
              <p:cNvSpPr/>
              <p:nvPr>
                <p:custDataLst>
                  <p:tags r:id="rId10"/>
                </p:custDataLst>
              </p:nvPr>
            </p:nvSpPr>
            <p:spPr>
              <a:xfrm>
                <a:off x="2634343" y="0"/>
                <a:ext cx="3178628" cy="6858000"/>
              </a:xfrm>
              <a:prstGeom prst="chevron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任意多边形: 形状 19"/>
              <p:cNvSpPr/>
              <p:nvPr>
                <p:custDataLst>
                  <p:tags r:id="rId11"/>
                </p:custDataLst>
              </p:nvPr>
            </p:nvSpPr>
            <p:spPr>
              <a:xfrm>
                <a:off x="4582886" y="0"/>
                <a:ext cx="2100943" cy="6858000"/>
              </a:xfrm>
              <a:custGeom>
                <a:avLst/>
                <a:gdLst>
                  <a:gd name="connsiteX0" fmla="*/ 0 w 2100943"/>
                  <a:gd name="connsiteY0" fmla="*/ 0 h 6858000"/>
                  <a:gd name="connsiteX1" fmla="*/ 511629 w 2100943"/>
                  <a:gd name="connsiteY1" fmla="*/ 0 h 6858000"/>
                  <a:gd name="connsiteX2" fmla="*/ 2100943 w 2100943"/>
                  <a:gd name="connsiteY2" fmla="*/ 3429000 h 6858000"/>
                  <a:gd name="connsiteX3" fmla="*/ 511629 w 2100943"/>
                  <a:gd name="connsiteY3" fmla="*/ 6858000 h 6858000"/>
                  <a:gd name="connsiteX4" fmla="*/ 0 w 2100943"/>
                  <a:gd name="connsiteY4" fmla="*/ 6858000 h 6858000"/>
                  <a:gd name="connsiteX5" fmla="*/ 1589314 w 2100943"/>
                  <a:gd name="connsiteY5" fmla="*/ 3429000 h 6858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100943" h="6858000">
                    <a:moveTo>
                      <a:pt x="0" y="0"/>
                    </a:moveTo>
                    <a:lnTo>
                      <a:pt x="511629" y="0"/>
                    </a:lnTo>
                    <a:lnTo>
                      <a:pt x="2100943" y="3429000"/>
                    </a:lnTo>
                    <a:lnTo>
                      <a:pt x="511629" y="6858000"/>
                    </a:lnTo>
                    <a:lnTo>
                      <a:pt x="0" y="6858000"/>
                    </a:lnTo>
                    <a:lnTo>
                      <a:pt x="1589314" y="3429000"/>
                    </a:lnTo>
                    <a:close/>
                  </a:path>
                </a:pathLst>
              </a:custGeom>
              <a:solidFill>
                <a:schemeClr val="bg2">
                  <a:alpha val="1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</p:grpSp>
      <p:cxnSp>
        <p:nvCxnSpPr>
          <p:cNvPr id="6" name="直接连接符 5"/>
          <p:cNvCxnSpPr/>
          <p:nvPr userDrawn="1">
            <p:custDataLst>
              <p:tags r:id="rId12"/>
            </p:custDataLst>
          </p:nvPr>
        </p:nvCxnSpPr>
        <p:spPr>
          <a:xfrm>
            <a:off x="5767005" y="3578588"/>
            <a:ext cx="65799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3"/>
            </p:custDataLst>
          </p:nvPr>
        </p:nvSpPr>
        <p:spPr>
          <a:xfrm>
            <a:off x="2729593" y="2618761"/>
            <a:ext cx="6732814" cy="899167"/>
          </a:xfrm>
        </p:spPr>
        <p:txBody>
          <a:bodyPr vert="horz" lIns="90000" tIns="46800" rIns="90000" bIns="4680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4900" b="1" i="0" u="none" strike="noStrike" kern="1200" cap="none" spc="600" normalizeH="0" baseline="0" noProof="1" dirty="0">
                <a:solidFill>
                  <a:schemeClr val="bg1"/>
                </a:solidFill>
                <a:uFillTx/>
                <a:latin typeface="Arial" panose="020B060402020209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4" name="文本占位符 23"/>
          <p:cNvSpPr>
            <a:spLocks noGrp="1"/>
          </p:cNvSpPr>
          <p:nvPr>
            <p:ph type="body" sz="quarter" idx="13" hasCustomPrompt="1"/>
            <p:custDataLst>
              <p:tags r:id="rId17"/>
            </p:custDataLst>
          </p:nvPr>
        </p:nvSpPr>
        <p:spPr>
          <a:xfrm>
            <a:off x="2728913" y="3645538"/>
            <a:ext cx="6734176" cy="668108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9555" y="1397000"/>
            <a:ext cx="3612445" cy="4064000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3" name="标题 2"/>
          <p:cNvSpPr>
            <a:spLocks noGrp="1"/>
          </p:cNvSpPr>
          <p:nvPr>
            <p:ph type="ctrTitle" idx="14" hasCustomPrompt="1"/>
            <p:custDataLst>
              <p:tags r:id="rId8"/>
            </p:custDataLst>
          </p:nvPr>
        </p:nvSpPr>
        <p:spPr>
          <a:xfrm>
            <a:off x="2599056" y="3495041"/>
            <a:ext cx="5089525" cy="714375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Pts val="3200"/>
              <a:buNone/>
              <a:defRPr sz="3200" b="0" spc="300">
                <a:solidFill>
                  <a:schemeClr val="tx1"/>
                </a:solidFill>
                <a:latin typeface="Arial" panose="020B060402020209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  <a:endParaRPr lang="zh-CN" altLang="en-US"/>
          </a:p>
        </p:txBody>
      </p:sp>
      <p:sp>
        <p:nvSpPr>
          <p:cNvPr id="2" name="副标题 1"/>
          <p:cNvSpPr>
            <a:spLocks noGrp="1"/>
          </p:cNvSpPr>
          <p:nvPr>
            <p:ph type="subTitle" idx="13" hasCustomPrompt="1"/>
            <p:custDataLst>
              <p:tags r:id="rId9"/>
            </p:custDataLst>
          </p:nvPr>
        </p:nvSpPr>
        <p:spPr>
          <a:xfrm>
            <a:off x="2599056" y="4326255"/>
            <a:ext cx="5089525" cy="96012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Pts val="1600"/>
              <a:buFont typeface="Arial" panose="020B0604020202090204" pitchFamily="34" charset="0"/>
              <a:buNone/>
              <a:defRPr sz="1600" b="0" spc="20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>
            <p:custDataLst>
              <p:tags r:id="rId2"/>
            </p:custDataLst>
          </p:nvPr>
        </p:nvGrpSpPr>
        <p:grpSpPr>
          <a:xfrm>
            <a:off x="11203913" y="5876765"/>
            <a:ext cx="813462" cy="813461"/>
            <a:chOff x="329538" y="251935"/>
            <a:chExt cx="1056292" cy="1056291"/>
          </a:xfrm>
        </p:grpSpPr>
        <p:sp>
          <p:nvSpPr>
            <p:cNvPr id="6" name="矩形 5"/>
            <p:cNvSpPr/>
            <p:nvPr userDrawn="1">
              <p:custDataLst>
                <p:tags r:id="rId3"/>
              </p:custDataLst>
            </p:nvPr>
          </p:nvSpPr>
          <p:spPr>
            <a:xfrm>
              <a:off x="627207" y="251935"/>
              <a:ext cx="758623" cy="758623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endParaRPr>
            </a:p>
          </p:txBody>
        </p:sp>
        <p:sp>
          <p:nvSpPr>
            <p:cNvPr id="8" name="矩形 7"/>
            <p:cNvSpPr/>
            <p:nvPr userDrawn="1">
              <p:custDataLst>
                <p:tags r:id="rId4"/>
              </p:custDataLst>
            </p:nvPr>
          </p:nvSpPr>
          <p:spPr>
            <a:xfrm>
              <a:off x="329538" y="712889"/>
              <a:ext cx="595337" cy="595337"/>
            </a:xfrm>
            <a:prstGeom prst="rect">
              <a:avLst/>
            </a:prstGeom>
            <a:noFill/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292800" y="304200"/>
            <a:ext cx="11606400" cy="6249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latin typeface="Arial" panose="020B0604020202090204" pitchFamily="34" charset="0"/>
              <a:ea typeface="微软雅黑" panose="020B0503020204020204" charset="-122"/>
            </a:endParaRPr>
          </a:p>
        </p:txBody>
      </p:sp>
      <p:grpSp>
        <p:nvGrpSpPr>
          <p:cNvPr id="12" name="组合 11"/>
          <p:cNvGrpSpPr/>
          <p:nvPr userDrawn="1">
            <p:custDataLst>
              <p:tags r:id="rId3"/>
            </p:custDataLst>
          </p:nvPr>
        </p:nvGrpSpPr>
        <p:grpSpPr>
          <a:xfrm>
            <a:off x="-78740" y="-72390"/>
            <a:ext cx="12277090" cy="6930390"/>
            <a:chOff x="-78740" y="-72390"/>
            <a:chExt cx="12277090" cy="6930390"/>
          </a:xfrm>
        </p:grpSpPr>
        <p:grpSp>
          <p:nvGrpSpPr>
            <p:cNvPr id="6" name="组合 5"/>
            <p:cNvGrpSpPr/>
            <p:nvPr userDrawn="1"/>
          </p:nvGrpSpPr>
          <p:grpSpPr>
            <a:xfrm rot="5400000">
              <a:off x="-78740" y="-72390"/>
              <a:ext cx="836930" cy="836930"/>
              <a:chOff x="17644" y="9255"/>
              <a:chExt cx="1281" cy="1281"/>
            </a:xfrm>
          </p:grpSpPr>
          <p:sp>
            <p:nvSpPr>
              <p:cNvPr id="9" name="矩形 8"/>
              <p:cNvSpPr/>
              <p:nvPr userDrawn="1">
                <p:custDataLst>
                  <p:tags r:id="rId4"/>
                </p:custDataLst>
              </p:nvPr>
            </p:nvSpPr>
            <p:spPr>
              <a:xfrm>
                <a:off x="18005" y="9255"/>
                <a:ext cx="920" cy="920"/>
              </a:xfrm>
              <a:prstGeom prst="rect">
                <a:avLst/>
              </a:prstGeom>
              <a:noFill/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aseline="0">
                  <a:latin typeface="Arial" panose="020B0604020202090204" pitchFamily="34" charset="0"/>
                  <a:ea typeface="微软雅黑" panose="020B0503020204020204" charset="-122"/>
                </a:endParaRPr>
              </a:p>
            </p:txBody>
          </p:sp>
          <p:sp>
            <p:nvSpPr>
              <p:cNvPr id="11" name="矩形 10"/>
              <p:cNvSpPr/>
              <p:nvPr userDrawn="1">
                <p:custDataLst>
                  <p:tags r:id="rId5"/>
                </p:custDataLst>
              </p:nvPr>
            </p:nvSpPr>
            <p:spPr>
              <a:xfrm>
                <a:off x="17644" y="9814"/>
                <a:ext cx="722" cy="722"/>
              </a:xfrm>
              <a:prstGeom prst="rect">
                <a:avLst/>
              </a:prstGeom>
              <a:noFill/>
              <a:ln w="19050">
                <a:solidFill>
                  <a:schemeClr val="accent1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baseline="0">
                  <a:latin typeface="Arial" panose="020B0604020202090204" pitchFamily="34" charset="0"/>
                  <a:ea typeface="微软雅黑" panose="020B0503020204020204" charset="-122"/>
                </a:endParaRPr>
              </a:p>
            </p:txBody>
          </p:sp>
        </p:grpSp>
        <p:sp>
          <p:nvSpPr>
            <p:cNvPr id="10" name="任意多边形: 形状 9"/>
            <p:cNvSpPr/>
            <p:nvPr userDrawn="1">
              <p:custDataLst>
                <p:tags r:id="rId6"/>
              </p:custDataLst>
            </p:nvPr>
          </p:nvSpPr>
          <p:spPr>
            <a:xfrm>
              <a:off x="8517890" y="6485890"/>
              <a:ext cx="3680460" cy="372110"/>
            </a:xfrm>
            <a:custGeom>
              <a:avLst/>
              <a:gdLst>
                <a:gd name="connsiteX0" fmla="*/ 492125 w 4556103"/>
                <a:gd name="connsiteY0" fmla="*/ 0 h 1968500"/>
                <a:gd name="connsiteX1" fmla="*/ 4556103 w 4556103"/>
                <a:gd name="connsiteY1" fmla="*/ 0 h 1968500"/>
                <a:gd name="connsiteX2" fmla="*/ 4556103 w 4556103"/>
                <a:gd name="connsiteY2" fmla="*/ 1968500 h 1968500"/>
                <a:gd name="connsiteX3" fmla="*/ 0 w 4556103"/>
                <a:gd name="connsiteY3" fmla="*/ 1968500 h 1968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56103" h="1968500">
                  <a:moveTo>
                    <a:pt x="492125" y="0"/>
                  </a:moveTo>
                  <a:lnTo>
                    <a:pt x="4556103" y="0"/>
                  </a:lnTo>
                  <a:lnTo>
                    <a:pt x="4556103" y="1968500"/>
                  </a:lnTo>
                  <a:lnTo>
                    <a:pt x="0" y="19685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9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7"/>
            </p:custDataLst>
          </p:nvPr>
        </p:nvSpPr>
        <p:spPr>
          <a:xfrm>
            <a:off x="1281600" y="1249200"/>
            <a:ext cx="9626400" cy="723600"/>
          </a:xfrm>
        </p:spPr>
        <p:txBody>
          <a:bodyPr anchor="ctr"/>
          <a:lstStyle>
            <a:lvl1pPr>
              <a:defRPr sz="3200" baseline="0">
                <a:solidFill>
                  <a:schemeClr val="bg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1281113" y="2163600"/>
            <a:ext cx="9626600" cy="34452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9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9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9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9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4823460" cy="6866255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 dirty="0">
              <a:latin typeface="Arial" panose="020B0604020202090204" pitchFamily="34" charset="0"/>
              <a:ea typeface="微软雅黑" panose="020B0503020204020204" charset="-122"/>
              <a:sym typeface="+mn-ea"/>
            </a:endParaRPr>
          </a:p>
        </p:txBody>
      </p:sp>
      <p:grpSp>
        <p:nvGrpSpPr>
          <p:cNvPr id="10" name="组合 9"/>
          <p:cNvGrpSpPr/>
          <p:nvPr userDrawn="1">
            <p:custDataLst>
              <p:tags r:id="rId3"/>
            </p:custDataLst>
          </p:nvPr>
        </p:nvGrpSpPr>
        <p:grpSpPr>
          <a:xfrm>
            <a:off x="276860" y="5769610"/>
            <a:ext cx="836930" cy="836930"/>
            <a:chOff x="17644" y="9255"/>
            <a:chExt cx="1281" cy="1281"/>
          </a:xfrm>
        </p:grpSpPr>
        <p:sp>
          <p:nvSpPr>
            <p:cNvPr id="6" name="矩形 5"/>
            <p:cNvSpPr/>
            <p:nvPr userDrawn="1">
              <p:custDataLst>
                <p:tags r:id="rId4"/>
              </p:custDataLst>
            </p:nvPr>
          </p:nvSpPr>
          <p:spPr>
            <a:xfrm>
              <a:off x="18005" y="9255"/>
              <a:ext cx="920" cy="920"/>
            </a:xfrm>
            <a:prstGeom prst="rect">
              <a:avLst/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90204" pitchFamily="34" charset="0"/>
                <a:ea typeface="微软雅黑" panose="020B0503020204020204" charset="-122"/>
              </a:endParaRPr>
            </a:p>
          </p:txBody>
        </p:sp>
        <p:sp>
          <p:nvSpPr>
            <p:cNvPr id="11" name="矩形 10"/>
            <p:cNvSpPr/>
            <p:nvPr userDrawn="1">
              <p:custDataLst>
                <p:tags r:id="rId5"/>
              </p:custDataLst>
            </p:nvPr>
          </p:nvSpPr>
          <p:spPr>
            <a:xfrm>
              <a:off x="17644" y="9814"/>
              <a:ext cx="722" cy="722"/>
            </a:xfrm>
            <a:prstGeom prst="rect">
              <a:avLst/>
            </a:prstGeom>
            <a:noFill/>
            <a:ln w="19050">
              <a:solidFill>
                <a:schemeClr val="accent1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aseline="0">
                <a:latin typeface="Arial" panose="020B0604020202090204" pitchFamily="34" charset="0"/>
                <a:ea typeface="微软雅黑" panose="020B0503020204020204" charset="-122"/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583200" y="770400"/>
            <a:ext cx="3960000" cy="882000"/>
          </a:xfrm>
        </p:spPr>
        <p:txBody>
          <a:bodyPr anchor="ctr"/>
          <a:lstStyle>
            <a:lvl1pPr>
              <a:defRPr sz="3600" baseline="0">
                <a:solidFill>
                  <a:schemeClr val="bg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586800" y="1764000"/>
            <a:ext cx="3956400" cy="40932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bg1"/>
                </a:solidFill>
                <a:latin typeface="Arial" panose="020B060402020209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bg1"/>
                </a:solidFill>
                <a:latin typeface="Arial" panose="020B060402020209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bg1"/>
                </a:solidFill>
                <a:latin typeface="Arial" panose="020B060402020209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bg1"/>
                </a:solidFill>
                <a:latin typeface="Arial" panose="020B060402020209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5101200" y="769938"/>
            <a:ext cx="6480000" cy="5087937"/>
          </a:xfrm>
        </p:spPr>
        <p:txBody>
          <a:bodyPr/>
          <a:lstStyle>
            <a:lvl1pPr>
              <a:defRPr baseline="0">
                <a:latin typeface="Arial" panose="020B060402020209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9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9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9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9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2192000" cy="2664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>
              <a:latin typeface="Arial" panose="020B060402020209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12000" y="781200"/>
            <a:ext cx="10976400" cy="626400"/>
          </a:xfrm>
        </p:spPr>
        <p:txBody>
          <a:bodyPr anchor="ctr"/>
          <a:lstStyle>
            <a:lvl1pPr algn="ctr">
              <a:defRPr sz="3600" baseline="0">
                <a:solidFill>
                  <a:schemeClr val="bg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612000" y="1659600"/>
            <a:ext cx="10975975" cy="828000"/>
          </a:xfrm>
        </p:spPr>
        <p:txBody>
          <a:bodyPr/>
          <a:lstStyle>
            <a:lvl1pPr algn="ctr">
              <a:defRPr baseline="0">
                <a:solidFill>
                  <a:schemeClr val="bg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612775" y="2808000"/>
            <a:ext cx="10965600" cy="3430800"/>
          </a:xfrm>
        </p:spPr>
        <p:txBody>
          <a:bodyPr/>
          <a:lstStyle>
            <a:lvl1pPr>
              <a:defRPr baseline="0">
                <a:latin typeface="Arial" panose="020B060402020209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9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9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9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9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6" name="任意多边形: 形状 9"/>
          <p:cNvSpPr/>
          <p:nvPr userDrawn="1">
            <p:custDataLst>
              <p:tags r:id="rId9"/>
            </p:custDataLst>
          </p:nvPr>
        </p:nvSpPr>
        <p:spPr>
          <a:xfrm flipV="1">
            <a:off x="8517890" y="-3810"/>
            <a:ext cx="3680460" cy="372110"/>
          </a:xfrm>
          <a:custGeom>
            <a:avLst/>
            <a:gdLst>
              <a:gd name="connsiteX0" fmla="*/ 492125 w 4556103"/>
              <a:gd name="connsiteY0" fmla="*/ 0 h 1968500"/>
              <a:gd name="connsiteX1" fmla="*/ 4556103 w 4556103"/>
              <a:gd name="connsiteY1" fmla="*/ 0 h 1968500"/>
              <a:gd name="connsiteX2" fmla="*/ 4556103 w 4556103"/>
              <a:gd name="connsiteY2" fmla="*/ 1968500 h 1968500"/>
              <a:gd name="connsiteX3" fmla="*/ 0 w 4556103"/>
              <a:gd name="connsiteY3" fmla="*/ 1968500 h 196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6103" h="1968500">
                <a:moveTo>
                  <a:pt x="492125" y="0"/>
                </a:moveTo>
                <a:lnTo>
                  <a:pt x="4556103" y="0"/>
                </a:lnTo>
                <a:lnTo>
                  <a:pt x="4556103" y="1968500"/>
                </a:lnTo>
                <a:lnTo>
                  <a:pt x="0" y="19685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latin typeface="Arial" panose="020B060402020209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>
            <p:custDataLst>
              <p:tags r:id="rId2"/>
            </p:custDataLst>
          </p:nvPr>
        </p:nvSpPr>
        <p:spPr>
          <a:xfrm>
            <a:off x="0" y="5041901"/>
            <a:ext cx="12192000" cy="1828799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>
              <a:latin typeface="Arial" panose="020B060402020209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10" name="任意多边形: 形状 9"/>
          <p:cNvSpPr/>
          <p:nvPr userDrawn="1">
            <p:custDataLst>
              <p:tags r:id="rId3"/>
            </p:custDataLst>
          </p:nvPr>
        </p:nvSpPr>
        <p:spPr>
          <a:xfrm>
            <a:off x="8517890" y="6485890"/>
            <a:ext cx="3680460" cy="372110"/>
          </a:xfrm>
          <a:custGeom>
            <a:avLst/>
            <a:gdLst>
              <a:gd name="connsiteX0" fmla="*/ 492125 w 4556103"/>
              <a:gd name="connsiteY0" fmla="*/ 0 h 1968500"/>
              <a:gd name="connsiteX1" fmla="*/ 4556103 w 4556103"/>
              <a:gd name="connsiteY1" fmla="*/ 0 h 1968500"/>
              <a:gd name="connsiteX2" fmla="*/ 4556103 w 4556103"/>
              <a:gd name="connsiteY2" fmla="*/ 1968500 h 1968500"/>
              <a:gd name="connsiteX3" fmla="*/ 0 w 4556103"/>
              <a:gd name="connsiteY3" fmla="*/ 1968500 h 196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6103" h="1968500">
                <a:moveTo>
                  <a:pt x="492125" y="0"/>
                </a:moveTo>
                <a:lnTo>
                  <a:pt x="4556103" y="0"/>
                </a:lnTo>
                <a:lnTo>
                  <a:pt x="4556103" y="1968500"/>
                </a:lnTo>
                <a:lnTo>
                  <a:pt x="0" y="19685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latin typeface="Arial" panose="020B0604020202090204" pitchFamily="34" charset="0"/>
              <a:ea typeface="微软雅黑" panose="020B050302020402020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604800" y="669600"/>
            <a:ext cx="10976400" cy="565200"/>
          </a:xfrm>
        </p:spPr>
        <p:txBody>
          <a:bodyPr anchor="ctr"/>
          <a:lstStyle>
            <a:lvl1pPr algn="ctr">
              <a:defRPr sz="3200" baseline="0"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604837" y="1681200"/>
            <a:ext cx="10990800" cy="3211200"/>
          </a:xfrm>
        </p:spPr>
        <p:txBody>
          <a:bodyPr/>
          <a:lstStyle>
            <a:lvl1pPr>
              <a:defRPr baseline="0">
                <a:latin typeface="Arial" panose="020B060402020209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9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9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9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9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9"/>
            </p:custDataLst>
          </p:nvPr>
        </p:nvSpPr>
        <p:spPr>
          <a:xfrm>
            <a:off x="594000" y="5180400"/>
            <a:ext cx="11001600" cy="10116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9"/>
          <p:cNvSpPr/>
          <p:nvPr userDrawn="1">
            <p:custDataLst>
              <p:tags r:id="rId2"/>
            </p:custDataLst>
          </p:nvPr>
        </p:nvSpPr>
        <p:spPr>
          <a:xfrm>
            <a:off x="8517890" y="6485890"/>
            <a:ext cx="3680460" cy="372110"/>
          </a:xfrm>
          <a:custGeom>
            <a:avLst/>
            <a:gdLst>
              <a:gd name="connsiteX0" fmla="*/ 492125 w 4556103"/>
              <a:gd name="connsiteY0" fmla="*/ 0 h 1968500"/>
              <a:gd name="connsiteX1" fmla="*/ 4556103 w 4556103"/>
              <a:gd name="connsiteY1" fmla="*/ 0 h 1968500"/>
              <a:gd name="connsiteX2" fmla="*/ 4556103 w 4556103"/>
              <a:gd name="connsiteY2" fmla="*/ 1968500 h 1968500"/>
              <a:gd name="connsiteX3" fmla="*/ 0 w 4556103"/>
              <a:gd name="connsiteY3" fmla="*/ 1968500 h 1968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56103" h="1968500">
                <a:moveTo>
                  <a:pt x="492125" y="0"/>
                </a:moveTo>
                <a:lnTo>
                  <a:pt x="4556103" y="0"/>
                </a:lnTo>
                <a:lnTo>
                  <a:pt x="4556103" y="1968500"/>
                </a:lnTo>
                <a:lnTo>
                  <a:pt x="0" y="1968500"/>
                </a:lnTo>
                <a:close/>
              </a:path>
            </a:pathLst>
          </a:custGeom>
          <a:solidFill>
            <a:srgbClr val="FBB6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aseline="0">
              <a:latin typeface="Arial" panose="020B0604020202090204" pitchFamily="34" charset="0"/>
              <a:ea typeface="微软雅黑" panose="020B0503020204020204" charset="-122"/>
            </a:endParaRPr>
          </a:p>
        </p:txBody>
      </p:sp>
      <p:sp>
        <p:nvSpPr>
          <p:cNvPr id="10" name="矩形 9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2192000" cy="9144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 baseline="0">
              <a:latin typeface="Arial" panose="020B0604020202090204" pitchFamily="34" charset="0"/>
              <a:ea typeface="微软雅黑" panose="020B0503020204020204" charset="-122"/>
              <a:sym typeface="+mn-ea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579600" y="237600"/>
            <a:ext cx="11037600" cy="441964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>
            <a:lvl1pPr>
              <a:defRPr baseline="0"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8"/>
            </p:custDataLst>
          </p:nvPr>
        </p:nvSpPr>
        <p:spPr>
          <a:xfrm>
            <a:off x="579600" y="1663200"/>
            <a:ext cx="5342400" cy="2894400"/>
          </a:xfrm>
        </p:spPr>
        <p:txBody>
          <a:bodyPr/>
          <a:lstStyle>
            <a:lvl1pPr>
              <a:defRPr baseline="0">
                <a:latin typeface="Arial" panose="020B060402020209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9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9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9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9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9"/>
            </p:custDataLst>
          </p:nvPr>
        </p:nvSpPr>
        <p:spPr>
          <a:xfrm>
            <a:off x="6242400" y="1663200"/>
            <a:ext cx="5367600" cy="2894400"/>
          </a:xfrm>
        </p:spPr>
        <p:txBody>
          <a:bodyPr/>
          <a:lstStyle>
            <a:lvl1pPr>
              <a:defRPr baseline="0">
                <a:latin typeface="Arial" panose="020B0604020202090204" pitchFamily="34" charset="0"/>
                <a:ea typeface="微软雅黑" panose="020B0503020204020204" charset="-122"/>
              </a:defRPr>
            </a:lvl1pPr>
            <a:lvl2pPr>
              <a:defRPr baseline="0">
                <a:latin typeface="Arial" panose="020B0604020202090204" pitchFamily="34" charset="0"/>
                <a:ea typeface="微软雅黑" panose="020B0503020204020204" charset="-122"/>
              </a:defRPr>
            </a:lvl2pPr>
            <a:lvl3pPr>
              <a:defRPr baseline="0">
                <a:latin typeface="Arial" panose="020B0604020202090204" pitchFamily="34" charset="0"/>
                <a:ea typeface="微软雅黑" panose="020B0503020204020204" charset="-122"/>
              </a:defRPr>
            </a:lvl3pPr>
            <a:lvl4pPr>
              <a:defRPr baseline="0">
                <a:latin typeface="Arial" panose="020B0604020202090204" pitchFamily="34" charset="0"/>
                <a:ea typeface="微软雅黑" panose="020B0503020204020204" charset="-122"/>
              </a:defRPr>
            </a:lvl4pPr>
            <a:lvl5pPr>
              <a:defRPr baseline="0">
                <a:latin typeface="Arial" panose="020B060402020209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0"/>
            </p:custDataLst>
          </p:nvPr>
        </p:nvSpPr>
        <p:spPr>
          <a:xfrm>
            <a:off x="572400" y="4816800"/>
            <a:ext cx="5342400" cy="781200"/>
          </a:xfrm>
        </p:spPr>
        <p:txBody>
          <a:bodyPr/>
          <a:lstStyle>
            <a:lvl1pPr>
              <a:defRPr baseline="0"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1"/>
            </p:custDataLst>
          </p:nvPr>
        </p:nvSpPr>
        <p:spPr>
          <a:xfrm>
            <a:off x="6253200" y="4813200"/>
            <a:ext cx="5367600" cy="781200"/>
          </a:xfrm>
        </p:spPr>
        <p:txBody>
          <a:bodyPr/>
          <a:lstStyle>
            <a:lvl1pPr>
              <a:defRPr baseline="0"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959224"/>
            <a:ext cx="12192000" cy="4939553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altLang="zh-CN">
              <a:sym typeface="+mn-ea"/>
            </a:endParaRPr>
          </a:p>
        </p:txBody>
      </p:sp>
      <p:grpSp>
        <p:nvGrpSpPr>
          <p:cNvPr id="22" name="组合 21"/>
          <p:cNvGrpSpPr/>
          <p:nvPr userDrawn="1">
            <p:custDataLst>
              <p:tags r:id="rId3"/>
            </p:custDataLst>
          </p:nvPr>
        </p:nvGrpSpPr>
        <p:grpSpPr>
          <a:xfrm>
            <a:off x="-3810" y="538480"/>
            <a:ext cx="12201525" cy="5839460"/>
            <a:chOff x="-6" y="848"/>
            <a:chExt cx="19215" cy="9196"/>
          </a:xfrm>
        </p:grpSpPr>
        <p:grpSp>
          <p:nvGrpSpPr>
            <p:cNvPr id="23" name="组合 22"/>
            <p:cNvGrpSpPr/>
            <p:nvPr/>
          </p:nvGrpSpPr>
          <p:grpSpPr>
            <a:xfrm>
              <a:off x="12615" y="8448"/>
              <a:ext cx="6595" cy="1597"/>
              <a:chOff x="12615" y="8448"/>
              <a:chExt cx="6595" cy="1597"/>
            </a:xfrm>
          </p:grpSpPr>
          <p:sp>
            <p:nvSpPr>
              <p:cNvPr id="24" name="任意多边形: 形状 9"/>
              <p:cNvSpPr/>
              <p:nvPr userDrawn="1">
                <p:custDataLst>
                  <p:tags r:id="rId4"/>
                </p:custDataLst>
              </p:nvPr>
            </p:nvSpPr>
            <p:spPr>
              <a:xfrm>
                <a:off x="13570" y="8448"/>
                <a:ext cx="5632" cy="1291"/>
              </a:xfrm>
              <a:custGeom>
                <a:avLst/>
                <a:gdLst>
                  <a:gd name="connsiteX0" fmla="*/ 492125 w 4556103"/>
                  <a:gd name="connsiteY0" fmla="*/ 0 h 1968500"/>
                  <a:gd name="connsiteX1" fmla="*/ 4556103 w 4556103"/>
                  <a:gd name="connsiteY1" fmla="*/ 0 h 1968500"/>
                  <a:gd name="connsiteX2" fmla="*/ 4556103 w 4556103"/>
                  <a:gd name="connsiteY2" fmla="*/ 1968500 h 1968500"/>
                  <a:gd name="connsiteX3" fmla="*/ 0 w 4556103"/>
                  <a:gd name="connsiteY3" fmla="*/ 1968500 h 1968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2" h="1291">
                    <a:moveTo>
                      <a:pt x="712" y="0"/>
                    </a:moveTo>
                    <a:lnTo>
                      <a:pt x="5632" y="0"/>
                    </a:lnTo>
                    <a:lnTo>
                      <a:pt x="5632" y="1291"/>
                    </a:lnTo>
                    <a:lnTo>
                      <a:pt x="0" y="1291"/>
                    </a:lnTo>
                    <a:lnTo>
                      <a:pt x="712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  <a:alpha val="1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5" name="任意多边形: 形状 9"/>
              <p:cNvSpPr/>
              <p:nvPr userDrawn="1">
                <p:custDataLst>
                  <p:tags r:id="rId5"/>
                </p:custDataLst>
              </p:nvPr>
            </p:nvSpPr>
            <p:spPr>
              <a:xfrm>
                <a:off x="12615" y="9033"/>
                <a:ext cx="6595" cy="1012"/>
              </a:xfrm>
              <a:custGeom>
                <a:avLst/>
                <a:gdLst>
                  <a:gd name="connsiteX0" fmla="*/ 492125 w 4556103"/>
                  <a:gd name="connsiteY0" fmla="*/ 0 h 1968500"/>
                  <a:gd name="connsiteX1" fmla="*/ 4556103 w 4556103"/>
                  <a:gd name="connsiteY1" fmla="*/ 0 h 1968500"/>
                  <a:gd name="connsiteX2" fmla="*/ 4556103 w 4556103"/>
                  <a:gd name="connsiteY2" fmla="*/ 1968500 h 1968500"/>
                  <a:gd name="connsiteX3" fmla="*/ 0 w 4556103"/>
                  <a:gd name="connsiteY3" fmla="*/ 1968500 h 1968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556103" h="1968500">
                    <a:moveTo>
                      <a:pt x="492125" y="0"/>
                    </a:moveTo>
                    <a:lnTo>
                      <a:pt x="4556103" y="0"/>
                    </a:lnTo>
                    <a:lnTo>
                      <a:pt x="4556103" y="1968500"/>
                    </a:lnTo>
                    <a:lnTo>
                      <a:pt x="0" y="19685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 rot="10800000">
              <a:off x="-6" y="848"/>
              <a:ext cx="6595" cy="1617"/>
              <a:chOff x="12615" y="8428"/>
              <a:chExt cx="6595" cy="1617"/>
            </a:xfrm>
          </p:grpSpPr>
          <p:sp>
            <p:nvSpPr>
              <p:cNvPr id="27" name="任意多边形: 形状 9"/>
              <p:cNvSpPr/>
              <p:nvPr userDrawn="1">
                <p:custDataLst>
                  <p:tags r:id="rId6"/>
                </p:custDataLst>
              </p:nvPr>
            </p:nvSpPr>
            <p:spPr>
              <a:xfrm>
                <a:off x="13570" y="8428"/>
                <a:ext cx="5632" cy="1291"/>
              </a:xfrm>
              <a:custGeom>
                <a:avLst/>
                <a:gdLst>
                  <a:gd name="connsiteX0" fmla="*/ 492125 w 4556103"/>
                  <a:gd name="connsiteY0" fmla="*/ 0 h 1968500"/>
                  <a:gd name="connsiteX1" fmla="*/ 4556103 w 4556103"/>
                  <a:gd name="connsiteY1" fmla="*/ 0 h 1968500"/>
                  <a:gd name="connsiteX2" fmla="*/ 4556103 w 4556103"/>
                  <a:gd name="connsiteY2" fmla="*/ 1968500 h 1968500"/>
                  <a:gd name="connsiteX3" fmla="*/ 0 w 4556103"/>
                  <a:gd name="connsiteY3" fmla="*/ 1968500 h 1968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632" h="1291">
                    <a:moveTo>
                      <a:pt x="712" y="0"/>
                    </a:moveTo>
                    <a:lnTo>
                      <a:pt x="5632" y="0"/>
                    </a:lnTo>
                    <a:lnTo>
                      <a:pt x="5632" y="1291"/>
                    </a:lnTo>
                    <a:lnTo>
                      <a:pt x="0" y="1291"/>
                    </a:lnTo>
                    <a:lnTo>
                      <a:pt x="712" y="0"/>
                    </a:lnTo>
                    <a:close/>
                  </a:path>
                </a:pathLst>
              </a:custGeom>
              <a:solidFill>
                <a:schemeClr val="bg1">
                  <a:lumMod val="95000"/>
                  <a:alpha val="1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任意多边形: 形状 9"/>
              <p:cNvSpPr/>
              <p:nvPr userDrawn="1">
                <p:custDataLst>
                  <p:tags r:id="rId7"/>
                </p:custDataLst>
              </p:nvPr>
            </p:nvSpPr>
            <p:spPr>
              <a:xfrm>
                <a:off x="12615" y="9033"/>
                <a:ext cx="6595" cy="1012"/>
              </a:xfrm>
              <a:custGeom>
                <a:avLst/>
                <a:gdLst>
                  <a:gd name="connsiteX0" fmla="*/ 492125 w 4556103"/>
                  <a:gd name="connsiteY0" fmla="*/ 0 h 1968500"/>
                  <a:gd name="connsiteX1" fmla="*/ 4556103 w 4556103"/>
                  <a:gd name="connsiteY1" fmla="*/ 0 h 1968500"/>
                  <a:gd name="connsiteX2" fmla="*/ 4556103 w 4556103"/>
                  <a:gd name="connsiteY2" fmla="*/ 1968500 h 1968500"/>
                  <a:gd name="connsiteX3" fmla="*/ 0 w 4556103"/>
                  <a:gd name="connsiteY3" fmla="*/ 1968500 h 1968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556103" h="1968500">
                    <a:moveTo>
                      <a:pt x="492125" y="0"/>
                    </a:moveTo>
                    <a:lnTo>
                      <a:pt x="4556103" y="0"/>
                    </a:lnTo>
                    <a:lnTo>
                      <a:pt x="4556103" y="1968500"/>
                    </a:lnTo>
                    <a:lnTo>
                      <a:pt x="0" y="19685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8"/>
            </p:custDataLst>
          </p:nvPr>
        </p:nvSpPr>
        <p:spPr>
          <a:xfrm>
            <a:off x="1522800" y="1339200"/>
            <a:ext cx="9144000" cy="2386800"/>
          </a:xfrm>
        </p:spPr>
        <p:txBody>
          <a:bodyPr anchor="b"/>
          <a:lstStyle>
            <a:lvl1pPr algn="ctr">
              <a:defRPr sz="6000" baseline="0">
                <a:solidFill>
                  <a:schemeClr val="bg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2"/>
            </p:custDataLst>
          </p:nvPr>
        </p:nvSpPr>
        <p:spPr>
          <a:xfrm>
            <a:off x="1522413" y="3862800"/>
            <a:ext cx="9144000" cy="1656000"/>
          </a:xfrm>
        </p:spPr>
        <p:txBody>
          <a:bodyPr/>
          <a:lstStyle>
            <a:lvl1pPr algn="ctr">
              <a:defRPr baseline="0">
                <a:solidFill>
                  <a:schemeClr val="bg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601754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60175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9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6238877" y="952508"/>
            <a:ext cx="5283242" cy="5388907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60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60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60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60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600"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601754"/>
          </a:xfrm>
          <a:prstGeom prst="rect">
            <a:avLst/>
          </a:prstGeom>
        </p:spPr>
      </p:pic>
      <p:pic>
        <p:nvPicPr>
          <p:cNvPr id="10" name="图片 9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60175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882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9"/>
            </p:custDataLst>
          </p:nvPr>
        </p:nvSpPr>
        <p:spPr>
          <a:xfrm>
            <a:off x="669930" y="952508"/>
            <a:ext cx="5283242" cy="381003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0"/>
            </p:custDataLst>
          </p:nvPr>
        </p:nvSpPr>
        <p:spPr>
          <a:xfrm>
            <a:off x="669925" y="1406525"/>
            <a:ext cx="5283200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1"/>
            </p:custDataLst>
          </p:nvPr>
        </p:nvSpPr>
        <p:spPr>
          <a:xfrm>
            <a:off x="6235750" y="952508"/>
            <a:ext cx="5283242" cy="381003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 kumimoji="0" lang="zh-CN" altLang="en-US" sz="20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2"/>
            </p:custDataLst>
          </p:nvPr>
        </p:nvSpPr>
        <p:spPr>
          <a:xfrm>
            <a:off x="6235750" y="1406525"/>
            <a:ext cx="5283242" cy="4934752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3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4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5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194560"/>
            <a:ext cx="4389120" cy="2468880"/>
          </a:xfrm>
          <a:prstGeom prst="rect">
            <a:avLst/>
          </a:prstGeom>
        </p:spPr>
      </p:pic>
      <p:sp>
        <p:nvSpPr>
          <p:cNvPr id="6" name="任意多边形 6"/>
          <p:cNvSpPr/>
          <p:nvPr>
            <p:custDataLst>
              <p:tags r:id="rId5"/>
            </p:custDataLst>
          </p:nvPr>
        </p:nvSpPr>
        <p:spPr>
          <a:xfrm>
            <a:off x="4878000" y="0"/>
            <a:ext cx="7314000" cy="6858000"/>
          </a:xfrm>
          <a:custGeom>
            <a:avLst/>
            <a:gdLst>
              <a:gd name="connsiteX0" fmla="*/ 1714500 w 7314000"/>
              <a:gd name="connsiteY0" fmla="*/ 0 h 6858000"/>
              <a:gd name="connsiteX1" fmla="*/ 7314000 w 7314000"/>
              <a:gd name="connsiteY1" fmla="*/ 0 h 6858000"/>
              <a:gd name="connsiteX2" fmla="*/ 7314000 w 7314000"/>
              <a:gd name="connsiteY2" fmla="*/ 6858000 h 6858000"/>
              <a:gd name="connsiteX3" fmla="*/ 0 w 7314000"/>
              <a:gd name="connsiteY3" fmla="*/ 6858000 h 6858000"/>
              <a:gd name="connsiteX4" fmla="*/ 1714500 w 7314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14000" h="6858000">
                <a:moveTo>
                  <a:pt x="1714500" y="0"/>
                </a:moveTo>
                <a:lnTo>
                  <a:pt x="7314000" y="0"/>
                </a:lnTo>
                <a:lnTo>
                  <a:pt x="7314000" y="6858000"/>
                </a:lnTo>
                <a:lnTo>
                  <a:pt x="0" y="6858000"/>
                </a:lnTo>
                <a:lnTo>
                  <a:pt x="1714500" y="0"/>
                </a:lnTo>
                <a:close/>
              </a:path>
            </a:pathLst>
          </a:custGeom>
          <a:solidFill>
            <a:schemeClr val="tx2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  <a:alpha val="0"/>
                  </a:schemeClr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69882" y="443230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601754"/>
          </a:xfrm>
          <a:prstGeom prst="rect">
            <a:avLst/>
          </a:prstGeom>
        </p:spPr>
      </p:pic>
      <p:pic>
        <p:nvPicPr>
          <p:cNvPr id="8" name="图片 7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60175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69930" y="443234"/>
            <a:ext cx="10852237" cy="44196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9"/>
            </p:custDataLst>
          </p:nvPr>
        </p:nvSpPr>
        <p:spPr>
          <a:xfrm>
            <a:off x="669930" y="952508"/>
            <a:ext cx="5283242" cy="5388907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0"/>
            </p:custDataLst>
          </p:nvPr>
        </p:nvSpPr>
        <p:spPr>
          <a:xfrm>
            <a:off x="6238925" y="952508"/>
            <a:ext cx="5283242" cy="5388907"/>
          </a:xfrm>
        </p:spPr>
        <p:txBody>
          <a:bodyPr vert="horz" wrap="square" lIns="90170" tIns="46990" rIns="90170" bIns="4699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9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3" r:link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601754"/>
          </a:xfrm>
          <a:prstGeom prst="rect">
            <a:avLst/>
          </a:prstGeom>
        </p:spPr>
      </p:pic>
      <p:pic>
        <p:nvPicPr>
          <p:cNvPr id="7" name="图片 6"/>
          <p:cNvPicPr/>
          <p:nvPr>
            <p:custDataLst>
              <p:tags r:id="rId5"/>
            </p:custDataLst>
          </p:nvPr>
        </p:nvPicPr>
        <p:blipFill>
          <a:blip r:embed="rId6" r:link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910" y="0"/>
            <a:ext cx="720090" cy="601754"/>
          </a:xfrm>
          <a:prstGeom prst="rect">
            <a:avLst/>
          </a:prstGeom>
        </p:spPr>
      </p:pic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8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9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9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9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879742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4116000" y="6349833"/>
            <a:ext cx="396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8610600" y="6349833"/>
            <a:ext cx="2700000" cy="316800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5" Type="http://schemas.openxmlformats.org/officeDocument/2006/relationships/theme" Target="../theme/theme1.xml"/><Relationship Id="rId24" Type="http://schemas.openxmlformats.org/officeDocument/2006/relationships/tags" Target="../tags/tag138.xml"/><Relationship Id="rId23" Type="http://schemas.openxmlformats.org/officeDocument/2006/relationships/tags" Target="../tags/tag137.xml"/><Relationship Id="rId22" Type="http://schemas.openxmlformats.org/officeDocument/2006/relationships/tags" Target="../tags/tag136.xml"/><Relationship Id="rId21" Type="http://schemas.openxmlformats.org/officeDocument/2006/relationships/tags" Target="../tags/tag135.xml"/><Relationship Id="rId20" Type="http://schemas.openxmlformats.org/officeDocument/2006/relationships/tags" Target="../tags/tag134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133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7.xml"/><Relationship Id="rId8" Type="http://schemas.openxmlformats.org/officeDocument/2006/relationships/slideLayout" Target="../slideLayouts/slideLayout26.xml"/><Relationship Id="rId7" Type="http://schemas.openxmlformats.org/officeDocument/2006/relationships/slideLayout" Target="../slideLayouts/slideLayout25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1.xml"/><Relationship Id="rId25" Type="http://schemas.openxmlformats.org/officeDocument/2006/relationships/theme" Target="../theme/theme2.xml"/><Relationship Id="rId24" Type="http://schemas.openxmlformats.org/officeDocument/2006/relationships/tags" Target="../tags/tag304.xml"/><Relationship Id="rId23" Type="http://schemas.openxmlformats.org/officeDocument/2006/relationships/tags" Target="../tags/tag303.xml"/><Relationship Id="rId22" Type="http://schemas.openxmlformats.org/officeDocument/2006/relationships/tags" Target="../tags/tag302.xml"/><Relationship Id="rId21" Type="http://schemas.openxmlformats.org/officeDocument/2006/relationships/tags" Target="../tags/tag301.xml"/><Relationship Id="rId20" Type="http://schemas.openxmlformats.org/officeDocument/2006/relationships/tags" Target="../tags/tag300.xml"/><Relationship Id="rId2" Type="http://schemas.openxmlformats.org/officeDocument/2006/relationships/slideLayout" Target="../slideLayouts/slideLayout20.xml"/><Relationship Id="rId19" Type="http://schemas.openxmlformats.org/officeDocument/2006/relationships/tags" Target="../tags/tag299.xml"/><Relationship Id="rId18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61398"/>
            <a:ext cx="10852237" cy="5388907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>
          <a:solidFill>
            <a:schemeClr val="tx1"/>
          </a:solidFill>
          <a:uFillTx/>
          <a:latin typeface="Arial" panose="020B060402020209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9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9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9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9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9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9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9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9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9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Arial" panose="020B060402020209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9"/>
            </p:custDataLst>
          </p:nvPr>
        </p:nvSpPr>
        <p:spPr>
          <a:xfrm>
            <a:off x="669882" y="443230"/>
            <a:ext cx="10852237" cy="441964"/>
          </a:xfrm>
          <a:prstGeom prst="rect">
            <a:avLst/>
          </a:prstGeom>
        </p:spPr>
        <p:txBody>
          <a:bodyPr vert="horz" lIns="90170" tIns="46990" rIns="90170" bIns="46990" rtlCol="0" anchor="t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0"/>
            </p:custDataLst>
          </p:nvPr>
        </p:nvSpPr>
        <p:spPr>
          <a:xfrm>
            <a:off x="669882" y="952508"/>
            <a:ext cx="10852237" cy="5388907"/>
          </a:xfrm>
          <a:prstGeom prst="rect">
            <a:avLst/>
          </a:prstGeom>
        </p:spPr>
        <p:txBody>
          <a:bodyPr vert="horz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1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2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3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9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4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400" b="1" u="none" strike="noStrike" kern="1200" cap="none" spc="2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9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9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9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9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9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9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9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9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9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90204" pitchFamily="34" charset="0"/>
        <a:buChar char="•"/>
        <a:defRPr sz="1600" u="none" strike="noStrike" kern="1200" cap="none" spc="15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9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9.xml"/><Relationship Id="rId3" Type="http://schemas.openxmlformats.org/officeDocument/2006/relationships/tags" Target="../tags/tag307.xml"/><Relationship Id="rId2" Type="http://schemas.openxmlformats.org/officeDocument/2006/relationships/tags" Target="../tags/tag306.xml"/><Relationship Id="rId1" Type="http://schemas.openxmlformats.org/officeDocument/2006/relationships/tags" Target="../tags/tag305.xml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350.xml"/><Relationship Id="rId3" Type="http://schemas.openxmlformats.org/officeDocument/2006/relationships/tags" Target="../tags/tag349.xml"/><Relationship Id="rId2" Type="http://schemas.openxmlformats.org/officeDocument/2006/relationships/tags" Target="../tags/tag348.xml"/><Relationship Id="rId1" Type="http://schemas.openxmlformats.org/officeDocument/2006/relationships/tags" Target="../tags/tag347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356.xml"/><Relationship Id="rId7" Type="http://schemas.openxmlformats.org/officeDocument/2006/relationships/tags" Target="../tags/tag355.xml"/><Relationship Id="rId6" Type="http://schemas.openxmlformats.org/officeDocument/2006/relationships/tags" Target="../tags/tag354.xml"/><Relationship Id="rId5" Type="http://schemas.openxmlformats.org/officeDocument/2006/relationships/tags" Target="../tags/tag353.xml"/><Relationship Id="rId4" Type="http://schemas.openxmlformats.org/officeDocument/2006/relationships/tags" Target="../tags/tag352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2.png"/><Relationship Id="rId1" Type="http://schemas.openxmlformats.org/officeDocument/2006/relationships/tags" Target="../tags/tag351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361.xml"/><Relationship Id="rId5" Type="http://schemas.openxmlformats.org/officeDocument/2006/relationships/image" Target="../media/image15.png"/><Relationship Id="rId4" Type="http://schemas.openxmlformats.org/officeDocument/2006/relationships/tags" Target="../tags/tag360.xml"/><Relationship Id="rId3" Type="http://schemas.openxmlformats.org/officeDocument/2006/relationships/tags" Target="../tags/tag359.xml"/><Relationship Id="rId2" Type="http://schemas.openxmlformats.org/officeDocument/2006/relationships/tags" Target="../tags/tag358.xml"/><Relationship Id="rId1" Type="http://schemas.openxmlformats.org/officeDocument/2006/relationships/tags" Target="../tags/tag357.xml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366.xml"/><Relationship Id="rId5" Type="http://schemas.openxmlformats.org/officeDocument/2006/relationships/image" Target="../media/image16.png"/><Relationship Id="rId4" Type="http://schemas.openxmlformats.org/officeDocument/2006/relationships/tags" Target="../tags/tag365.xml"/><Relationship Id="rId3" Type="http://schemas.openxmlformats.org/officeDocument/2006/relationships/tags" Target="../tags/tag364.xml"/><Relationship Id="rId2" Type="http://schemas.openxmlformats.org/officeDocument/2006/relationships/tags" Target="../tags/tag363.xml"/><Relationship Id="rId1" Type="http://schemas.openxmlformats.org/officeDocument/2006/relationships/tags" Target="../tags/tag362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369.xml"/><Relationship Id="rId3" Type="http://schemas.openxmlformats.org/officeDocument/2006/relationships/image" Target="../media/image17.png"/><Relationship Id="rId2" Type="http://schemas.openxmlformats.org/officeDocument/2006/relationships/tags" Target="../tags/tag368.xml"/><Relationship Id="rId1" Type="http://schemas.openxmlformats.org/officeDocument/2006/relationships/tags" Target="../tags/tag367.xml"/></Relationships>
</file>

<file path=ppt/slides/_rels/slide1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372.xml"/><Relationship Id="rId3" Type="http://schemas.openxmlformats.org/officeDocument/2006/relationships/image" Target="../media/image18.png"/><Relationship Id="rId2" Type="http://schemas.openxmlformats.org/officeDocument/2006/relationships/tags" Target="../tags/tag371.xml"/><Relationship Id="rId1" Type="http://schemas.openxmlformats.org/officeDocument/2006/relationships/tags" Target="../tags/tag370.xml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376.xml"/><Relationship Id="rId3" Type="http://schemas.openxmlformats.org/officeDocument/2006/relationships/tags" Target="../tags/tag375.xml"/><Relationship Id="rId2" Type="http://schemas.openxmlformats.org/officeDocument/2006/relationships/tags" Target="../tags/tag374.xml"/><Relationship Id="rId1" Type="http://schemas.openxmlformats.org/officeDocument/2006/relationships/tags" Target="../tags/tag373.xml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382.xml"/><Relationship Id="rId7" Type="http://schemas.openxmlformats.org/officeDocument/2006/relationships/tags" Target="../tags/tag381.xml"/><Relationship Id="rId6" Type="http://schemas.openxmlformats.org/officeDocument/2006/relationships/tags" Target="../tags/tag380.xml"/><Relationship Id="rId5" Type="http://schemas.openxmlformats.org/officeDocument/2006/relationships/tags" Target="../tags/tag379.xml"/><Relationship Id="rId4" Type="http://schemas.openxmlformats.org/officeDocument/2006/relationships/tags" Target="../tags/tag378.xml"/><Relationship Id="rId3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image" Target="../media/image2.png"/><Relationship Id="rId1" Type="http://schemas.openxmlformats.org/officeDocument/2006/relationships/tags" Target="../tags/tag37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tags" Target="../tags/tag309.xml"/><Relationship Id="rId1" Type="http://schemas.openxmlformats.org/officeDocument/2006/relationships/tags" Target="../tags/tag30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tags" Target="../tags/tag315.xml"/><Relationship Id="rId6" Type="http://schemas.openxmlformats.org/officeDocument/2006/relationships/tags" Target="../tags/tag314.xml"/><Relationship Id="rId5" Type="http://schemas.openxmlformats.org/officeDocument/2006/relationships/image" Target="../media/image8.png"/><Relationship Id="rId4" Type="http://schemas.openxmlformats.org/officeDocument/2006/relationships/tags" Target="../tags/tag313.xml"/><Relationship Id="rId3" Type="http://schemas.openxmlformats.org/officeDocument/2006/relationships/tags" Target="../tags/tag312.xml"/><Relationship Id="rId2" Type="http://schemas.openxmlformats.org/officeDocument/2006/relationships/tags" Target="../tags/tag311.xml"/><Relationship Id="rId1" Type="http://schemas.openxmlformats.org/officeDocument/2006/relationships/tags" Target="../tags/tag3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tags" Target="../tags/tag321.xml"/><Relationship Id="rId6" Type="http://schemas.openxmlformats.org/officeDocument/2006/relationships/image" Target="../media/image9.png"/><Relationship Id="rId5" Type="http://schemas.openxmlformats.org/officeDocument/2006/relationships/tags" Target="../tags/tag320.xml"/><Relationship Id="rId4" Type="http://schemas.openxmlformats.org/officeDocument/2006/relationships/tags" Target="../tags/tag319.xml"/><Relationship Id="rId3" Type="http://schemas.openxmlformats.org/officeDocument/2006/relationships/tags" Target="../tags/tag318.xml"/><Relationship Id="rId2" Type="http://schemas.openxmlformats.org/officeDocument/2006/relationships/tags" Target="../tags/tag317.xml"/><Relationship Id="rId1" Type="http://schemas.openxmlformats.org/officeDocument/2006/relationships/tags" Target="../tags/tag316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326.xml"/><Relationship Id="rId5" Type="http://schemas.openxmlformats.org/officeDocument/2006/relationships/image" Target="../media/image10.png"/><Relationship Id="rId4" Type="http://schemas.openxmlformats.org/officeDocument/2006/relationships/tags" Target="../tags/tag325.xml"/><Relationship Id="rId3" Type="http://schemas.openxmlformats.org/officeDocument/2006/relationships/tags" Target="../tags/tag324.xml"/><Relationship Id="rId2" Type="http://schemas.openxmlformats.org/officeDocument/2006/relationships/tags" Target="../tags/tag323.xml"/><Relationship Id="rId1" Type="http://schemas.openxmlformats.org/officeDocument/2006/relationships/tags" Target="../tags/tag322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331.xml"/><Relationship Id="rId5" Type="http://schemas.openxmlformats.org/officeDocument/2006/relationships/image" Target="../media/image11.png"/><Relationship Id="rId4" Type="http://schemas.openxmlformats.org/officeDocument/2006/relationships/tags" Target="../tags/tag330.xml"/><Relationship Id="rId3" Type="http://schemas.openxmlformats.org/officeDocument/2006/relationships/tags" Target="../tags/tag329.xml"/><Relationship Id="rId2" Type="http://schemas.openxmlformats.org/officeDocument/2006/relationships/tags" Target="../tags/tag328.xml"/><Relationship Id="rId1" Type="http://schemas.openxmlformats.org/officeDocument/2006/relationships/tags" Target="../tags/tag327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336.xml"/><Relationship Id="rId5" Type="http://schemas.openxmlformats.org/officeDocument/2006/relationships/image" Target="../media/image12.png"/><Relationship Id="rId4" Type="http://schemas.openxmlformats.org/officeDocument/2006/relationships/tags" Target="../tags/tag335.xml"/><Relationship Id="rId3" Type="http://schemas.openxmlformats.org/officeDocument/2006/relationships/tags" Target="../tags/tag334.xml"/><Relationship Id="rId2" Type="http://schemas.openxmlformats.org/officeDocument/2006/relationships/tags" Target="../tags/tag333.xml"/><Relationship Id="rId1" Type="http://schemas.openxmlformats.org/officeDocument/2006/relationships/tags" Target="../tags/tag332.xml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341.xml"/><Relationship Id="rId5" Type="http://schemas.openxmlformats.org/officeDocument/2006/relationships/image" Target="../media/image13.png"/><Relationship Id="rId4" Type="http://schemas.openxmlformats.org/officeDocument/2006/relationships/tags" Target="../tags/tag340.xml"/><Relationship Id="rId3" Type="http://schemas.openxmlformats.org/officeDocument/2006/relationships/tags" Target="../tags/tag339.xml"/><Relationship Id="rId2" Type="http://schemas.openxmlformats.org/officeDocument/2006/relationships/tags" Target="../tags/tag338.xml"/><Relationship Id="rId1" Type="http://schemas.openxmlformats.org/officeDocument/2006/relationships/tags" Target="../tags/tag337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346.xml"/><Relationship Id="rId5" Type="http://schemas.openxmlformats.org/officeDocument/2006/relationships/image" Target="../media/image14.png"/><Relationship Id="rId4" Type="http://schemas.openxmlformats.org/officeDocument/2006/relationships/tags" Target="../tags/tag345.xml"/><Relationship Id="rId3" Type="http://schemas.openxmlformats.org/officeDocument/2006/relationships/tags" Target="../tags/tag344.xml"/><Relationship Id="rId2" Type="http://schemas.openxmlformats.org/officeDocument/2006/relationships/tags" Target="../tags/tag343.xml"/><Relationship Id="rId1" Type="http://schemas.openxmlformats.org/officeDocument/2006/relationships/tags" Target="../tags/tag3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" name="标题 16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755015" y="2284095"/>
            <a:ext cx="5873115" cy="1741170"/>
          </a:xfrm>
        </p:spPr>
        <p:txBody>
          <a:bodyPr>
            <a:noAutofit/>
          </a:bodyPr>
          <a:p>
            <a:pPr marL="0" indent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4200"/>
              <a:t>第一章 </a:t>
            </a:r>
            <a:br>
              <a:rPr lang="zh-CN" altLang="en-US" sz="4200"/>
            </a:br>
            <a:r>
              <a:rPr lang="zh-CN" altLang="en-US" sz="4200"/>
              <a:t>网络新闻编辑学概说</a:t>
            </a:r>
            <a:endParaRPr lang="zh-CN" altLang="en-US" sz="4200"/>
          </a:p>
        </p:txBody>
      </p:sp>
      <p:sp>
        <p:nvSpPr>
          <p:cNvPr id="20" name="副标题 19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755241" y="4319394"/>
            <a:ext cx="5297107" cy="1085997"/>
          </a:xfrm>
        </p:spPr>
        <p:txBody>
          <a:bodyPr>
            <a:normAutofit fontScale="80000"/>
          </a:bodyPr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  <a:buNone/>
            </a:pPr>
            <a:r>
              <a:rPr lang="zh-CN" altLang="en-US" sz="2400">
                <a:solidFill>
                  <a:schemeClr val="bg1"/>
                </a:solidFill>
              </a:rPr>
              <a:t>参考资料：</a:t>
            </a:r>
            <a:endParaRPr lang="zh-CN" altLang="en-US" sz="2400">
              <a:solidFill>
                <a:schemeClr val="bg1"/>
              </a:solidFill>
            </a:endParaRPr>
          </a:p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SzPct val="100000"/>
              <a:buNone/>
            </a:pPr>
            <a:r>
              <a:rPr lang="zh-CN" altLang="en-US" sz="2400">
                <a:solidFill>
                  <a:schemeClr val="bg1"/>
                </a:solidFill>
              </a:rPr>
              <a:t>《第45次中国互联网络发展状况统计报告》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" name="任意多边形 31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1293955" y="1323220"/>
            <a:ext cx="815283" cy="639829"/>
          </a:xfrm>
          <a:custGeom>
            <a:avLst/>
            <a:gdLst/>
            <a:ahLst/>
            <a:cxnLst/>
            <a:rect l="l" t="t" r="r" b="b"/>
            <a:pathLst>
              <a:path w="346472" h="271909">
                <a:moveTo>
                  <a:pt x="321916" y="0"/>
                </a:moveTo>
                <a:lnTo>
                  <a:pt x="346472" y="52238"/>
                </a:lnTo>
                <a:cubicBezTo>
                  <a:pt x="321171" y="60573"/>
                  <a:pt x="303163" y="72181"/>
                  <a:pt x="292448" y="87064"/>
                </a:cubicBezTo>
                <a:cubicBezTo>
                  <a:pt x="281732" y="101947"/>
                  <a:pt x="276077" y="121741"/>
                  <a:pt x="275481" y="146447"/>
                </a:cubicBezTo>
                <a:lnTo>
                  <a:pt x="336203" y="146447"/>
                </a:lnTo>
                <a:lnTo>
                  <a:pt x="336203" y="271909"/>
                </a:lnTo>
                <a:lnTo>
                  <a:pt x="210741" y="271909"/>
                </a:lnTo>
                <a:lnTo>
                  <a:pt x="210741" y="181719"/>
                </a:lnTo>
                <a:cubicBezTo>
                  <a:pt x="210741" y="145405"/>
                  <a:pt x="213866" y="116830"/>
                  <a:pt x="220117" y="95994"/>
                </a:cubicBezTo>
                <a:cubicBezTo>
                  <a:pt x="226368" y="75158"/>
                  <a:pt x="238200" y="56331"/>
                  <a:pt x="255613" y="39514"/>
                </a:cubicBezTo>
                <a:cubicBezTo>
                  <a:pt x="273026" y="22696"/>
                  <a:pt x="295126" y="9525"/>
                  <a:pt x="321916" y="0"/>
                </a:cubicBezTo>
                <a:close/>
                <a:moveTo>
                  <a:pt x="111175" y="0"/>
                </a:moveTo>
                <a:lnTo>
                  <a:pt x="135732" y="52238"/>
                </a:lnTo>
                <a:cubicBezTo>
                  <a:pt x="110728" y="60573"/>
                  <a:pt x="92795" y="72181"/>
                  <a:pt x="81930" y="87064"/>
                </a:cubicBezTo>
                <a:cubicBezTo>
                  <a:pt x="71066" y="101947"/>
                  <a:pt x="65485" y="121741"/>
                  <a:pt x="65187" y="146447"/>
                </a:cubicBezTo>
                <a:lnTo>
                  <a:pt x="125462" y="146447"/>
                </a:lnTo>
                <a:lnTo>
                  <a:pt x="125462" y="271909"/>
                </a:lnTo>
                <a:lnTo>
                  <a:pt x="0" y="271909"/>
                </a:lnTo>
                <a:lnTo>
                  <a:pt x="0" y="181719"/>
                </a:lnTo>
                <a:cubicBezTo>
                  <a:pt x="0" y="145405"/>
                  <a:pt x="3200" y="116830"/>
                  <a:pt x="9600" y="95994"/>
                </a:cubicBezTo>
                <a:cubicBezTo>
                  <a:pt x="15999" y="75158"/>
                  <a:pt x="27906" y="56331"/>
                  <a:pt x="45319" y="39514"/>
                </a:cubicBezTo>
                <a:cubicBezTo>
                  <a:pt x="62731" y="22696"/>
                  <a:pt x="84684" y="9525"/>
                  <a:pt x="111175" y="0"/>
                </a:cubicBezTo>
                <a:close/>
              </a:path>
            </a:pathLst>
          </a:custGeom>
          <a:solidFill>
            <a:srgbClr val="373F4C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任意多边形 31"/>
          <p:cNvSpPr>
            <a:spLocks noChangeAspect="1"/>
          </p:cNvSpPr>
          <p:nvPr>
            <p:custDataLst>
              <p:tags r:id="rId2"/>
            </p:custDataLst>
          </p:nvPr>
        </p:nvSpPr>
        <p:spPr>
          <a:xfrm rot="10800000">
            <a:off x="10038961" y="4860578"/>
            <a:ext cx="859084" cy="674203"/>
          </a:xfrm>
          <a:custGeom>
            <a:avLst/>
            <a:gdLst/>
            <a:ahLst/>
            <a:cxnLst/>
            <a:rect l="l" t="t" r="r" b="b"/>
            <a:pathLst>
              <a:path w="346472" h="271909">
                <a:moveTo>
                  <a:pt x="321916" y="0"/>
                </a:moveTo>
                <a:lnTo>
                  <a:pt x="346472" y="52238"/>
                </a:lnTo>
                <a:cubicBezTo>
                  <a:pt x="321171" y="60573"/>
                  <a:pt x="303163" y="72181"/>
                  <a:pt x="292448" y="87064"/>
                </a:cubicBezTo>
                <a:cubicBezTo>
                  <a:pt x="281732" y="101947"/>
                  <a:pt x="276077" y="121741"/>
                  <a:pt x="275481" y="146447"/>
                </a:cubicBezTo>
                <a:lnTo>
                  <a:pt x="336203" y="146447"/>
                </a:lnTo>
                <a:lnTo>
                  <a:pt x="336203" y="271909"/>
                </a:lnTo>
                <a:lnTo>
                  <a:pt x="210741" y="271909"/>
                </a:lnTo>
                <a:lnTo>
                  <a:pt x="210741" y="181719"/>
                </a:lnTo>
                <a:cubicBezTo>
                  <a:pt x="210741" y="145405"/>
                  <a:pt x="213866" y="116830"/>
                  <a:pt x="220117" y="95994"/>
                </a:cubicBezTo>
                <a:cubicBezTo>
                  <a:pt x="226368" y="75158"/>
                  <a:pt x="238200" y="56331"/>
                  <a:pt x="255613" y="39514"/>
                </a:cubicBezTo>
                <a:cubicBezTo>
                  <a:pt x="273026" y="22696"/>
                  <a:pt x="295126" y="9525"/>
                  <a:pt x="321916" y="0"/>
                </a:cubicBezTo>
                <a:close/>
                <a:moveTo>
                  <a:pt x="111175" y="0"/>
                </a:moveTo>
                <a:lnTo>
                  <a:pt x="135732" y="52238"/>
                </a:lnTo>
                <a:cubicBezTo>
                  <a:pt x="110728" y="60573"/>
                  <a:pt x="92795" y="72181"/>
                  <a:pt x="81930" y="87064"/>
                </a:cubicBezTo>
                <a:cubicBezTo>
                  <a:pt x="71066" y="101947"/>
                  <a:pt x="65485" y="121741"/>
                  <a:pt x="65187" y="146447"/>
                </a:cubicBezTo>
                <a:lnTo>
                  <a:pt x="125462" y="146447"/>
                </a:lnTo>
                <a:lnTo>
                  <a:pt x="125462" y="271909"/>
                </a:lnTo>
                <a:lnTo>
                  <a:pt x="0" y="271909"/>
                </a:lnTo>
                <a:lnTo>
                  <a:pt x="0" y="181719"/>
                </a:lnTo>
                <a:cubicBezTo>
                  <a:pt x="0" y="145405"/>
                  <a:pt x="3200" y="116830"/>
                  <a:pt x="9600" y="95994"/>
                </a:cubicBezTo>
                <a:cubicBezTo>
                  <a:pt x="15999" y="75158"/>
                  <a:pt x="27906" y="56331"/>
                  <a:pt x="45319" y="39514"/>
                </a:cubicBezTo>
                <a:cubicBezTo>
                  <a:pt x="62731" y="22696"/>
                  <a:pt x="84684" y="9525"/>
                  <a:pt x="111175" y="0"/>
                </a:cubicBezTo>
                <a:close/>
              </a:path>
            </a:pathLst>
          </a:custGeom>
          <a:solidFill>
            <a:srgbClr val="373F4C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矩形 6"/>
          <p:cNvSpPr/>
          <p:nvPr>
            <p:custDataLst>
              <p:tags r:id="rId3"/>
            </p:custDataLst>
          </p:nvPr>
        </p:nvSpPr>
        <p:spPr>
          <a:xfrm>
            <a:off x="1649047" y="2451393"/>
            <a:ext cx="8893907" cy="1955215"/>
          </a:xfrm>
          <a:prstGeom prst="rect">
            <a:avLst/>
          </a:prstGeom>
        </p:spPr>
        <p:txBody>
          <a:bodyPr wrap="square" anchor="ctr" anchorCtr="0">
            <a:noAutofit/>
          </a:bodyPr>
          <a:p>
            <a:pPr marL="0" marR="0" lvl="0" indent="0" algn="just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  <a:defRPr/>
            </a:pPr>
            <a:r>
              <a:rPr kumimoji="0" lang="zh-CN" altLang="en-US" sz="3600" b="1" i="0" kern="1200" cap="none" spc="200" normalizeH="0" noProof="0">
                <a:ln>
                  <a:noFill/>
                </a:ln>
                <a:solidFill>
                  <a:srgbClr val="262626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</a:rPr>
              <a:t>思考：从以上的数据中，我们能看出现阶段我国互联网发展的趋势是什么呢？</a:t>
            </a:r>
            <a:endParaRPr kumimoji="0" lang="zh-CN" altLang="en-US" sz="3600" b="1" i="0" kern="1200" cap="none" spc="200" normalizeH="0" noProof="0">
              <a:ln>
                <a:noFill/>
              </a:ln>
              <a:solidFill>
                <a:srgbClr val="262626"/>
              </a:solidFill>
              <a:effectLst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601754"/>
          </a:xfrm>
          <a:prstGeom prst="rect">
            <a:avLst/>
          </a:prstGeom>
        </p:spPr>
      </p:pic>
      <p:sp>
        <p:nvSpPr>
          <p:cNvPr id="13" name="流程图: 数据 12"/>
          <p:cNvSpPr/>
          <p:nvPr>
            <p:custDataLst>
              <p:tags r:id="rId4"/>
            </p:custDataLst>
          </p:nvPr>
        </p:nvSpPr>
        <p:spPr>
          <a:xfrm flipH="1">
            <a:off x="0" y="0"/>
            <a:ext cx="12192000" cy="6858254"/>
          </a:xfrm>
          <a:prstGeom prst="flowChartInputOutput">
            <a:avLst/>
          </a:prstGeom>
          <a:solidFill>
            <a:srgbClr val="373F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 sz="16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矩形 13"/>
          <p:cNvSpPr/>
          <p:nvPr>
            <p:custDataLst>
              <p:tags r:id="rId5"/>
            </p:custDataLst>
          </p:nvPr>
        </p:nvSpPr>
        <p:spPr>
          <a:xfrm>
            <a:off x="0" y="1237800"/>
            <a:ext cx="12192000" cy="4913635"/>
          </a:xfrm>
          <a:prstGeom prst="rect">
            <a:avLst/>
          </a:prstGeom>
          <a:solidFill>
            <a:srgbClr val="FB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 sz="16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文本框 17"/>
          <p:cNvSpPr txBox="1"/>
          <p:nvPr>
            <p:custDataLst>
              <p:tags r:id="rId6"/>
            </p:custDataLst>
          </p:nvPr>
        </p:nvSpPr>
        <p:spPr>
          <a:xfrm>
            <a:off x="669882" y="300355"/>
            <a:ext cx="7099300" cy="62484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>
            <a:normAutofit/>
          </a:bodyPr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3200" b="1" spc="3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分析：</a:t>
            </a:r>
            <a:endParaRPr lang="zh-CN" altLang="en-US" sz="3200" b="1" spc="3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矩形 3"/>
          <p:cNvSpPr/>
          <p:nvPr>
            <p:custDataLst>
              <p:tags r:id="rId7"/>
            </p:custDataLst>
          </p:nvPr>
        </p:nvSpPr>
        <p:spPr>
          <a:xfrm>
            <a:off x="568325" y="1546225"/>
            <a:ext cx="11055350" cy="3274060"/>
          </a:xfrm>
          <a:prstGeom prst="rect">
            <a:avLst/>
          </a:prstGeom>
        </p:spPr>
        <p:txBody>
          <a:bodyPr wrap="square" lIns="91440" tIns="45720" rIns="91440" bIns="45720">
            <a:noAutofit/>
          </a:bodyPr>
          <a:p>
            <a:pPr marL="415925" lvl="0" indent="-342900" algn="l" font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tx1">
                  <a:lumMod val="95000"/>
                  <a:lumOff val="5000"/>
                </a:schemeClr>
              </a:buClr>
              <a:buSzPct val="130000"/>
              <a:buFont typeface="Arial" panose="020B0604020202090204" pitchFamily="34" charset="0"/>
              <a:buChar char="•"/>
            </a:pPr>
            <a:r>
              <a:rPr lang="zh-CN" altLang="en-US" sz="2400"/>
              <a:t>我国的网民数量在不断地攀升中，我国互联网发展处于高速发展的状态；</a:t>
            </a:r>
            <a:endParaRPr lang="zh-CN" altLang="en-US" sz="2400"/>
          </a:p>
          <a:p>
            <a:pPr marL="415925" lvl="0" indent="-342900" algn="l" font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tx1">
                  <a:lumMod val="95000"/>
                  <a:lumOff val="5000"/>
                </a:schemeClr>
              </a:buClr>
              <a:buSzPct val="130000"/>
              <a:buFont typeface="Arial" panose="020B0604020202090204" pitchFamily="34" charset="0"/>
              <a:buChar char="•"/>
            </a:pPr>
            <a:r>
              <a:rPr lang="zh-CN" altLang="en-US" sz="2400"/>
              <a:t>在我国9.04亿网民当中，使用手机上网是主要手段；</a:t>
            </a:r>
            <a:endParaRPr lang="zh-CN" altLang="en-US" sz="2400"/>
          </a:p>
          <a:p>
            <a:pPr marL="415925" lvl="0" indent="-342900" algn="l" font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tx1">
                  <a:lumMod val="95000"/>
                  <a:lumOff val="5000"/>
                </a:schemeClr>
              </a:buClr>
              <a:buSzPct val="130000"/>
              <a:buFont typeface="Arial" panose="020B0604020202090204" pitchFamily="34" charset="0"/>
              <a:buChar char="•"/>
            </a:pPr>
            <a:r>
              <a:rPr lang="zh-CN" altLang="en-US" sz="2400"/>
              <a:t>在手机app的使用数量上，15-19岁人均84个，年龄越大，使用的app数量越少，这种趋势是符合年龄段发展的，用户年龄层越高，对app的习惯实用性更强；</a:t>
            </a:r>
            <a:endParaRPr lang="zh-CN" altLang="en-US" sz="2400"/>
          </a:p>
          <a:p>
            <a:pPr marL="415925" lvl="0" indent="-342900" algn="l" font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tx1">
                  <a:lumMod val="95000"/>
                  <a:lumOff val="5000"/>
                </a:schemeClr>
              </a:buClr>
              <a:buSzPct val="130000"/>
              <a:buFont typeface="Arial" panose="020B0604020202090204" pitchFamily="34" charset="0"/>
              <a:buChar char="•"/>
            </a:pPr>
            <a:r>
              <a:rPr lang="zh-CN" altLang="en-US" sz="2400"/>
              <a:t>利用手机作为网络信息接收端，促使手机app大幅度发展，网站流量减少；</a:t>
            </a:r>
            <a:endParaRPr lang="zh-CN" altLang="en-US" sz="2400"/>
          </a:p>
          <a:p>
            <a:pPr marL="415925" lvl="0" indent="-342900" algn="l" font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tx1">
                  <a:lumMod val="95000"/>
                  <a:lumOff val="5000"/>
                </a:schemeClr>
              </a:buClr>
              <a:buSzPct val="130000"/>
              <a:buFont typeface="Arial" panose="020B0604020202090204" pitchFamily="34" charset="0"/>
              <a:buChar char="•"/>
            </a:pPr>
            <a:r>
              <a:rPr lang="zh-CN" altLang="en-US" sz="2400"/>
              <a:t>“数字化”政务促使“.cn“网站数量增加。</a:t>
            </a:r>
            <a:endParaRPr lang="zh-CN" altLang="en-US" sz="2400"/>
          </a:p>
        </p:txBody>
      </p:sp>
    </p:spTree>
    <p:custDataLst>
      <p:tags r:id="rId8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4072128" cy="6858000"/>
          </a:xfrm>
          <a:prstGeom prst="rect">
            <a:avLst/>
          </a:prstGeom>
          <a:solidFill>
            <a:srgbClr val="373F4C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p>
            <a:pPr algn="ctr"/>
            <a:endParaRPr lang="zh-CN" altLang="en-US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4687713" y="4852857"/>
            <a:ext cx="6756000" cy="1241943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SzPct val="100000"/>
              <a:buFontTx/>
              <a:buNone/>
              <a:defRPr/>
            </a:pPr>
            <a:r>
              <a:rPr kumimoji="0" lang="en-US" altLang="zh-CN" sz="1800" b="0" i="0" kern="1200" cap="none" spc="0" normalizeH="0" noProof="0">
                <a:ln>
                  <a:noFill/>
                </a:ln>
                <a:solidFill>
                  <a:srgbClr val="40404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</a:t>
            </a:r>
            <a:r>
              <a:rPr lang="zh-CN" altLang="en-US">
                <a:sym typeface="+mn-ea"/>
              </a:rPr>
              <a:t>截至2020年3月,20-29岁、30-39岁网民占比分别为21.5%、20.8%,高于其他年龄群体;40-49岁网民群体占比为17.6%;50岁及以上网民群体占比为16.9%,互联网持续向中高龄人群渗透。</a:t>
            </a:r>
            <a:endParaRPr kumimoji="0" lang="zh-CN" altLang="en-US" sz="1800" b="0" i="0" kern="1200" cap="none" spc="0" normalizeH="0" noProof="0">
              <a:ln>
                <a:noFill/>
              </a:ln>
              <a:solidFill>
                <a:srgbClr val="404040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3" name="矩形 22"/>
          <p:cNvSpPr/>
          <p:nvPr>
            <p:custDataLst>
              <p:tags r:id="rId3"/>
            </p:custDataLst>
          </p:nvPr>
        </p:nvSpPr>
        <p:spPr>
          <a:xfrm>
            <a:off x="4687713" y="734097"/>
            <a:ext cx="6755999" cy="3862857"/>
          </a:xfrm>
          <a:prstGeom prst="rect">
            <a:avLst/>
          </a:prstGeom>
          <a:solidFill>
            <a:srgbClr val="FBFCFC"/>
          </a:solidFill>
          <a:ln>
            <a:noFill/>
          </a:ln>
          <a:effectLst>
            <a:outerShdw blurRad="127000" dist="38100" dir="5400000" algn="t" rotWithShape="0">
              <a:srgbClr val="0D0D0D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417195" y="2298700"/>
            <a:ext cx="3281045" cy="2304415"/>
          </a:xfrm>
          <a:prstGeom prst="rect">
            <a:avLst/>
          </a:prstGeom>
          <a:noFill/>
        </p:spPr>
        <p:txBody>
          <a:bodyPr wrap="square" lIns="90000" tIns="46800" rIns="90000" bIns="4680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  <a:defRPr/>
            </a:pPr>
            <a:r>
              <a:rPr kumimoji="0" lang="zh-CN" altLang="en-US" sz="5400" b="1" i="0" kern="1200" cap="none" spc="600" normalizeH="0">
                <a:solidFill>
                  <a:srgbClr val="FFC000"/>
                </a:solidFill>
                <a:uFillTx/>
                <a:latin typeface="Arial" panose="020B0604020202090204" pitchFamily="34" charset="0"/>
                <a:ea typeface="汉仪旗黑-85S" panose="00020600040101010101" pitchFamily="18" charset="-122"/>
                <a:cs typeface="+mj-cs"/>
              </a:rPr>
              <a:t>（二）</a:t>
            </a:r>
            <a:endParaRPr kumimoji="0" lang="zh-CN" altLang="en-US" sz="5400" b="1" i="0" kern="1200" cap="none" spc="600" normalizeH="0">
              <a:solidFill>
                <a:srgbClr val="FFC000"/>
              </a:solidFill>
              <a:uFillTx/>
              <a:latin typeface="Arial" panose="020B0604020202090204" pitchFamily="34" charset="0"/>
              <a:ea typeface="汉仪旗黑-85S" panose="00020600040101010101" pitchFamily="18" charset="-122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  <a:defRPr/>
            </a:pPr>
            <a:r>
              <a:rPr kumimoji="0" lang="zh-CN" altLang="en-US" sz="5400" b="1" i="0" kern="1200" cap="none" spc="600" normalizeH="0">
                <a:solidFill>
                  <a:srgbClr val="FFC000"/>
                </a:solidFill>
                <a:uFillTx/>
                <a:latin typeface="Arial" panose="020B0604020202090204" pitchFamily="34" charset="0"/>
                <a:ea typeface="汉仪旗黑-85S" panose="00020600040101010101" pitchFamily="18" charset="-122"/>
                <a:cs typeface="+mj-cs"/>
              </a:rPr>
              <a:t>年龄结构</a:t>
            </a:r>
            <a:endParaRPr kumimoji="0" lang="zh-CN" altLang="en-US" sz="5400" b="1" i="0" kern="1200" cap="none" spc="600" normalizeH="0">
              <a:solidFill>
                <a:srgbClr val="FFC000"/>
              </a:solidFill>
              <a:uFillTx/>
              <a:latin typeface="Arial" panose="020B0604020202090204" pitchFamily="34" charset="0"/>
              <a:ea typeface="汉仪旗黑-85S" panose="00020600040101010101" pitchFamily="18" charset="-122"/>
              <a:cs typeface="+mj-cs"/>
            </a:endParaRPr>
          </a:p>
        </p:txBody>
      </p:sp>
      <p:pic>
        <p:nvPicPr>
          <p:cNvPr id="2" name="图片 1" descr="屏幕快照 2020-05-12 下午2.31.31"/>
          <p:cNvPicPr>
            <a:picLocks noChangeAspect="1"/>
          </p:cNvPicPr>
          <p:nvPr/>
        </p:nvPicPr>
        <p:blipFill>
          <a:blip r:embed="rId5"/>
          <a:srcRect l="7803" t="36792" r="8447"/>
          <a:stretch>
            <a:fillRect/>
          </a:stretch>
        </p:blipFill>
        <p:spPr>
          <a:xfrm>
            <a:off x="4820920" y="1133475"/>
            <a:ext cx="6489065" cy="306451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4072128" cy="6858000"/>
          </a:xfrm>
          <a:prstGeom prst="rect">
            <a:avLst/>
          </a:prstGeom>
          <a:solidFill>
            <a:srgbClr val="373F4C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p>
            <a:pPr algn="ctr"/>
            <a:endParaRPr lang="zh-CN" altLang="en-US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4687713" y="4852857"/>
            <a:ext cx="6756000" cy="1241943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SzPct val="100000"/>
              <a:buFontTx/>
              <a:buNone/>
              <a:defRPr/>
            </a:pPr>
            <a:r>
              <a:rPr kumimoji="0" lang="en-US" altLang="zh-CN" sz="1800" b="0" i="0" kern="1200" cap="none" spc="0" normalizeH="0" noProof="0">
                <a:ln>
                  <a:noFill/>
                </a:ln>
                <a:solidFill>
                  <a:srgbClr val="40404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</a:t>
            </a:r>
            <a:r>
              <a:rPr lang="zh-CN" altLang="en-US">
                <a:sym typeface="+mn-ea"/>
              </a:rPr>
              <a:t>截至2020年3月,初中、高中/中专/技校学历的网民群体占比分别为41.1%、22.2%,受过大学专科及以上教育的网民群体占比为19.5%。</a:t>
            </a:r>
            <a:endParaRPr lang="zh-CN" altLang="en-US"/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SzPct val="100000"/>
              <a:buFontTx/>
              <a:buNone/>
              <a:defRPr/>
            </a:pPr>
            <a:endParaRPr kumimoji="0" lang="zh-CN" altLang="en-US" sz="1800" b="0" i="0" kern="1200" cap="none" spc="0" normalizeH="0" noProof="0">
              <a:ln>
                <a:noFill/>
              </a:ln>
              <a:solidFill>
                <a:srgbClr val="404040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3" name="矩形 22"/>
          <p:cNvSpPr/>
          <p:nvPr>
            <p:custDataLst>
              <p:tags r:id="rId3"/>
            </p:custDataLst>
          </p:nvPr>
        </p:nvSpPr>
        <p:spPr>
          <a:xfrm>
            <a:off x="4687713" y="734097"/>
            <a:ext cx="6755999" cy="3862857"/>
          </a:xfrm>
          <a:prstGeom prst="rect">
            <a:avLst/>
          </a:prstGeom>
          <a:solidFill>
            <a:srgbClr val="FBFCFC"/>
          </a:solidFill>
          <a:ln>
            <a:noFill/>
          </a:ln>
          <a:effectLst>
            <a:outerShdw blurRad="127000" dist="38100" dir="5400000" algn="t" rotWithShape="0">
              <a:srgbClr val="0D0D0D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417195" y="2298700"/>
            <a:ext cx="3281045" cy="2304415"/>
          </a:xfrm>
          <a:prstGeom prst="rect">
            <a:avLst/>
          </a:prstGeom>
          <a:noFill/>
        </p:spPr>
        <p:txBody>
          <a:bodyPr wrap="square" lIns="90000" tIns="46800" rIns="90000" bIns="4680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  <a:defRPr/>
            </a:pPr>
            <a:r>
              <a:rPr kumimoji="0" lang="zh-CN" altLang="en-US" sz="5400" b="1" i="0" kern="1200" cap="none" spc="600" normalizeH="0">
                <a:solidFill>
                  <a:srgbClr val="FFC000"/>
                </a:solidFill>
                <a:uFillTx/>
                <a:latin typeface="Arial" panose="020B0604020202090204" pitchFamily="34" charset="0"/>
                <a:ea typeface="汉仪旗黑-85S" panose="00020600040101010101" pitchFamily="18" charset="-122"/>
                <a:cs typeface="+mj-cs"/>
              </a:rPr>
              <a:t>（三）</a:t>
            </a:r>
            <a:endParaRPr kumimoji="0" lang="zh-CN" altLang="en-US" sz="5400" b="1" i="0" kern="1200" cap="none" spc="600" normalizeH="0">
              <a:solidFill>
                <a:srgbClr val="FFC000"/>
              </a:solidFill>
              <a:uFillTx/>
              <a:latin typeface="Arial" panose="020B0604020202090204" pitchFamily="34" charset="0"/>
              <a:ea typeface="汉仪旗黑-85S" panose="00020600040101010101" pitchFamily="18" charset="-122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  <a:defRPr/>
            </a:pPr>
            <a:r>
              <a:rPr kumimoji="0" lang="zh-CN" altLang="en-US" sz="5400" b="1" i="0" kern="1200" cap="none" spc="600" normalizeH="0">
                <a:solidFill>
                  <a:srgbClr val="FFC000"/>
                </a:solidFill>
                <a:uFillTx/>
                <a:latin typeface="Arial" panose="020B0604020202090204" pitchFamily="34" charset="0"/>
                <a:ea typeface="汉仪旗黑-85S" panose="00020600040101010101" pitchFamily="18" charset="-122"/>
                <a:cs typeface="+mj-cs"/>
              </a:rPr>
              <a:t>学历结构</a:t>
            </a:r>
            <a:endParaRPr kumimoji="0" lang="zh-CN" altLang="en-US" sz="5400" b="1" i="0" kern="1200" cap="none" spc="600" normalizeH="0">
              <a:solidFill>
                <a:srgbClr val="FFC000"/>
              </a:solidFill>
              <a:uFillTx/>
              <a:latin typeface="Arial" panose="020B0604020202090204" pitchFamily="34" charset="0"/>
              <a:ea typeface="汉仪旗黑-85S" panose="00020600040101010101" pitchFamily="18" charset="-122"/>
              <a:cs typeface="+mj-cs"/>
            </a:endParaRPr>
          </a:p>
        </p:txBody>
      </p:sp>
      <p:pic>
        <p:nvPicPr>
          <p:cNvPr id="3" name="图片 2" descr="屏幕快照 2020-05-12 下午2.32.22"/>
          <p:cNvPicPr>
            <a:picLocks noChangeAspect="1"/>
          </p:cNvPicPr>
          <p:nvPr/>
        </p:nvPicPr>
        <p:blipFill>
          <a:blip r:embed="rId5"/>
          <a:srcRect t="26414" r="9501"/>
          <a:stretch>
            <a:fillRect/>
          </a:stretch>
        </p:blipFill>
        <p:spPr>
          <a:xfrm>
            <a:off x="4768850" y="934720"/>
            <a:ext cx="6570345" cy="343471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4072128" cy="6858000"/>
          </a:xfrm>
          <a:prstGeom prst="rect">
            <a:avLst/>
          </a:prstGeom>
          <a:solidFill>
            <a:srgbClr val="373F4C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p>
            <a:pPr algn="ctr"/>
            <a:endParaRPr lang="zh-CN" altLang="en-US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417195" y="2298700"/>
            <a:ext cx="3281045" cy="2304415"/>
          </a:xfrm>
          <a:prstGeom prst="rect">
            <a:avLst/>
          </a:prstGeom>
          <a:noFill/>
        </p:spPr>
        <p:txBody>
          <a:bodyPr wrap="square" lIns="90000" tIns="46800" rIns="90000" bIns="4680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  <a:defRPr/>
            </a:pPr>
            <a:r>
              <a:rPr kumimoji="0" lang="zh-CN" altLang="en-US" sz="5400" b="1" i="0" kern="1200" cap="none" spc="600" normalizeH="0">
                <a:solidFill>
                  <a:srgbClr val="FFC000"/>
                </a:solidFill>
                <a:uFillTx/>
                <a:latin typeface="Arial" panose="020B0604020202090204" pitchFamily="34" charset="0"/>
                <a:ea typeface="汉仪旗黑-85S" panose="00020600040101010101" pitchFamily="18" charset="-122"/>
                <a:cs typeface="+mj-cs"/>
              </a:rPr>
              <a:t>网民职业结构</a:t>
            </a:r>
            <a:endParaRPr kumimoji="0" lang="zh-CN" altLang="en-US" sz="5400" b="1" i="0" kern="1200" cap="none" spc="600" normalizeH="0">
              <a:solidFill>
                <a:srgbClr val="FFC000"/>
              </a:solidFill>
              <a:uFillTx/>
              <a:latin typeface="Arial" panose="020B0604020202090204" pitchFamily="34" charset="0"/>
              <a:ea typeface="汉仪旗黑-85S" panose="00020600040101010101" pitchFamily="18" charset="-122"/>
              <a:cs typeface="+mj-cs"/>
            </a:endParaRPr>
          </a:p>
        </p:txBody>
      </p:sp>
      <p:pic>
        <p:nvPicPr>
          <p:cNvPr id="2" name="图片 1" descr="屏幕快照 2020-05-12 下午2.33.55"/>
          <p:cNvPicPr>
            <a:picLocks noChangeAspect="1"/>
          </p:cNvPicPr>
          <p:nvPr/>
        </p:nvPicPr>
        <p:blipFill>
          <a:blip r:embed="rId3"/>
          <a:srcRect t="8663"/>
          <a:stretch>
            <a:fillRect/>
          </a:stretch>
        </p:blipFill>
        <p:spPr>
          <a:xfrm>
            <a:off x="4981575" y="179070"/>
            <a:ext cx="6209665" cy="654685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4072128" cy="6858000"/>
          </a:xfrm>
          <a:prstGeom prst="rect">
            <a:avLst/>
          </a:prstGeom>
          <a:solidFill>
            <a:srgbClr val="373F4C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p>
            <a:pPr algn="ctr"/>
            <a:endParaRPr lang="zh-CN" altLang="en-US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2"/>
            </p:custDataLst>
          </p:nvPr>
        </p:nvSpPr>
        <p:spPr>
          <a:xfrm>
            <a:off x="417195" y="2298700"/>
            <a:ext cx="3281045" cy="2304415"/>
          </a:xfrm>
          <a:prstGeom prst="rect">
            <a:avLst/>
          </a:prstGeom>
          <a:noFill/>
        </p:spPr>
        <p:txBody>
          <a:bodyPr wrap="square" lIns="90000" tIns="46800" rIns="90000" bIns="4680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  <a:defRPr/>
            </a:pPr>
            <a:r>
              <a:rPr kumimoji="0" lang="zh-CN" altLang="en-US" sz="5400" b="1" i="0" kern="1200" cap="none" spc="600" normalizeH="0">
                <a:solidFill>
                  <a:srgbClr val="FFC000"/>
                </a:solidFill>
                <a:uFillTx/>
                <a:latin typeface="Arial" panose="020B0604020202090204" pitchFamily="34" charset="0"/>
                <a:ea typeface="汉仪旗黑-85S" panose="00020600040101010101" pitchFamily="18" charset="-122"/>
                <a:cs typeface="+mj-cs"/>
              </a:rPr>
              <a:t>网民个人月收入</a:t>
            </a:r>
            <a:endParaRPr kumimoji="0" lang="zh-CN" altLang="en-US" sz="5400" b="1" i="0" kern="1200" cap="none" spc="600" normalizeH="0">
              <a:solidFill>
                <a:srgbClr val="FFC000"/>
              </a:solidFill>
              <a:uFillTx/>
              <a:latin typeface="Arial" panose="020B0604020202090204" pitchFamily="34" charset="0"/>
              <a:ea typeface="汉仪旗黑-85S" panose="00020600040101010101" pitchFamily="18" charset="-122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  <a:defRPr/>
            </a:pPr>
            <a:r>
              <a:rPr kumimoji="0" lang="zh-CN" altLang="en-US" sz="5400" b="1" i="0" kern="1200" cap="none" spc="600" normalizeH="0">
                <a:solidFill>
                  <a:srgbClr val="FFC000"/>
                </a:solidFill>
                <a:uFillTx/>
                <a:latin typeface="Arial" panose="020B0604020202090204" pitchFamily="34" charset="0"/>
                <a:ea typeface="汉仪旗黑-85S" panose="00020600040101010101" pitchFamily="18" charset="-122"/>
                <a:cs typeface="+mj-cs"/>
              </a:rPr>
              <a:t>结构</a:t>
            </a:r>
            <a:endParaRPr kumimoji="0" lang="en-US" altLang="zh-CN" sz="5400" b="1" i="0" kern="1200" cap="none" spc="600" normalizeH="0">
              <a:solidFill>
                <a:srgbClr val="FFC000"/>
              </a:solidFill>
              <a:uFillTx/>
              <a:latin typeface="Arial" panose="020B0604020202090204" pitchFamily="34" charset="0"/>
              <a:ea typeface="汉仪旗黑-85S" panose="00020600040101010101" pitchFamily="18" charset="-122"/>
              <a:cs typeface="+mj-cs"/>
            </a:endParaRPr>
          </a:p>
        </p:txBody>
      </p:sp>
      <p:pic>
        <p:nvPicPr>
          <p:cNvPr id="3" name="图片 2" descr="屏幕快照 2020-05-12 下午2.34.41"/>
          <p:cNvPicPr>
            <a:picLocks noChangeAspect="1"/>
          </p:cNvPicPr>
          <p:nvPr/>
        </p:nvPicPr>
        <p:blipFill>
          <a:blip r:embed="rId3"/>
          <a:srcRect t="8773"/>
          <a:stretch>
            <a:fillRect/>
          </a:stretch>
        </p:blipFill>
        <p:spPr>
          <a:xfrm>
            <a:off x="4672330" y="332740"/>
            <a:ext cx="7041515" cy="617855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" name="任意多边形 31"/>
          <p:cNvSpPr>
            <a:spLocks noChangeAspect="1"/>
          </p:cNvSpPr>
          <p:nvPr>
            <p:custDataLst>
              <p:tags r:id="rId1"/>
            </p:custDataLst>
          </p:nvPr>
        </p:nvSpPr>
        <p:spPr>
          <a:xfrm>
            <a:off x="1293955" y="1323220"/>
            <a:ext cx="815283" cy="639829"/>
          </a:xfrm>
          <a:custGeom>
            <a:avLst/>
            <a:gdLst/>
            <a:ahLst/>
            <a:cxnLst/>
            <a:rect l="l" t="t" r="r" b="b"/>
            <a:pathLst>
              <a:path w="346472" h="271909">
                <a:moveTo>
                  <a:pt x="321916" y="0"/>
                </a:moveTo>
                <a:lnTo>
                  <a:pt x="346472" y="52238"/>
                </a:lnTo>
                <a:cubicBezTo>
                  <a:pt x="321171" y="60573"/>
                  <a:pt x="303163" y="72181"/>
                  <a:pt x="292448" y="87064"/>
                </a:cubicBezTo>
                <a:cubicBezTo>
                  <a:pt x="281732" y="101947"/>
                  <a:pt x="276077" y="121741"/>
                  <a:pt x="275481" y="146447"/>
                </a:cubicBezTo>
                <a:lnTo>
                  <a:pt x="336203" y="146447"/>
                </a:lnTo>
                <a:lnTo>
                  <a:pt x="336203" y="271909"/>
                </a:lnTo>
                <a:lnTo>
                  <a:pt x="210741" y="271909"/>
                </a:lnTo>
                <a:lnTo>
                  <a:pt x="210741" y="181719"/>
                </a:lnTo>
                <a:cubicBezTo>
                  <a:pt x="210741" y="145405"/>
                  <a:pt x="213866" y="116830"/>
                  <a:pt x="220117" y="95994"/>
                </a:cubicBezTo>
                <a:cubicBezTo>
                  <a:pt x="226368" y="75158"/>
                  <a:pt x="238200" y="56331"/>
                  <a:pt x="255613" y="39514"/>
                </a:cubicBezTo>
                <a:cubicBezTo>
                  <a:pt x="273026" y="22696"/>
                  <a:pt x="295126" y="9525"/>
                  <a:pt x="321916" y="0"/>
                </a:cubicBezTo>
                <a:close/>
                <a:moveTo>
                  <a:pt x="111175" y="0"/>
                </a:moveTo>
                <a:lnTo>
                  <a:pt x="135732" y="52238"/>
                </a:lnTo>
                <a:cubicBezTo>
                  <a:pt x="110728" y="60573"/>
                  <a:pt x="92795" y="72181"/>
                  <a:pt x="81930" y="87064"/>
                </a:cubicBezTo>
                <a:cubicBezTo>
                  <a:pt x="71066" y="101947"/>
                  <a:pt x="65485" y="121741"/>
                  <a:pt x="65187" y="146447"/>
                </a:cubicBezTo>
                <a:lnTo>
                  <a:pt x="125462" y="146447"/>
                </a:lnTo>
                <a:lnTo>
                  <a:pt x="125462" y="271909"/>
                </a:lnTo>
                <a:lnTo>
                  <a:pt x="0" y="271909"/>
                </a:lnTo>
                <a:lnTo>
                  <a:pt x="0" y="181719"/>
                </a:lnTo>
                <a:cubicBezTo>
                  <a:pt x="0" y="145405"/>
                  <a:pt x="3200" y="116830"/>
                  <a:pt x="9600" y="95994"/>
                </a:cubicBezTo>
                <a:cubicBezTo>
                  <a:pt x="15999" y="75158"/>
                  <a:pt x="27906" y="56331"/>
                  <a:pt x="45319" y="39514"/>
                </a:cubicBezTo>
                <a:cubicBezTo>
                  <a:pt x="62731" y="22696"/>
                  <a:pt x="84684" y="9525"/>
                  <a:pt x="111175" y="0"/>
                </a:cubicBezTo>
                <a:close/>
              </a:path>
            </a:pathLst>
          </a:custGeom>
          <a:solidFill>
            <a:srgbClr val="373F4C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p>
            <a:pPr algn="ctr"/>
            <a:endParaRPr lang="zh-CN" altLang="en-US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任意多边形 31"/>
          <p:cNvSpPr>
            <a:spLocks noChangeAspect="1"/>
          </p:cNvSpPr>
          <p:nvPr>
            <p:custDataLst>
              <p:tags r:id="rId2"/>
            </p:custDataLst>
          </p:nvPr>
        </p:nvSpPr>
        <p:spPr>
          <a:xfrm rot="10800000">
            <a:off x="10038961" y="4860578"/>
            <a:ext cx="859084" cy="674203"/>
          </a:xfrm>
          <a:custGeom>
            <a:avLst/>
            <a:gdLst/>
            <a:ahLst/>
            <a:cxnLst/>
            <a:rect l="l" t="t" r="r" b="b"/>
            <a:pathLst>
              <a:path w="346472" h="271909">
                <a:moveTo>
                  <a:pt x="321916" y="0"/>
                </a:moveTo>
                <a:lnTo>
                  <a:pt x="346472" y="52238"/>
                </a:lnTo>
                <a:cubicBezTo>
                  <a:pt x="321171" y="60573"/>
                  <a:pt x="303163" y="72181"/>
                  <a:pt x="292448" y="87064"/>
                </a:cubicBezTo>
                <a:cubicBezTo>
                  <a:pt x="281732" y="101947"/>
                  <a:pt x="276077" y="121741"/>
                  <a:pt x="275481" y="146447"/>
                </a:cubicBezTo>
                <a:lnTo>
                  <a:pt x="336203" y="146447"/>
                </a:lnTo>
                <a:lnTo>
                  <a:pt x="336203" y="271909"/>
                </a:lnTo>
                <a:lnTo>
                  <a:pt x="210741" y="271909"/>
                </a:lnTo>
                <a:lnTo>
                  <a:pt x="210741" y="181719"/>
                </a:lnTo>
                <a:cubicBezTo>
                  <a:pt x="210741" y="145405"/>
                  <a:pt x="213866" y="116830"/>
                  <a:pt x="220117" y="95994"/>
                </a:cubicBezTo>
                <a:cubicBezTo>
                  <a:pt x="226368" y="75158"/>
                  <a:pt x="238200" y="56331"/>
                  <a:pt x="255613" y="39514"/>
                </a:cubicBezTo>
                <a:cubicBezTo>
                  <a:pt x="273026" y="22696"/>
                  <a:pt x="295126" y="9525"/>
                  <a:pt x="321916" y="0"/>
                </a:cubicBezTo>
                <a:close/>
                <a:moveTo>
                  <a:pt x="111175" y="0"/>
                </a:moveTo>
                <a:lnTo>
                  <a:pt x="135732" y="52238"/>
                </a:lnTo>
                <a:cubicBezTo>
                  <a:pt x="110728" y="60573"/>
                  <a:pt x="92795" y="72181"/>
                  <a:pt x="81930" y="87064"/>
                </a:cubicBezTo>
                <a:cubicBezTo>
                  <a:pt x="71066" y="101947"/>
                  <a:pt x="65485" y="121741"/>
                  <a:pt x="65187" y="146447"/>
                </a:cubicBezTo>
                <a:lnTo>
                  <a:pt x="125462" y="146447"/>
                </a:lnTo>
                <a:lnTo>
                  <a:pt x="125462" y="271909"/>
                </a:lnTo>
                <a:lnTo>
                  <a:pt x="0" y="271909"/>
                </a:lnTo>
                <a:lnTo>
                  <a:pt x="0" y="181719"/>
                </a:lnTo>
                <a:cubicBezTo>
                  <a:pt x="0" y="145405"/>
                  <a:pt x="3200" y="116830"/>
                  <a:pt x="9600" y="95994"/>
                </a:cubicBezTo>
                <a:cubicBezTo>
                  <a:pt x="15999" y="75158"/>
                  <a:pt x="27906" y="56331"/>
                  <a:pt x="45319" y="39514"/>
                </a:cubicBezTo>
                <a:cubicBezTo>
                  <a:pt x="62731" y="22696"/>
                  <a:pt x="84684" y="9525"/>
                  <a:pt x="111175" y="0"/>
                </a:cubicBezTo>
                <a:close/>
              </a:path>
            </a:pathLst>
          </a:custGeom>
          <a:solidFill>
            <a:srgbClr val="373F4C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矩形 6"/>
          <p:cNvSpPr/>
          <p:nvPr>
            <p:custDataLst>
              <p:tags r:id="rId3"/>
            </p:custDataLst>
          </p:nvPr>
        </p:nvSpPr>
        <p:spPr>
          <a:xfrm>
            <a:off x="1649047" y="2451393"/>
            <a:ext cx="8893907" cy="1955215"/>
          </a:xfrm>
          <a:prstGeom prst="rect">
            <a:avLst/>
          </a:prstGeom>
        </p:spPr>
        <p:txBody>
          <a:bodyPr wrap="square" anchor="ctr" anchorCtr="0">
            <a:noAutofit/>
          </a:bodyPr>
          <a:p>
            <a:pPr marL="0" marR="0" lvl="0" indent="0" algn="just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  <a:defRPr/>
            </a:pPr>
            <a:r>
              <a:rPr lang="zh-CN" altLang="en-US" sz="3600" b="1" spc="200" noProof="0">
                <a:ln>
                  <a:noFill/>
                </a:ln>
                <a:solidFill>
                  <a:srgbClr val="262626"/>
                </a:solidFill>
                <a:effectLst/>
                <a:latin typeface="微软雅黑" panose="020B0503020204020204" charset="-122"/>
                <a:ea typeface="微软雅黑" panose="020B0503020204020204" charset="-122"/>
                <a:sym typeface="+mn-ea"/>
              </a:rPr>
              <a:t>思考：结合上述的用户规模数据分析，我国现阶段网络发展、传播当中可能会出现什么问题？</a:t>
            </a:r>
            <a:endParaRPr kumimoji="0" lang="zh-CN" altLang="en-US" sz="3600" b="1" i="0" kern="1200" cap="none" spc="200" normalizeH="0" noProof="0">
              <a:ln>
                <a:noFill/>
              </a:ln>
              <a:solidFill>
                <a:srgbClr val="262626"/>
              </a:solidFill>
              <a:effectLst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7" name="图片 6"/>
          <p:cNvPicPr/>
          <p:nvPr userDrawn="1">
            <p:custDataLst>
              <p:tags r:id="rId1"/>
            </p:custDataLst>
          </p:nvPr>
        </p:nvPicPr>
        <p:blipFill>
          <a:blip r:embed="rId2" r:link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20090" cy="601754"/>
          </a:xfrm>
          <a:prstGeom prst="rect">
            <a:avLst/>
          </a:prstGeom>
        </p:spPr>
      </p:pic>
      <p:sp>
        <p:nvSpPr>
          <p:cNvPr id="13" name="流程图: 数据 12"/>
          <p:cNvSpPr/>
          <p:nvPr>
            <p:custDataLst>
              <p:tags r:id="rId4"/>
            </p:custDataLst>
          </p:nvPr>
        </p:nvSpPr>
        <p:spPr>
          <a:xfrm flipH="1">
            <a:off x="0" y="0"/>
            <a:ext cx="12192000" cy="6858254"/>
          </a:xfrm>
          <a:prstGeom prst="flowChartInputOutput">
            <a:avLst/>
          </a:prstGeom>
          <a:solidFill>
            <a:srgbClr val="373F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 sz="1600" b="1" dirty="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" name="矩形 13"/>
          <p:cNvSpPr/>
          <p:nvPr>
            <p:custDataLst>
              <p:tags r:id="rId5"/>
            </p:custDataLst>
          </p:nvPr>
        </p:nvSpPr>
        <p:spPr>
          <a:xfrm>
            <a:off x="0" y="1237800"/>
            <a:ext cx="12192000" cy="4913635"/>
          </a:xfrm>
          <a:prstGeom prst="rect">
            <a:avLst/>
          </a:prstGeom>
          <a:solidFill>
            <a:srgbClr val="FBFC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kumimoji="1" lang="zh-CN" altLang="en-US" sz="1600" b="1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" name="文本框 17"/>
          <p:cNvSpPr txBox="1"/>
          <p:nvPr>
            <p:custDataLst>
              <p:tags r:id="rId6"/>
            </p:custDataLst>
          </p:nvPr>
        </p:nvSpPr>
        <p:spPr>
          <a:xfrm>
            <a:off x="669882" y="300355"/>
            <a:ext cx="7099300" cy="62484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>
            <a:normAutofit/>
          </a:bodyPr>
          <a:p>
            <a: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zh-CN" altLang="en-US" sz="3200" b="1" spc="300">
                <a:solidFill>
                  <a:srgbClr val="FFFFFF"/>
                </a:solidFill>
                <a:latin typeface="微软雅黑" panose="020B0503020204020204" charset="-122"/>
                <a:ea typeface="微软雅黑" panose="020B0503020204020204" charset="-122"/>
              </a:rPr>
              <a:t>分析：</a:t>
            </a:r>
            <a:endParaRPr lang="zh-CN" altLang="en-US" sz="3200" b="1" spc="300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矩形 3"/>
          <p:cNvSpPr/>
          <p:nvPr>
            <p:custDataLst>
              <p:tags r:id="rId7"/>
            </p:custDataLst>
          </p:nvPr>
        </p:nvSpPr>
        <p:spPr>
          <a:xfrm>
            <a:off x="600710" y="1816100"/>
            <a:ext cx="11055350" cy="3274060"/>
          </a:xfrm>
          <a:prstGeom prst="rect">
            <a:avLst/>
          </a:prstGeom>
        </p:spPr>
        <p:txBody>
          <a:bodyPr wrap="square" lIns="91440" tIns="45720" rIns="91440" bIns="45720">
            <a:noAutofit/>
          </a:bodyPr>
          <a:p>
            <a:pPr marL="73025" lvl="0" indent="0" algn="l" font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tx1">
                  <a:lumMod val="95000"/>
                  <a:lumOff val="5000"/>
                </a:schemeClr>
              </a:buClr>
              <a:buSzPct val="130000"/>
              <a:buNone/>
            </a:pPr>
            <a:r>
              <a:rPr lang="en-US" altLang="zh-CN" sz="2400">
                <a:sym typeface="+mn-ea"/>
              </a:rPr>
              <a:t>1</a:t>
            </a:r>
            <a:r>
              <a:rPr lang="zh-CN" altLang="en-US" sz="2400">
                <a:sym typeface="+mn-ea"/>
              </a:rPr>
              <a:t>、网民的年龄集中于</a:t>
            </a:r>
            <a:r>
              <a:rPr lang="en-US" altLang="zh-CN" sz="2400">
                <a:sym typeface="+mn-ea"/>
              </a:rPr>
              <a:t>10-49</a:t>
            </a:r>
            <a:r>
              <a:rPr lang="zh-CN" altLang="en-US" sz="2400">
                <a:sym typeface="+mn-ea"/>
              </a:rPr>
              <a:t>岁，其中最中坚的力量为</a:t>
            </a:r>
            <a:r>
              <a:rPr lang="en-US" altLang="zh-CN" sz="2400">
                <a:sym typeface="+mn-ea"/>
              </a:rPr>
              <a:t>20-39</a:t>
            </a:r>
            <a:r>
              <a:rPr lang="zh-CN" altLang="en-US" sz="2400">
                <a:sym typeface="+mn-ea"/>
              </a:rPr>
              <a:t>岁这一年龄层，他们有一定的消费能力；</a:t>
            </a:r>
            <a:endParaRPr lang="zh-CN" altLang="en-US" sz="2400"/>
          </a:p>
          <a:p>
            <a:pPr marL="73025" lvl="0" indent="0" algn="l" font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tx1">
                  <a:lumMod val="95000"/>
                  <a:lumOff val="5000"/>
                </a:schemeClr>
              </a:buClr>
              <a:buSzPct val="130000"/>
              <a:buNone/>
            </a:pPr>
            <a:r>
              <a:rPr lang="en-US" altLang="zh-CN" sz="2400">
                <a:sym typeface="+mn-ea"/>
              </a:rPr>
              <a:t>2</a:t>
            </a:r>
            <a:r>
              <a:rPr lang="zh-CN" altLang="en-US" sz="2400">
                <a:sym typeface="+mn-ea"/>
              </a:rPr>
              <a:t>、网民的学历水平较低，可能在处理某些网络问题上会出现负面影响，如低俗内容传播、网络暴力等；</a:t>
            </a:r>
            <a:endParaRPr lang="zh-CN" altLang="en-US" sz="2400"/>
          </a:p>
          <a:p>
            <a:pPr marL="73025" lvl="0" indent="0" algn="l" font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tx1">
                  <a:lumMod val="95000"/>
                  <a:lumOff val="5000"/>
                </a:schemeClr>
              </a:buClr>
              <a:buSzPct val="130000"/>
              <a:buNone/>
            </a:pPr>
            <a:r>
              <a:rPr lang="en-US" altLang="zh-CN" sz="2400">
                <a:sym typeface="+mn-ea"/>
              </a:rPr>
              <a:t>3</a:t>
            </a:r>
            <a:r>
              <a:rPr lang="zh-CN" altLang="en-US" sz="2400">
                <a:sym typeface="+mn-ea"/>
              </a:rPr>
              <a:t>、学生在我国网民总数中占有最大比重，网络信息多样化，容易带给他们错误的思考方式，在我们传播网络新闻时应更注重内容的正确引导。</a:t>
            </a:r>
            <a:endParaRPr lang="zh-CN" altLang="en-US" sz="2400"/>
          </a:p>
          <a:p>
            <a:pPr marL="73025" lvl="0" indent="0" algn="l" fontAlgn="ctr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tx1">
                  <a:lumMod val="95000"/>
                  <a:lumOff val="5000"/>
                </a:schemeClr>
              </a:buClr>
              <a:buSzPct val="130000"/>
              <a:buNone/>
            </a:pPr>
            <a:endParaRPr lang="zh-CN" altLang="en-US" sz="2400"/>
          </a:p>
        </p:txBody>
      </p:sp>
    </p:spTree>
    <p:custDataLst>
      <p:tags r:id="rId8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2607310" y="2572385"/>
            <a:ext cx="2025650" cy="914400"/>
          </a:xfrm>
          <a:prstGeom prst="rect">
            <a:avLst/>
          </a:prstGeom>
          <a:solidFill>
            <a:srgbClr val="373F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标题 9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14730" y="3503295"/>
            <a:ext cx="5795645" cy="77851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zh-CN" altLang="en-US" sz="5400" spc="600">
                <a:solidFill>
                  <a:schemeClr val="accent1"/>
                </a:solidFill>
                <a:sym typeface="+mn-ea"/>
              </a:rPr>
              <a:t>当前我国互联网</a:t>
            </a:r>
            <a:br>
              <a:rPr lang="zh-CN" altLang="en-US" sz="5400" spc="600">
                <a:solidFill>
                  <a:schemeClr val="accent1"/>
                </a:solidFill>
                <a:sym typeface="+mn-ea"/>
              </a:rPr>
            </a:br>
            <a:r>
              <a:rPr lang="zh-CN" altLang="en-US" sz="5400" spc="600">
                <a:solidFill>
                  <a:schemeClr val="accent1"/>
                </a:solidFill>
                <a:sym typeface="+mn-ea"/>
              </a:rPr>
              <a:t>发展状况概要</a:t>
            </a:r>
            <a:endParaRPr lang="zh-CN" altLang="en-US" sz="5400" spc="600">
              <a:solidFill>
                <a:schemeClr val="accent1"/>
              </a:solidFill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06730" y="5085715"/>
            <a:ext cx="683768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altLang="zh-CN">
                <a:solidFill>
                  <a:schemeClr val="bg1"/>
                </a:solidFill>
                <a:sym typeface="+mn-ea"/>
              </a:rPr>
              <a:t>——</a:t>
            </a:r>
            <a:r>
              <a:rPr lang="zh-CN" altLang="en-US">
                <a:solidFill>
                  <a:schemeClr val="bg1"/>
                </a:solidFill>
                <a:sym typeface="+mn-ea"/>
              </a:rPr>
              <a:t>参考数据均来源于《第</a:t>
            </a:r>
            <a:r>
              <a:rPr lang="en-US" altLang="zh-CN">
                <a:solidFill>
                  <a:schemeClr val="bg1"/>
                </a:solidFill>
                <a:sym typeface="+mn-ea"/>
              </a:rPr>
              <a:t>45</a:t>
            </a:r>
            <a:r>
              <a:rPr lang="zh-CN" altLang="en-US">
                <a:solidFill>
                  <a:schemeClr val="bg1"/>
                </a:solidFill>
                <a:sym typeface="+mn-ea"/>
              </a:rPr>
              <a:t>次中国互联网络发展状况统计报告》</a:t>
            </a:r>
            <a:endParaRPr lang="zh-CN" altLang="en-US">
              <a:solidFill>
                <a:schemeClr val="bg1"/>
              </a:solidFill>
              <a:sym typeface="+mn-ea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4072128" cy="6858000"/>
          </a:xfrm>
          <a:prstGeom prst="rect">
            <a:avLst/>
          </a:prstGeom>
          <a:solidFill>
            <a:srgbClr val="373F4C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p>
            <a:pPr algn="ctr"/>
            <a:endParaRPr lang="zh-CN" altLang="en-US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4687713" y="4852857"/>
            <a:ext cx="6756000" cy="1241943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SzPct val="100000"/>
              <a:buFontTx/>
              <a:buNone/>
              <a:defRPr/>
            </a:pPr>
            <a:r>
              <a:rPr kumimoji="0" lang="en-US" altLang="zh-CN" sz="1800" b="0" i="0" kern="1200" cap="none" spc="0" normalizeH="0" noProof="0">
                <a:ln>
                  <a:noFill/>
                </a:ln>
                <a:solidFill>
                  <a:srgbClr val="40404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</a:t>
            </a:r>
            <a:r>
              <a:rPr kumimoji="0" lang="zh-CN" altLang="en-US" sz="1800" b="0" i="0" kern="1200" cap="none" spc="0" normalizeH="0" noProof="0">
                <a:ln>
                  <a:noFill/>
                </a:ln>
                <a:solidFill>
                  <a:srgbClr val="40404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截至2020年3月28，我国网民规模为9.04亿，较2018年底新增网民7508万，互联网普及率达64.5%，较2018年底提升4.9个百分点。</a:t>
            </a:r>
            <a:endParaRPr kumimoji="0" lang="zh-CN" altLang="en-US" sz="1800" b="0" i="0" kern="1200" cap="none" spc="0" normalizeH="0" noProof="0">
              <a:ln>
                <a:noFill/>
              </a:ln>
              <a:solidFill>
                <a:srgbClr val="404040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3" name="矩形 22"/>
          <p:cNvSpPr/>
          <p:nvPr>
            <p:custDataLst>
              <p:tags r:id="rId3"/>
            </p:custDataLst>
          </p:nvPr>
        </p:nvSpPr>
        <p:spPr>
          <a:xfrm>
            <a:off x="4687713" y="734097"/>
            <a:ext cx="6755999" cy="3862857"/>
          </a:xfrm>
          <a:prstGeom prst="rect">
            <a:avLst/>
          </a:prstGeom>
          <a:solidFill>
            <a:srgbClr val="FBFCFC"/>
          </a:solidFill>
          <a:ln>
            <a:noFill/>
          </a:ln>
          <a:effectLst>
            <a:outerShdw blurRad="127000" dist="38100" dir="5400000" algn="t" rotWithShape="0">
              <a:srgbClr val="0D0D0D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pic>
        <p:nvPicPr>
          <p:cNvPr id="22" name="图片 21" descr="C:\Users\kingsoft\Pictures\风景\kemasik, 假期, 場景.jpgkemasik, 假期, 場景"/>
          <p:cNvPicPr/>
          <p:nvPr>
            <p:custDataLst>
              <p:tags r:id="rId4"/>
            </p:custDataLst>
          </p:nvPr>
        </p:nvPicPr>
        <p:blipFill rotWithShape="1">
          <a:blip r:embed="rId5"/>
          <a:srcRect t="24494"/>
          <a:stretch>
            <a:fillRect/>
          </a:stretch>
        </p:blipFill>
        <p:spPr>
          <a:xfrm>
            <a:off x="4838912" y="1073284"/>
            <a:ext cx="6453599" cy="3184483"/>
          </a:xfrm>
          <a:prstGeom prst="rect">
            <a:avLst/>
          </a:prstGeom>
        </p:spPr>
      </p:pic>
      <p:sp>
        <p:nvSpPr>
          <p:cNvPr id="11" name="文本框 10"/>
          <p:cNvSpPr txBox="1"/>
          <p:nvPr>
            <p:custDataLst>
              <p:tags r:id="rId6"/>
            </p:custDataLst>
          </p:nvPr>
        </p:nvSpPr>
        <p:spPr>
          <a:xfrm>
            <a:off x="417195" y="1974850"/>
            <a:ext cx="3281045" cy="2304415"/>
          </a:xfrm>
          <a:prstGeom prst="rect">
            <a:avLst/>
          </a:prstGeom>
          <a:noFill/>
        </p:spPr>
        <p:txBody>
          <a:bodyPr wrap="square" lIns="90000" tIns="46800" rIns="90000" bIns="4680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  <a:defRPr/>
            </a:pPr>
            <a:r>
              <a:rPr kumimoji="0" lang="zh-CN" altLang="en-US" sz="5400" b="1" i="0" kern="1200" cap="none" spc="600" normalizeH="0">
                <a:solidFill>
                  <a:srgbClr val="FFC000"/>
                </a:solidFill>
                <a:uFillTx/>
                <a:latin typeface="Arial" panose="020B0604020202090204" pitchFamily="34" charset="0"/>
                <a:ea typeface="汉仪旗黑-85S" panose="00020600040101010101" pitchFamily="18" charset="-122"/>
                <a:cs typeface="+mj-cs"/>
              </a:rPr>
              <a:t>（一）</a:t>
            </a:r>
            <a:endParaRPr kumimoji="0" lang="zh-CN" altLang="en-US" sz="5400" b="1" i="0" kern="1200" cap="none" spc="600" normalizeH="0">
              <a:solidFill>
                <a:srgbClr val="FFC000"/>
              </a:solidFill>
              <a:uFillTx/>
              <a:latin typeface="Arial" panose="020B0604020202090204" pitchFamily="34" charset="0"/>
              <a:ea typeface="汉仪旗黑-85S" panose="00020600040101010101" pitchFamily="18" charset="-122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  <a:defRPr/>
            </a:pPr>
            <a:r>
              <a:rPr kumimoji="0" lang="zh-CN" altLang="en-US" sz="5400" b="1" i="0" kern="1200" cap="none" spc="600" normalizeH="0">
                <a:solidFill>
                  <a:srgbClr val="FFC000"/>
                </a:solidFill>
                <a:uFillTx/>
                <a:latin typeface="Arial" panose="020B0604020202090204" pitchFamily="34" charset="0"/>
                <a:ea typeface="汉仪旗黑-85S" panose="00020600040101010101" pitchFamily="18" charset="-122"/>
                <a:cs typeface="+mj-cs"/>
              </a:rPr>
              <a:t>总体网民规模</a:t>
            </a:r>
            <a:endParaRPr kumimoji="0" lang="zh-CN" altLang="en-US" sz="5400" b="1" i="0" kern="1200" cap="none" spc="600" normalizeH="0">
              <a:solidFill>
                <a:srgbClr val="FFC000"/>
              </a:solidFill>
              <a:uFillTx/>
              <a:latin typeface="Arial" panose="020B0604020202090204" pitchFamily="34" charset="0"/>
              <a:ea typeface="汉仪旗黑-85S" panose="00020600040101010101" pitchFamily="18" charset="-122"/>
              <a:cs typeface="+mj-cs"/>
            </a:endParaRPr>
          </a:p>
        </p:txBody>
      </p:sp>
    </p:spTree>
    <p:custDataLst>
      <p:tags r:id="rId7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4072128" cy="6858000"/>
          </a:xfrm>
          <a:prstGeom prst="rect">
            <a:avLst/>
          </a:prstGeom>
          <a:solidFill>
            <a:srgbClr val="373F4C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p>
            <a:pPr algn="ctr"/>
            <a:endParaRPr lang="zh-CN" altLang="en-US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4687713" y="4852857"/>
            <a:ext cx="6756000" cy="1241943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SzPct val="100000"/>
              <a:buFontTx/>
              <a:buNone/>
              <a:defRPr/>
            </a:pPr>
            <a:r>
              <a:rPr kumimoji="0" lang="en-US" altLang="zh-CN" sz="1800" b="0" i="0" kern="1200" cap="none" spc="0" normalizeH="0" noProof="0">
                <a:ln>
                  <a:noFill/>
                </a:ln>
                <a:solidFill>
                  <a:srgbClr val="40404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</a:t>
            </a:r>
            <a:r>
              <a:rPr lang="zh-CN" altLang="en-US" noProof="0">
                <a:ln>
                  <a:noFill/>
                </a:ln>
                <a:solidFill>
                  <a:srgbClr val="40404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截至2020年3月，我国手机网民规模达</a:t>
            </a:r>
            <a:r>
              <a:rPr lang="en-US" altLang="zh-CN" noProof="0">
                <a:ln>
                  <a:noFill/>
                </a:ln>
                <a:solidFill>
                  <a:srgbClr val="40404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8.97</a:t>
            </a:r>
            <a:r>
              <a:rPr lang="zh-CN" altLang="en-US" noProof="0">
                <a:ln>
                  <a:noFill/>
                </a:ln>
                <a:solidFill>
                  <a:srgbClr val="40404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亿，较</a:t>
            </a:r>
            <a:r>
              <a:rPr lang="en-US" altLang="zh-CN" noProof="0">
                <a:ln>
                  <a:noFill/>
                </a:ln>
                <a:solidFill>
                  <a:srgbClr val="40404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2018</a:t>
            </a:r>
            <a:r>
              <a:rPr lang="zh-CN" altLang="en-US" noProof="0">
                <a:ln>
                  <a:noFill/>
                </a:ln>
                <a:solidFill>
                  <a:srgbClr val="40404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年底增长</a:t>
            </a:r>
            <a:r>
              <a:rPr lang="en-US" altLang="zh-CN" noProof="0">
                <a:ln>
                  <a:noFill/>
                </a:ln>
                <a:solidFill>
                  <a:srgbClr val="40404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7992</a:t>
            </a:r>
            <a:r>
              <a:rPr lang="zh-CN" altLang="en-US" noProof="0">
                <a:ln>
                  <a:noFill/>
                </a:ln>
                <a:solidFill>
                  <a:srgbClr val="40404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万，我国网民使用手机上网的比例达</a:t>
            </a:r>
            <a:r>
              <a:rPr lang="en-US" altLang="zh-CN" noProof="0">
                <a:ln>
                  <a:noFill/>
                </a:ln>
                <a:solidFill>
                  <a:srgbClr val="40404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99.3%</a:t>
            </a:r>
            <a:r>
              <a:rPr lang="zh-CN" altLang="en-US" noProof="0">
                <a:ln>
                  <a:noFill/>
                </a:ln>
                <a:solidFill>
                  <a:srgbClr val="40404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，较</a:t>
            </a:r>
            <a:r>
              <a:rPr lang="en-US" altLang="zh-CN" noProof="0">
                <a:ln>
                  <a:noFill/>
                </a:ln>
                <a:solidFill>
                  <a:srgbClr val="40404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2018</a:t>
            </a:r>
            <a:r>
              <a:rPr lang="zh-CN" altLang="en-US" noProof="0">
                <a:ln>
                  <a:noFill/>
                </a:ln>
                <a:solidFill>
                  <a:srgbClr val="40404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年底提升</a:t>
            </a:r>
            <a:r>
              <a:rPr lang="en-US" altLang="zh-CN" noProof="0">
                <a:ln>
                  <a:noFill/>
                </a:ln>
                <a:solidFill>
                  <a:srgbClr val="40404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0.7</a:t>
            </a:r>
            <a:r>
              <a:rPr lang="zh-CN" altLang="en-US" noProof="0">
                <a:ln>
                  <a:noFill/>
                </a:ln>
                <a:solidFill>
                  <a:srgbClr val="40404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个百分点。</a:t>
            </a:r>
            <a:endParaRPr kumimoji="0" lang="zh-CN" altLang="en-US" sz="1800" b="0" i="0" kern="1200" cap="none" spc="0" normalizeH="0" noProof="0">
              <a:ln>
                <a:noFill/>
              </a:ln>
              <a:solidFill>
                <a:srgbClr val="404040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3" name="矩形 22"/>
          <p:cNvSpPr/>
          <p:nvPr>
            <p:custDataLst>
              <p:tags r:id="rId3"/>
            </p:custDataLst>
          </p:nvPr>
        </p:nvSpPr>
        <p:spPr>
          <a:xfrm>
            <a:off x="4687713" y="734097"/>
            <a:ext cx="6755999" cy="3862857"/>
          </a:xfrm>
          <a:prstGeom prst="rect">
            <a:avLst/>
          </a:prstGeom>
          <a:solidFill>
            <a:srgbClr val="FBFCFC"/>
          </a:solidFill>
          <a:ln>
            <a:noFill/>
          </a:ln>
          <a:effectLst>
            <a:outerShdw blurRad="127000" dist="38100" dir="5400000" algn="t" rotWithShape="0">
              <a:srgbClr val="0D0D0D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282575" y="2472690"/>
            <a:ext cx="3468370" cy="2304415"/>
          </a:xfrm>
          <a:prstGeom prst="rect">
            <a:avLst/>
          </a:prstGeom>
          <a:noFill/>
        </p:spPr>
        <p:txBody>
          <a:bodyPr wrap="square" lIns="90000" tIns="46800" rIns="90000" bIns="4680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  <a:defRPr/>
            </a:pPr>
            <a:r>
              <a:rPr kumimoji="0" lang="zh-CN" altLang="zh-CN" sz="5400" b="1" i="0" kern="1200" cap="none" spc="600" normalizeH="0">
                <a:solidFill>
                  <a:srgbClr val="FFC000"/>
                </a:solidFill>
                <a:uFillTx/>
                <a:latin typeface="Arial" panose="020B0604020202090204" pitchFamily="34" charset="0"/>
                <a:ea typeface="汉仪旗黑-85S" panose="00020600040101010101" pitchFamily="18" charset="-122"/>
                <a:cs typeface="+mj-cs"/>
              </a:rPr>
              <a:t>手机网民</a:t>
            </a:r>
            <a:endParaRPr kumimoji="0" lang="zh-CN" altLang="zh-CN" sz="5400" b="1" i="0" kern="1200" cap="none" spc="600" normalizeH="0">
              <a:solidFill>
                <a:srgbClr val="FFC000"/>
              </a:solidFill>
              <a:uFillTx/>
              <a:latin typeface="Arial" panose="020B0604020202090204" pitchFamily="34" charset="0"/>
              <a:ea typeface="汉仪旗黑-85S" panose="00020600040101010101" pitchFamily="18" charset="-122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  <a:defRPr/>
            </a:pPr>
            <a:r>
              <a:rPr kumimoji="0" lang="zh-CN" altLang="zh-CN" sz="5400" b="1" i="0" kern="1200" cap="none" spc="600" normalizeH="0">
                <a:solidFill>
                  <a:srgbClr val="FFC000"/>
                </a:solidFill>
                <a:uFillTx/>
                <a:latin typeface="Arial" panose="020B0604020202090204" pitchFamily="34" charset="0"/>
                <a:ea typeface="汉仪旗黑-85S" panose="00020600040101010101" pitchFamily="18" charset="-122"/>
                <a:cs typeface="+mj-cs"/>
              </a:rPr>
              <a:t>规模</a:t>
            </a:r>
            <a:endParaRPr kumimoji="0" lang="zh-CN" altLang="zh-CN" sz="5400" b="1" i="0" kern="1200" cap="none" spc="600" normalizeH="0">
              <a:solidFill>
                <a:srgbClr val="FFC000"/>
              </a:solidFill>
              <a:uFillTx/>
              <a:latin typeface="Arial" panose="020B0604020202090204" pitchFamily="34" charset="0"/>
              <a:ea typeface="汉仪旗黑-85S" panose="00020600040101010101" pitchFamily="18" charset="-122"/>
              <a:cs typeface="+mj-cs"/>
            </a:endParaRPr>
          </a:p>
        </p:txBody>
      </p:sp>
      <p:pic>
        <p:nvPicPr>
          <p:cNvPr id="7" name="图片 6" descr="屏幕快照 2020-05-12 下午2.19.2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059680" y="836295"/>
            <a:ext cx="6211570" cy="365887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4072128" cy="6858000"/>
          </a:xfrm>
          <a:prstGeom prst="rect">
            <a:avLst/>
          </a:prstGeom>
          <a:solidFill>
            <a:srgbClr val="373F4C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p>
            <a:pPr algn="ctr"/>
            <a:endParaRPr lang="zh-CN" altLang="en-US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4687713" y="4852857"/>
            <a:ext cx="6756000" cy="1241943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SzPct val="100000"/>
              <a:buFontTx/>
              <a:buNone/>
              <a:defRPr/>
            </a:pPr>
            <a:r>
              <a:rPr kumimoji="0" lang="en-US" altLang="zh-CN" sz="1800" b="0" i="0" kern="1200" cap="none" spc="0" normalizeH="0" noProof="0">
                <a:ln>
                  <a:noFill/>
                </a:ln>
                <a:solidFill>
                  <a:srgbClr val="40404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</a:t>
            </a:r>
            <a:r>
              <a:rPr lang="zh-CN" altLang="en-US">
                <a:sym typeface="+mn-ea"/>
              </a:rPr>
              <a:t>截止</a:t>
            </a:r>
            <a:r>
              <a:rPr lang="en-US" altLang="zh-CN">
                <a:sym typeface="+mn-ea"/>
              </a:rPr>
              <a:t>2019</a:t>
            </a:r>
            <a:r>
              <a:rPr lang="zh-CN" altLang="en-US">
                <a:sym typeface="+mn-ea"/>
              </a:rPr>
              <a:t>年</a:t>
            </a:r>
            <a:r>
              <a:rPr lang="en-US" altLang="zh-CN">
                <a:sym typeface="+mn-ea"/>
              </a:rPr>
              <a:t>12</a:t>
            </a:r>
            <a:r>
              <a:rPr lang="zh-CN" altLang="en-US">
                <a:sym typeface="+mn-ea"/>
              </a:rPr>
              <a:t>月，我国网址数量为</a:t>
            </a:r>
            <a:r>
              <a:rPr lang="en-US" altLang="zh-CN">
                <a:sym typeface="+mn-ea"/>
              </a:rPr>
              <a:t>497</a:t>
            </a:r>
            <a:r>
              <a:rPr lang="zh-CN" altLang="en-US">
                <a:sym typeface="+mn-ea"/>
              </a:rPr>
              <a:t>万个，较</a:t>
            </a:r>
            <a:r>
              <a:rPr lang="en-US" altLang="zh-CN">
                <a:sym typeface="+mn-ea"/>
              </a:rPr>
              <a:t>2018</a:t>
            </a:r>
            <a:r>
              <a:rPr lang="zh-CN" altLang="en-US">
                <a:sym typeface="+mn-ea"/>
              </a:rPr>
              <a:t>年底下降</a:t>
            </a:r>
            <a:r>
              <a:rPr lang="en-US" altLang="zh-CN">
                <a:sym typeface="+mn-ea"/>
              </a:rPr>
              <a:t>5.1%</a:t>
            </a:r>
            <a:endParaRPr kumimoji="0" lang="zh-CN" altLang="en-US" sz="1800" b="0" i="0" kern="1200" cap="none" spc="0" normalizeH="0" noProof="0">
              <a:ln>
                <a:noFill/>
              </a:ln>
              <a:solidFill>
                <a:srgbClr val="404040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3" name="矩形 22"/>
          <p:cNvSpPr/>
          <p:nvPr>
            <p:custDataLst>
              <p:tags r:id="rId3"/>
            </p:custDataLst>
          </p:nvPr>
        </p:nvSpPr>
        <p:spPr>
          <a:xfrm>
            <a:off x="4687713" y="734097"/>
            <a:ext cx="6755999" cy="3862857"/>
          </a:xfrm>
          <a:prstGeom prst="rect">
            <a:avLst/>
          </a:prstGeom>
          <a:solidFill>
            <a:srgbClr val="FBFCFC"/>
          </a:solidFill>
          <a:ln>
            <a:noFill/>
          </a:ln>
          <a:effectLst>
            <a:outerShdw blurRad="127000" dist="38100" dir="5400000" algn="t" rotWithShape="0">
              <a:srgbClr val="0D0D0D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313055" y="3053080"/>
            <a:ext cx="3468370" cy="951230"/>
          </a:xfrm>
          <a:prstGeom prst="rect">
            <a:avLst/>
          </a:prstGeom>
          <a:noFill/>
        </p:spPr>
        <p:txBody>
          <a:bodyPr wrap="square" lIns="90000" tIns="46800" rIns="90000" bIns="4680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  <a:defRPr/>
            </a:pPr>
            <a:r>
              <a:rPr kumimoji="0" lang="zh-CN" altLang="zh-CN" sz="5400" b="1" i="0" kern="1200" cap="none" spc="600" normalizeH="0">
                <a:solidFill>
                  <a:srgbClr val="FFC000"/>
                </a:solidFill>
                <a:uFillTx/>
                <a:latin typeface="Arial" panose="020B0604020202090204" pitchFamily="34" charset="0"/>
                <a:ea typeface="汉仪旗黑-85S" panose="00020600040101010101" pitchFamily="18" charset="-122"/>
                <a:cs typeface="+mj-cs"/>
              </a:rPr>
              <a:t>网站数量</a:t>
            </a:r>
            <a:endParaRPr kumimoji="0" lang="zh-CN" altLang="zh-CN" sz="5400" b="1" i="0" kern="1200" cap="none" spc="600" normalizeH="0">
              <a:solidFill>
                <a:srgbClr val="FFC000"/>
              </a:solidFill>
              <a:uFillTx/>
              <a:latin typeface="Arial" panose="020B0604020202090204" pitchFamily="34" charset="0"/>
              <a:ea typeface="汉仪旗黑-85S" panose="00020600040101010101" pitchFamily="18" charset="-122"/>
              <a:cs typeface="+mj-cs"/>
            </a:endParaRPr>
          </a:p>
        </p:txBody>
      </p:sp>
      <p:pic>
        <p:nvPicPr>
          <p:cNvPr id="5" name="图片 4" descr="屏幕快照 2020-05-12 下午2.02.5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4410" y="938530"/>
            <a:ext cx="6520180" cy="345694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4072128" cy="6858000"/>
          </a:xfrm>
          <a:prstGeom prst="rect">
            <a:avLst/>
          </a:prstGeom>
          <a:solidFill>
            <a:srgbClr val="373F4C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p>
            <a:pPr algn="ctr"/>
            <a:endParaRPr lang="zh-CN" altLang="en-US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4687713" y="4852857"/>
            <a:ext cx="6756000" cy="1241943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SzPct val="100000"/>
              <a:buFontTx/>
              <a:buNone/>
              <a:defRPr/>
            </a:pPr>
            <a:r>
              <a:rPr kumimoji="0" lang="en-US" altLang="zh-CN" sz="1800" b="0" i="0" kern="1200" cap="none" spc="0" normalizeH="0" noProof="0">
                <a:ln>
                  <a:noFill/>
                </a:ln>
                <a:solidFill>
                  <a:srgbClr val="40404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</a:t>
            </a:r>
            <a:r>
              <a:rPr lang="zh-CN" altLang="en-US">
                <a:sym typeface="+mn-ea"/>
              </a:rPr>
              <a:t>截止</a:t>
            </a:r>
            <a:r>
              <a:rPr lang="en-US" altLang="zh-CN">
                <a:sym typeface="+mn-ea"/>
              </a:rPr>
              <a:t>2019</a:t>
            </a:r>
            <a:r>
              <a:rPr lang="zh-CN" altLang="en-US">
                <a:sym typeface="+mn-ea"/>
              </a:rPr>
              <a:t>年</a:t>
            </a:r>
            <a:r>
              <a:rPr lang="en-US" altLang="zh-CN">
                <a:sym typeface="+mn-ea"/>
              </a:rPr>
              <a:t>12</a:t>
            </a:r>
            <a:r>
              <a:rPr lang="zh-CN" altLang="en-US">
                <a:sym typeface="+mn-ea"/>
              </a:rPr>
              <a:t>月，</a:t>
            </a:r>
            <a:r>
              <a:rPr lang="en-US" altLang="zh-CN">
                <a:sym typeface="+mn-ea"/>
              </a:rPr>
              <a:t>“.cn”</a:t>
            </a:r>
            <a:r>
              <a:rPr lang="zh-CN" altLang="en-US">
                <a:sym typeface="+mn-ea"/>
              </a:rPr>
              <a:t>下网址数量为</a:t>
            </a:r>
            <a:r>
              <a:rPr lang="en-US" altLang="zh-CN">
                <a:sym typeface="+mn-ea"/>
              </a:rPr>
              <a:t>341</a:t>
            </a:r>
            <a:r>
              <a:rPr lang="zh-CN" altLang="en-US">
                <a:sym typeface="+mn-ea"/>
              </a:rPr>
              <a:t>万个，较</a:t>
            </a:r>
            <a:r>
              <a:rPr lang="en-US" altLang="zh-CN">
                <a:sym typeface="+mn-ea"/>
              </a:rPr>
              <a:t>2018</a:t>
            </a:r>
            <a:r>
              <a:rPr lang="zh-CN" altLang="en-US">
                <a:sym typeface="+mn-ea"/>
              </a:rPr>
              <a:t>年底增长</a:t>
            </a:r>
            <a:r>
              <a:rPr lang="en-US" altLang="zh-CN">
                <a:sym typeface="+mn-ea"/>
              </a:rPr>
              <a:t>4.6%</a:t>
            </a:r>
            <a:endParaRPr kumimoji="0" lang="zh-CN" altLang="en-US" sz="1800" b="0" i="0" kern="1200" cap="none" spc="0" normalizeH="0" noProof="0">
              <a:ln>
                <a:noFill/>
              </a:ln>
              <a:solidFill>
                <a:srgbClr val="404040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3" name="矩形 22"/>
          <p:cNvSpPr/>
          <p:nvPr>
            <p:custDataLst>
              <p:tags r:id="rId3"/>
            </p:custDataLst>
          </p:nvPr>
        </p:nvSpPr>
        <p:spPr>
          <a:xfrm>
            <a:off x="4687713" y="734097"/>
            <a:ext cx="6755999" cy="3862857"/>
          </a:xfrm>
          <a:prstGeom prst="rect">
            <a:avLst/>
          </a:prstGeom>
          <a:solidFill>
            <a:srgbClr val="FBFCFC"/>
          </a:solidFill>
          <a:ln>
            <a:noFill/>
          </a:ln>
          <a:effectLst>
            <a:outerShdw blurRad="127000" dist="38100" dir="5400000" algn="t" rotWithShape="0">
              <a:srgbClr val="0D0D0D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10795" y="2637790"/>
            <a:ext cx="3844290" cy="951230"/>
          </a:xfrm>
          <a:prstGeom prst="rect">
            <a:avLst/>
          </a:prstGeom>
          <a:noFill/>
        </p:spPr>
        <p:txBody>
          <a:bodyPr wrap="square" lIns="90000" tIns="46800" rIns="90000" bIns="4680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  <a:defRPr/>
            </a:pPr>
            <a:r>
              <a:rPr lang="zh-CN" altLang="zh-CN" sz="5400" b="1" spc="600">
                <a:solidFill>
                  <a:srgbClr val="FFC000"/>
                </a:solidFill>
                <a:uFillTx/>
                <a:latin typeface="Arial" panose="020B0604020202090204" pitchFamily="34" charset="0"/>
                <a:ea typeface="汉仪旗黑-85S" panose="00020600040101010101" pitchFamily="18" charset="-122"/>
                <a:cs typeface="+mj-cs"/>
                <a:sym typeface="+mn-ea"/>
              </a:rPr>
              <a:t>“.cn”下网址数量</a:t>
            </a:r>
            <a:endParaRPr kumimoji="0" lang="zh-CN" altLang="zh-CN" sz="5400" b="1" i="0" kern="1200" cap="none" spc="600" normalizeH="0">
              <a:solidFill>
                <a:srgbClr val="FFC000"/>
              </a:solidFill>
              <a:uFillTx/>
              <a:latin typeface="Arial" panose="020B0604020202090204" pitchFamily="34" charset="0"/>
              <a:ea typeface="汉仪旗黑-85S" panose="00020600040101010101" pitchFamily="18" charset="-122"/>
              <a:cs typeface="+mj-cs"/>
            </a:endParaRPr>
          </a:p>
        </p:txBody>
      </p:sp>
      <p:pic>
        <p:nvPicPr>
          <p:cNvPr id="3" name="图片 2" descr="屏幕快照 2020-05-12 下午2.04.5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69180" y="1005840"/>
            <a:ext cx="6457315" cy="3352800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4072128" cy="6858000"/>
          </a:xfrm>
          <a:prstGeom prst="rect">
            <a:avLst/>
          </a:prstGeom>
          <a:solidFill>
            <a:srgbClr val="373F4C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p>
            <a:pPr algn="ctr"/>
            <a:endParaRPr lang="zh-CN" altLang="en-US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4687713" y="4852857"/>
            <a:ext cx="6756000" cy="1241943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SzPct val="100000"/>
              <a:buFontTx/>
              <a:buNone/>
              <a:defRPr/>
            </a:pPr>
            <a:r>
              <a:rPr kumimoji="0" lang="en-US" altLang="zh-CN" sz="1800" b="0" i="0" kern="1200" cap="none" spc="0" normalizeH="0" noProof="0">
                <a:ln>
                  <a:noFill/>
                </a:ln>
                <a:solidFill>
                  <a:srgbClr val="40404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</a:t>
            </a:r>
            <a:r>
              <a:rPr lang="zh-CN" altLang="en-US">
                <a:sym typeface="+mn-ea"/>
              </a:rPr>
              <a:t>截止</a:t>
            </a:r>
            <a:r>
              <a:rPr lang="en-US" altLang="zh-CN">
                <a:sym typeface="+mn-ea"/>
              </a:rPr>
              <a:t>2020</a:t>
            </a:r>
            <a:r>
              <a:rPr lang="zh-CN" altLang="en-US">
                <a:sym typeface="+mn-ea"/>
              </a:rPr>
              <a:t>年</a:t>
            </a:r>
            <a:r>
              <a:rPr lang="en-US" altLang="zh-CN">
                <a:sym typeface="+mn-ea"/>
              </a:rPr>
              <a:t>3</a:t>
            </a:r>
            <a:r>
              <a:rPr lang="zh-CN" altLang="en-US">
                <a:sym typeface="+mn-ea"/>
              </a:rPr>
              <a:t>月，我国网民的人家每周上网时长为</a:t>
            </a:r>
            <a:r>
              <a:rPr lang="en-US" altLang="zh-CN">
                <a:sym typeface="+mn-ea"/>
              </a:rPr>
              <a:t>30.8</a:t>
            </a:r>
            <a:r>
              <a:rPr lang="zh-CN" altLang="en-US">
                <a:sym typeface="+mn-ea"/>
              </a:rPr>
              <a:t>个小时，较</a:t>
            </a:r>
            <a:r>
              <a:rPr lang="en-US" altLang="zh-CN">
                <a:sym typeface="+mn-ea"/>
              </a:rPr>
              <a:t>2018</a:t>
            </a:r>
            <a:r>
              <a:rPr lang="zh-CN" altLang="en-US">
                <a:sym typeface="+mn-ea"/>
              </a:rPr>
              <a:t>年底增加</a:t>
            </a:r>
            <a:r>
              <a:rPr lang="en-US" altLang="zh-CN">
                <a:sym typeface="+mn-ea"/>
              </a:rPr>
              <a:t>3.2</a:t>
            </a:r>
            <a:r>
              <a:rPr lang="zh-CN" altLang="en-US">
                <a:sym typeface="+mn-ea"/>
              </a:rPr>
              <a:t>个小时。受</a:t>
            </a:r>
            <a:r>
              <a:rPr lang="en-US" altLang="zh-CN">
                <a:sym typeface="+mn-ea"/>
              </a:rPr>
              <a:t>2020</a:t>
            </a:r>
            <a:r>
              <a:rPr lang="zh-CN" altLang="en-US">
                <a:sym typeface="+mn-ea"/>
              </a:rPr>
              <a:t>年初新冠肺炎疫情影响，网民上网时长有明显增长。</a:t>
            </a:r>
            <a:endParaRPr kumimoji="0" lang="zh-CN" altLang="en-US" sz="1800" b="0" i="0" kern="1200" cap="none" spc="0" normalizeH="0" noProof="0">
              <a:ln>
                <a:noFill/>
              </a:ln>
              <a:solidFill>
                <a:srgbClr val="404040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3" name="矩形 22"/>
          <p:cNvSpPr/>
          <p:nvPr>
            <p:custDataLst>
              <p:tags r:id="rId3"/>
            </p:custDataLst>
          </p:nvPr>
        </p:nvSpPr>
        <p:spPr>
          <a:xfrm>
            <a:off x="4687713" y="734097"/>
            <a:ext cx="6755999" cy="3862857"/>
          </a:xfrm>
          <a:prstGeom prst="rect">
            <a:avLst/>
          </a:prstGeom>
          <a:solidFill>
            <a:srgbClr val="FBFCFC"/>
          </a:solidFill>
          <a:ln>
            <a:noFill/>
          </a:ln>
          <a:effectLst>
            <a:outerShdw blurRad="127000" dist="38100" dir="5400000" algn="t" rotWithShape="0">
              <a:srgbClr val="0D0D0D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75565" y="2251710"/>
            <a:ext cx="3844290" cy="951230"/>
          </a:xfrm>
          <a:prstGeom prst="rect">
            <a:avLst/>
          </a:prstGeom>
          <a:noFill/>
        </p:spPr>
        <p:txBody>
          <a:bodyPr wrap="square" lIns="90000" tIns="46800" rIns="90000" bIns="4680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  <a:defRPr/>
            </a:pPr>
            <a:r>
              <a:rPr lang="zh-CN" altLang="zh-CN" sz="5400" b="1" spc="600">
                <a:solidFill>
                  <a:srgbClr val="FFC000"/>
                </a:solidFill>
                <a:uFillTx/>
                <a:latin typeface="Arial" panose="020B0604020202090204" pitchFamily="34" charset="0"/>
                <a:ea typeface="汉仪旗黑-85S" panose="00020600040101010101" pitchFamily="18" charset="-122"/>
                <a:cs typeface="+mj-cs"/>
                <a:sym typeface="+mn-ea"/>
              </a:rPr>
              <a:t>网民人均每周上网时长</a:t>
            </a:r>
            <a:endParaRPr kumimoji="0" lang="zh-CN" altLang="zh-CN" sz="5400" b="1" i="0" kern="1200" cap="none" spc="600" normalizeH="0">
              <a:solidFill>
                <a:srgbClr val="FFC000"/>
              </a:solidFill>
              <a:uFillTx/>
              <a:latin typeface="Arial" panose="020B0604020202090204" pitchFamily="34" charset="0"/>
              <a:ea typeface="汉仪旗黑-85S" panose="00020600040101010101" pitchFamily="18" charset="-122"/>
              <a:cs typeface="+mj-cs"/>
            </a:endParaRPr>
          </a:p>
        </p:txBody>
      </p:sp>
      <p:pic>
        <p:nvPicPr>
          <p:cNvPr id="2" name="图片 1" descr="屏幕快照 2020-05-12 下午2.08.4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4725" y="971550"/>
            <a:ext cx="6584950" cy="343090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4072128" cy="6858000"/>
          </a:xfrm>
          <a:prstGeom prst="rect">
            <a:avLst/>
          </a:prstGeom>
          <a:solidFill>
            <a:srgbClr val="373F4C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p>
            <a:pPr algn="ctr"/>
            <a:endParaRPr lang="zh-CN" altLang="en-US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4446905" y="4841875"/>
            <a:ext cx="7321550" cy="1242060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SzPct val="100000"/>
              <a:buFontTx/>
              <a:buNone/>
              <a:defRPr/>
            </a:pPr>
            <a:r>
              <a:rPr kumimoji="0" lang="en-US" altLang="zh-CN" sz="1800" b="0" i="0" kern="1200" cap="none" spc="0" normalizeH="0" noProof="0">
                <a:ln>
                  <a:noFill/>
                </a:ln>
                <a:solidFill>
                  <a:srgbClr val="40404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</a:t>
            </a:r>
            <a:r>
              <a:rPr lang="en-US">
                <a:sym typeface="+mn-ea"/>
              </a:rPr>
              <a:t>2019</a:t>
            </a:r>
            <a:r>
              <a:rPr lang="zh-CN" altLang="en-US">
                <a:sym typeface="+mn-ea"/>
              </a:rPr>
              <a:t>年</a:t>
            </a:r>
            <a:r>
              <a:rPr lang="en-US" altLang="zh-CN">
                <a:sym typeface="+mn-ea"/>
              </a:rPr>
              <a:t>12</a:t>
            </a:r>
            <a:r>
              <a:rPr lang="zh-CN" altLang="en-US">
                <a:sym typeface="+mn-ea"/>
              </a:rPr>
              <a:t>月，</a:t>
            </a:r>
            <a:r>
              <a:rPr lang="en-US" altLang="zh-CN">
                <a:sym typeface="+mn-ea"/>
              </a:rPr>
              <a:t>15-19</a:t>
            </a:r>
            <a:r>
              <a:rPr lang="zh-CN" altLang="en-US">
                <a:sym typeface="+mn-ea"/>
              </a:rPr>
              <a:t>岁手机网民群体人均手机</a:t>
            </a:r>
            <a:r>
              <a:rPr lang="en-US" altLang="zh-CN">
                <a:sym typeface="+mn-ea"/>
              </a:rPr>
              <a:t>APP</a:t>
            </a:r>
            <a:r>
              <a:rPr lang="zh-CN" altLang="en-US">
                <a:sym typeface="+mn-ea"/>
              </a:rPr>
              <a:t>数量最多，达</a:t>
            </a:r>
            <a:r>
              <a:rPr lang="en-US" altLang="zh-CN">
                <a:sym typeface="+mn-ea"/>
              </a:rPr>
              <a:t>84</a:t>
            </a:r>
            <a:r>
              <a:rPr lang="zh-CN" altLang="en-US">
                <a:sym typeface="+mn-ea"/>
              </a:rPr>
              <a:t>个；其次为</a:t>
            </a:r>
            <a:r>
              <a:rPr lang="en-US" altLang="zh-CN">
                <a:sym typeface="+mn-ea"/>
              </a:rPr>
              <a:t>20-29</a:t>
            </a:r>
            <a:r>
              <a:rPr lang="zh-CN" altLang="en-US">
                <a:sym typeface="+mn-ea"/>
              </a:rPr>
              <a:t>岁手机网民群体，人均手机</a:t>
            </a:r>
            <a:r>
              <a:rPr lang="en-US" altLang="zh-CN">
                <a:sym typeface="+mn-ea"/>
              </a:rPr>
              <a:t>APP</a:t>
            </a:r>
            <a:r>
              <a:rPr lang="zh-CN" altLang="en-US">
                <a:sym typeface="+mn-ea"/>
              </a:rPr>
              <a:t>数量为</a:t>
            </a:r>
            <a:r>
              <a:rPr lang="en-US" altLang="zh-CN">
                <a:sym typeface="+mn-ea"/>
              </a:rPr>
              <a:t>65</a:t>
            </a:r>
            <a:r>
              <a:rPr lang="zh-CN" altLang="en-US">
                <a:sym typeface="+mn-ea"/>
              </a:rPr>
              <a:t>个；</a:t>
            </a:r>
            <a:r>
              <a:rPr lang="en-US" altLang="zh-CN">
                <a:sym typeface="+mn-ea"/>
              </a:rPr>
              <a:t>60</a:t>
            </a:r>
            <a:r>
              <a:rPr lang="zh-CN" altLang="en-US">
                <a:sym typeface="+mn-ea"/>
              </a:rPr>
              <a:t>岁及以上手机网民群体人均手机</a:t>
            </a:r>
            <a:r>
              <a:rPr lang="en-US" altLang="zh-CN">
                <a:sym typeface="+mn-ea"/>
              </a:rPr>
              <a:t>APP</a:t>
            </a:r>
            <a:r>
              <a:rPr lang="zh-CN" altLang="en-US">
                <a:sym typeface="+mn-ea"/>
              </a:rPr>
              <a:t>数量为</a:t>
            </a:r>
            <a:r>
              <a:rPr lang="en-US" altLang="zh-CN">
                <a:sym typeface="+mn-ea"/>
              </a:rPr>
              <a:t>37</a:t>
            </a:r>
            <a:r>
              <a:rPr lang="zh-CN" altLang="en-US">
                <a:sym typeface="+mn-ea"/>
              </a:rPr>
              <a:t>个。与</a:t>
            </a:r>
            <a:r>
              <a:rPr lang="en-US" altLang="zh-CN">
                <a:sym typeface="+mn-ea"/>
              </a:rPr>
              <a:t>2018</a:t>
            </a:r>
            <a:r>
              <a:rPr lang="zh-CN" altLang="en-US">
                <a:sym typeface="+mn-ea"/>
              </a:rPr>
              <a:t>年</a:t>
            </a:r>
            <a:r>
              <a:rPr lang="en-US" altLang="zh-CN">
                <a:sym typeface="+mn-ea"/>
              </a:rPr>
              <a:t>12</a:t>
            </a:r>
            <a:r>
              <a:rPr lang="zh-CN" altLang="en-US">
                <a:sym typeface="+mn-ea"/>
              </a:rPr>
              <a:t>月相比，</a:t>
            </a:r>
            <a:r>
              <a:rPr lang="en-US" altLang="zh-CN">
                <a:sym typeface="+mn-ea"/>
              </a:rPr>
              <a:t>10</a:t>
            </a:r>
            <a:r>
              <a:rPr lang="zh-CN" altLang="en-US">
                <a:sym typeface="+mn-ea"/>
              </a:rPr>
              <a:t>岁及以上各年龄段手机网民人均手机</a:t>
            </a:r>
            <a:r>
              <a:rPr lang="en-US" altLang="zh-CN">
                <a:sym typeface="+mn-ea"/>
              </a:rPr>
              <a:t>APP</a:t>
            </a:r>
            <a:r>
              <a:rPr lang="zh-CN" altLang="en-US">
                <a:sym typeface="+mn-ea"/>
              </a:rPr>
              <a:t>数量均有所增加。</a:t>
            </a:r>
            <a:endParaRPr kumimoji="0" lang="zh-CN" altLang="en-US" sz="1800" b="0" i="0" kern="1200" cap="none" spc="0" normalizeH="0" noProof="0">
              <a:ln>
                <a:noFill/>
              </a:ln>
              <a:solidFill>
                <a:srgbClr val="404040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3" name="矩形 22"/>
          <p:cNvSpPr/>
          <p:nvPr>
            <p:custDataLst>
              <p:tags r:id="rId3"/>
            </p:custDataLst>
          </p:nvPr>
        </p:nvSpPr>
        <p:spPr>
          <a:xfrm>
            <a:off x="4687713" y="734097"/>
            <a:ext cx="6755999" cy="3862857"/>
          </a:xfrm>
          <a:prstGeom prst="rect">
            <a:avLst/>
          </a:prstGeom>
          <a:solidFill>
            <a:srgbClr val="FBFCFC"/>
          </a:solidFill>
          <a:ln>
            <a:noFill/>
          </a:ln>
          <a:effectLst>
            <a:outerShdw blurRad="127000" dist="38100" dir="5400000" algn="t" rotWithShape="0">
              <a:srgbClr val="0D0D0D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113665" y="1586230"/>
            <a:ext cx="3844290" cy="951230"/>
          </a:xfrm>
          <a:prstGeom prst="rect">
            <a:avLst/>
          </a:prstGeom>
          <a:noFill/>
        </p:spPr>
        <p:txBody>
          <a:bodyPr wrap="square" lIns="90000" tIns="46800" rIns="90000" bIns="4680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  <a:defRPr/>
            </a:pPr>
            <a:r>
              <a:rPr kumimoji="0" lang="zh-CN" altLang="zh-CN" sz="5400" b="1" i="0" kern="1200" cap="none" spc="600" normalizeH="0">
                <a:solidFill>
                  <a:srgbClr val="FFC000"/>
                </a:solidFill>
                <a:uFillTx/>
                <a:latin typeface="Arial" panose="020B0604020202090204" pitchFamily="34" charset="0"/>
                <a:ea typeface="汉仪旗黑-85S" panose="00020600040101010101" pitchFamily="18" charset="-122"/>
                <a:cs typeface="+mj-cs"/>
              </a:rPr>
              <a:t>各年龄段手机网民人均手机</a:t>
            </a:r>
            <a:r>
              <a:rPr kumimoji="0" lang="en-US" altLang="zh-CN" sz="5400" b="1" i="0" kern="1200" cap="none" spc="600" normalizeH="0">
                <a:solidFill>
                  <a:srgbClr val="FFC000"/>
                </a:solidFill>
                <a:uFillTx/>
                <a:latin typeface="Arial" panose="020B0604020202090204" pitchFamily="34" charset="0"/>
                <a:ea typeface="汉仪旗黑-85S" panose="00020600040101010101" pitchFamily="18" charset="-122"/>
                <a:cs typeface="+mj-cs"/>
              </a:rPr>
              <a:t>APP</a:t>
            </a:r>
            <a:r>
              <a:rPr kumimoji="0" lang="zh-CN" altLang="en-US" sz="5400" b="1" i="0" kern="1200" cap="none" spc="600" normalizeH="0">
                <a:solidFill>
                  <a:srgbClr val="FFC000"/>
                </a:solidFill>
                <a:uFillTx/>
                <a:latin typeface="Arial" panose="020B0604020202090204" pitchFamily="34" charset="0"/>
                <a:ea typeface="汉仪旗黑-85S" panose="00020600040101010101" pitchFamily="18" charset="-122"/>
                <a:cs typeface="+mj-cs"/>
              </a:rPr>
              <a:t>数量</a:t>
            </a:r>
            <a:endParaRPr kumimoji="0" lang="zh-CN" altLang="en-US" sz="5400" b="1" i="0" kern="1200" cap="none" spc="600" normalizeH="0">
              <a:solidFill>
                <a:srgbClr val="FFC000"/>
              </a:solidFill>
              <a:uFillTx/>
              <a:latin typeface="Arial" panose="020B0604020202090204" pitchFamily="34" charset="0"/>
              <a:ea typeface="汉仪旗黑-85S" panose="00020600040101010101" pitchFamily="18" charset="-122"/>
              <a:cs typeface="+mj-cs"/>
            </a:endParaRPr>
          </a:p>
        </p:txBody>
      </p:sp>
      <p:pic>
        <p:nvPicPr>
          <p:cNvPr id="3" name="图片 2" descr="屏幕快照 2020-05-12 下午2.36.08"/>
          <p:cNvPicPr>
            <a:picLocks noChangeAspect="1"/>
          </p:cNvPicPr>
          <p:nvPr/>
        </p:nvPicPr>
        <p:blipFill>
          <a:blip r:embed="rId5"/>
          <a:srcRect t="23992"/>
          <a:stretch>
            <a:fillRect/>
          </a:stretch>
        </p:blipFill>
        <p:spPr>
          <a:xfrm>
            <a:off x="4810760" y="975995"/>
            <a:ext cx="6523355" cy="342582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" name="矩形 9"/>
          <p:cNvSpPr/>
          <p:nvPr userDrawn="1">
            <p:custDataLst>
              <p:tags r:id="rId1"/>
            </p:custDataLst>
          </p:nvPr>
        </p:nvSpPr>
        <p:spPr>
          <a:xfrm>
            <a:off x="0" y="0"/>
            <a:ext cx="4072128" cy="6858000"/>
          </a:xfrm>
          <a:prstGeom prst="rect">
            <a:avLst/>
          </a:prstGeom>
          <a:solidFill>
            <a:srgbClr val="373F4C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p>
            <a:pPr algn="ctr"/>
            <a:endParaRPr lang="zh-CN" altLang="en-US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4446905" y="4420870"/>
            <a:ext cx="7321550" cy="1242060"/>
          </a:xfrm>
          <a:prstGeom prst="rect">
            <a:avLst/>
          </a:prstGeom>
          <a:noFill/>
        </p:spPr>
        <p:txBody>
          <a:bodyPr wrap="square" lIns="90000" tIns="46800" rIns="90000" bIns="46800" rtlCol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SzPct val="100000"/>
              <a:buFontTx/>
              <a:buNone/>
              <a:defRPr/>
            </a:pPr>
            <a:r>
              <a:rPr kumimoji="0" lang="en-US" altLang="zh-CN" sz="1800" b="0" i="0" kern="1200" cap="none" spc="0" normalizeH="0" noProof="0">
                <a:ln>
                  <a:noFill/>
                </a:ln>
                <a:solidFill>
                  <a:srgbClr val="404040"/>
                </a:solidFill>
                <a:effectLst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</a:t>
            </a:r>
            <a:r>
              <a:rPr lang="zh-CN" altLang="en-US">
                <a:sym typeface="+mn-ea"/>
              </a:rPr>
              <a:t>2019年12月,手机网民经常使用的各类App中,即时通信类App的使用时间最长,占比为14.8%;网络视频（不含短视频）、短视频、网络音频、网络音乐和网络文学类应用的使用时长占比分列第二到六位,依次为13.9%、11.0%、9.0%、8.9%和7.2%。短视频应用使用时长占比同比增加2.8个百分点,增长明显。</a:t>
            </a:r>
            <a:endParaRPr kumimoji="0" lang="zh-CN" altLang="en-US" sz="1800" b="0" i="0" kern="1200" cap="none" spc="0" normalizeH="0" noProof="0">
              <a:ln>
                <a:noFill/>
              </a:ln>
              <a:solidFill>
                <a:srgbClr val="404040"/>
              </a:solidFill>
              <a:effectLst/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3" name="矩形 22"/>
          <p:cNvSpPr/>
          <p:nvPr>
            <p:custDataLst>
              <p:tags r:id="rId3"/>
            </p:custDataLst>
          </p:nvPr>
        </p:nvSpPr>
        <p:spPr>
          <a:xfrm>
            <a:off x="4687713" y="550582"/>
            <a:ext cx="6755999" cy="3862857"/>
          </a:xfrm>
          <a:prstGeom prst="rect">
            <a:avLst/>
          </a:prstGeom>
          <a:solidFill>
            <a:srgbClr val="FBFCFC"/>
          </a:solidFill>
          <a:ln>
            <a:noFill/>
          </a:ln>
          <a:effectLst>
            <a:outerShdw blurRad="127000" dist="38100" dir="5400000" algn="t" rotWithShape="0">
              <a:srgbClr val="0D0D0D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000" tIns="46800" rIns="90000" bIns="46800" rtlCol="0" anchor="ctr">
            <a:norm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1" lang="zh-CN" altLang="en-US" sz="1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文本框 10"/>
          <p:cNvSpPr txBox="1"/>
          <p:nvPr>
            <p:custDataLst>
              <p:tags r:id="rId4"/>
            </p:custDataLst>
          </p:nvPr>
        </p:nvSpPr>
        <p:spPr>
          <a:xfrm>
            <a:off x="135255" y="1974850"/>
            <a:ext cx="3844290" cy="951230"/>
          </a:xfrm>
          <a:prstGeom prst="rect">
            <a:avLst/>
          </a:prstGeom>
          <a:noFill/>
        </p:spPr>
        <p:txBody>
          <a:bodyPr wrap="square" lIns="90000" tIns="46800" rIns="90000" bIns="46800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FontTx/>
              <a:buNone/>
              <a:defRPr/>
            </a:pPr>
            <a:r>
              <a:rPr kumimoji="0" lang="zh-CN" altLang="zh-CN" sz="5400" b="1" i="0" kern="1200" cap="none" spc="600" normalizeH="0">
                <a:solidFill>
                  <a:srgbClr val="FFC000"/>
                </a:solidFill>
                <a:uFillTx/>
                <a:latin typeface="Arial" panose="020B0604020202090204" pitchFamily="34" charset="0"/>
                <a:ea typeface="汉仪旗黑-85S" panose="00020600040101010101" pitchFamily="18" charset="-122"/>
                <a:cs typeface="+mj-cs"/>
              </a:rPr>
              <a:t>各类应用使用时长占比</a:t>
            </a:r>
            <a:endParaRPr kumimoji="0" lang="zh-CN" altLang="en-US" sz="5400" b="1" i="0" kern="1200" cap="none" spc="600" normalizeH="0">
              <a:solidFill>
                <a:srgbClr val="FFC000"/>
              </a:solidFill>
              <a:uFillTx/>
              <a:latin typeface="Arial" panose="020B0604020202090204" pitchFamily="34" charset="0"/>
              <a:ea typeface="汉仪旗黑-85S" panose="00020600040101010101" pitchFamily="18" charset="-122"/>
              <a:cs typeface="+mj-cs"/>
            </a:endParaRPr>
          </a:p>
        </p:txBody>
      </p:sp>
      <p:pic>
        <p:nvPicPr>
          <p:cNvPr id="2" name="图片 1" descr="屏幕快照 2020-05-12 下午2.09.48"/>
          <p:cNvPicPr>
            <a:picLocks noChangeAspect="1"/>
          </p:cNvPicPr>
          <p:nvPr/>
        </p:nvPicPr>
        <p:blipFill>
          <a:blip r:embed="rId5"/>
          <a:srcRect t="25551"/>
          <a:stretch>
            <a:fillRect/>
          </a:stretch>
        </p:blipFill>
        <p:spPr>
          <a:xfrm>
            <a:off x="4868545" y="682625"/>
            <a:ext cx="6437630" cy="3641725"/>
          </a:xfrm>
          <a:prstGeom prst="rect">
            <a:avLst/>
          </a:prstGeom>
        </p:spPr>
      </p:pic>
    </p:spTree>
    <p:custDataLst>
      <p:tags r:id="rId6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461"/>
</p:tagLst>
</file>

<file path=ppt/tags/tag1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461"/>
</p:tagLst>
</file>

<file path=ppt/tags/tag1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TEMPLATE_SUBCATEGORY" val="0"/>
  <p:tag name="KSO_WM_TEMPLATE_COLOR_TYPE" val="1"/>
  <p:tag name="KSO_WM_TEMPLATE_MASTER_THUMB_INDEX" val="12"/>
  <p:tag name="KSO_WM_TEMPLATE_THUMBS_INDEX" val="1、4、7、9、12、15、17、18、19、20、21、22、25、29、31、35、36、37"/>
  <p:tag name="KSO_WM_TAG_VERSION" val="1.0"/>
  <p:tag name="KSO_WM_BEAUTIFY_FLAG" val="#wm#"/>
  <p:tag name="KSO_WM_TEMPLATE_CATEGORY" val="custom"/>
  <p:tag name="KSO_WM_TEMPLATE_INDEX" val="20204461"/>
  <p:tag name="KSO_WM_TEMPLATE_MASTER_TYPE" val="1"/>
</p:tagLst>
</file>

<file path=ppt/tags/tag1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y*1"/>
  <p:tag name="KSO_WM_UNIT_LAYERLEVEL" val="1"/>
  <p:tag name="KSO_WM_TAG_VERSION" val="1.0"/>
  <p:tag name="KSO_WM_BEAUTIFY_FLAG" val="#wm#"/>
  <p:tag name="KSO_WM_SLIDE_BACKGROUND_MASK_FLAG" val="1"/>
  <p:tag name="KSO_WM_UNIT_TYPE" val="y"/>
  <p:tag name="KSO_WM_UNIT_INDEX" val="1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  <p:tag name="KSO_WM_SLIDE_BACKGROUND_MASK_FLAG" val="1"/>
</p:tagLst>
</file>

<file path=ppt/tags/tag1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2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2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2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2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2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SLIDE_BACKGROUND_TYPE" val="general"/>
  <p:tag name="KSO_WM_SLIDE_BK_DARK_LIGHT" val="2"/>
</p:tagLst>
</file>

<file path=ppt/tags/tag2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_13*i*1"/>
  <p:tag name="KSO_WM_UNIT_LAYERLEVEL" val="1"/>
  <p:tag name="KSO_WM_TAG_VERSION" val="1.0"/>
  <p:tag name="KSO_WM_BEAUTIFY_FLAG" val="#wm#"/>
  <p:tag name="KSO_WM_UNIT_SUBTYPE" val="h"/>
  <p:tag name="KSO_WM_SLIDE_BACKGROUND_TYPE" val="frame"/>
  <p:tag name="KSO_WM_SLIDE_BK_DARK_LIGHT" val="2"/>
  <p:tag name="KSO_WM_UNIT_BK_DARK_LIGHT" val="1"/>
</p:tagLst>
</file>

<file path=ppt/tags/tag2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  <p:tag name="KSO_WM_SLIDE_BACKGROUND_TYPE" val="frame"/>
  <p:tag name="KSO_WM_SLIDE_BK_DARK_LIGHT" val="2"/>
</p:tagLst>
</file>

<file path=ppt/tags/tag2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leftRight"/>
  <p:tag name="KSO_WM_SLIDE_BK_DARK_LIGHT" val="2"/>
  <p:tag name="KSO_WM_UNIT_BK_DARK_LIGHT" val="1"/>
</p:tagLst>
</file>

<file path=ppt/tags/tag2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  <p:tag name="KSO_WM_SLIDE_BACKGROUND_TYPE" val="leftRight"/>
  <p:tag name="KSO_WM_SLIDE_BK_DARK_LIGHT" val="2"/>
</p:tagLst>
</file>

<file path=ppt/tags/tag2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topBottom"/>
  <p:tag name="KSO_WM_SLIDE_BK_DARK_LIGHT" val="2"/>
  <p:tag name="KSO_WM_UNIT_BK_DARK_LIGHT" val="1"/>
</p:tagLst>
</file>

<file path=ppt/tags/tag2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  <p:tag name="KSO_WM_SLIDE_BACKGROUND_TYPE" val="topBottom"/>
  <p:tag name="KSO_WM_SLIDE_BK_DARK_LIGHT" val="2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ottomTop"/>
  <p:tag name="KSO_WM_SLIDE_BK_DARK_LIGHT" val="2"/>
  <p:tag name="KSO_WM_UNIT_BK_DARK_LIGHT" val="1"/>
</p:tagLst>
</file>

<file path=ppt/tags/tag2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SLIDE_BACKGROUND_TYPE" val="bottomTop"/>
  <p:tag name="KSO_WM_SLIDE_BK_DARK_LIGHT" val="2"/>
</p:tagLst>
</file>

<file path=ppt/tags/tag2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navigation"/>
  <p:tag name="KSO_WM_SLIDE_BK_DARK_LIGHT" val="2"/>
  <p:tag name="KSO_WM_UNIT_BK_DARK_LIGHT" val="1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  <p:tag name="KSO_WM_SLIDE_BACKGROUND_TYPE" val="navigation"/>
  <p:tag name="KSO_WM_SLIDE_BK_DARK_LIGHT" val="2"/>
</p:tagLst>
</file>

<file path=ppt/tags/tag2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i*1"/>
  <p:tag name="KSO_WM_UNIT_LAYERLEVEL" val="1"/>
  <p:tag name="KSO_WM_TAG_VERSION" val="1.0"/>
  <p:tag name="KSO_WM_BEAUTIFY_FLAG" val="#wm#"/>
  <p:tag name="KSO_WM_UNIT_TYPE" val="i"/>
  <p:tag name="KSO_WM_UNIT_INDEX" val="1"/>
  <p:tag name="KSO_WM_UNIT_SUBTYPE" val="h"/>
  <p:tag name="KSO_WM_SLIDE_BACKGROUND_TYPE" val="belt"/>
  <p:tag name="KSO_WM_SLIDE_BK_DARK_LIGHT" val="2"/>
  <p:tag name="KSO_WM_UNIT_BK_DARK_LIGHT" val="1"/>
</p:tagLst>
</file>

<file path=ppt/tags/tag2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  <p:tag name="KSO_WM_SLIDE_BACKGROUND_TYPE" val="belt"/>
  <p:tag name="KSO_WM_SLIDE_BK_DARK_LIGHT" val="2"/>
</p:tagLst>
</file>

<file path=ppt/tags/tag2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3228"/>
</p:tagLst>
</file>

<file path=ppt/tags/tag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3228"/>
</p:tagLst>
</file>

<file path=ppt/tags/tag3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4.xml><?xml version="1.0" encoding="utf-8"?>
<p:tagLst xmlns:p="http://schemas.openxmlformats.org/presentationml/2006/main">
  <p:tag name="KSO_WM_TEMPLATE_SUBCATEGORY" val="0"/>
  <p:tag name="KSO_WM_TEMPLATE_MASTER_TYPE" val="1"/>
  <p:tag name="KSO_WM_TEMPLATE_COLOR_TYPE" val="1"/>
  <p:tag name="KSO_WM_TAG_VERSION" val="1.0"/>
  <p:tag name="KSO_WM_BEAUTIFY_FLAG" val="#wm#"/>
  <p:tag name="KSO_WM_TEMPLATE_CATEGORY" val="custom"/>
  <p:tag name="KSO_WM_TEMPLATE_INDEX" val="20203228"/>
  <p:tag name="KSO_WM_TEMPLATE_MASTER_THUMB_INDEX" val="12"/>
  <p:tag name="KSO_WM_TEMPLATE_THUMBS_INDEX" val="1、4、7、8、9、12、15、19、24、25、26、27"/>
</p:tagLst>
</file>

<file path=ppt/tags/tag3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228_1*a*1"/>
  <p:tag name="KSO_WM_TEMPLATE_CATEGORY" val="custom"/>
  <p:tag name="KSO_WM_TEMPLATE_INDEX" val="20203228"/>
  <p:tag name="KSO_WM_UNIT_LAYERLEVEL" val="1"/>
  <p:tag name="KSO_WM_TAG_VERSION" val="1.0"/>
  <p:tag name="KSO_WM_BEAUTIFY_FLAG" val="#wm#"/>
  <p:tag name="KSO_WM_UNIT_ISCONTENTSTITLE" val="0"/>
  <p:tag name="KSO_WM_UNIT_PRESET_TEXT" val="黄色商务质感工作总结"/>
  <p:tag name="KSO_WM_UNIT_NOCLEAR" val="0"/>
  <p:tag name="KSO_WM_UNIT_VALUE" val="16"/>
  <p:tag name="KSO_WM_UNIT_TYPE" val="a"/>
  <p:tag name="KSO_WM_UNIT_INDEX" val="1"/>
  <p:tag name="KSO_WM_UNIT_ISNUMDGMTITLE" val="0"/>
</p:tagLst>
</file>

<file path=ppt/tags/tag3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228_1*b*1"/>
  <p:tag name="KSO_WM_TEMPLATE_CATEGORY" val="custom"/>
  <p:tag name="KSO_WM_TEMPLATE_INDEX" val="20203228"/>
  <p:tag name="KSO_WM_UNIT_LAYERLEVEL" val="1"/>
  <p:tag name="KSO_WM_TAG_VERSION" val="1.0"/>
  <p:tag name="KSO_WM_BEAUTIFY_FLAG" val="#wm#"/>
  <p:tag name="KSO_WM_UNIT_ISCONTENTSTITLE" val="0"/>
  <p:tag name="KSO_WM_UNIT_PRESET_TEXT" val="单击此处添加正文，文字是您思想的提炼，请尽量言简意赅的阐述观点。"/>
  <p:tag name="KSO_WM_UNIT_NOCLEAR" val="0"/>
  <p:tag name="KSO_WM_UNIT_VALUE" val="40"/>
  <p:tag name="KSO_WM_UNIT_TYPE" val="b"/>
  <p:tag name="KSO_WM_UNIT_INDEX" val="1"/>
  <p:tag name="KSO_WM_UNIT_ISNUMDGMTITLE" val="0"/>
</p:tagLst>
</file>

<file path=ppt/tags/tag307.xml><?xml version="1.0" encoding="utf-8"?>
<p:tagLst xmlns:p="http://schemas.openxmlformats.org/presentationml/2006/main">
  <p:tag name="KSO_WM_TEMPLATE_CATEGORY" val="custom"/>
  <p:tag name="KSO_WM_TEMPLATE_INDEX" val="20203228"/>
  <p:tag name="KSO_WM_SLIDE_ID" val="custom20203228_1"/>
  <p:tag name="KSO_WM_TEMPLATE_SUBCATEGORY" val="0"/>
  <p:tag name="KSO_WM_TEMPLATE_MASTER_TYPE" val="1"/>
  <p:tag name="KSO_WM_TEMPLATE_COLOR_TYPE" val="1"/>
  <p:tag name="KSO_WM_SLIDE_ITEM_CNT" val="0"/>
  <p:tag name="KSO_WM_SLIDE_INDEX" val="1"/>
  <p:tag name="KSO_WM_TAG_VERSION" val="1.0"/>
  <p:tag name="KSO_WM_BEAUTIFY_FLAG" val="#wm#"/>
  <p:tag name="KSO_WM_SLIDE_TYPE" val="title"/>
  <p:tag name="KSO_WM_SLIDE_SUBTYPE" val="pureTxt"/>
  <p:tag name="KSO_WM_TEMPLATE_MASTER_THUMB_INDEX" val="12"/>
  <p:tag name="KSO_WM_SLIDE_LAYOUT" val="a_b"/>
  <p:tag name="KSO_WM_SLIDE_LAYOUT_CNT" val="1_1"/>
  <p:tag name="KSO_WM_TEMPLATE_THUMBS_INDEX" val="1、4、7、8、9、12、15、19、24、25、26、27"/>
</p:tagLst>
</file>

<file path=ppt/tags/tag3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custom20203228_7*a*1"/>
  <p:tag name="KSO_WM_TEMPLATE_CATEGORY" val="custom"/>
  <p:tag name="KSO_WM_TEMPLATE_INDEX" val="20203228"/>
  <p:tag name="KSO_WM_UNIT_LAYERLEVEL" val="1"/>
  <p:tag name="KSO_WM_TAG_VERSION" val="1.0"/>
  <p:tag name="KSO_WM_BEAUTIFY_FLAG" val="#wm#"/>
  <p:tag name="KSO_WM_UNIT_ISCONTENTSTITLE" val="0"/>
  <p:tag name="KSO_WM_UNIT_PRESET_TEXT" val="单击此处添加标题"/>
  <p:tag name="KSO_WM_UNIT_NOCLEAR" val="0"/>
  <p:tag name="KSO_WM_UNIT_VALUE" val="10"/>
  <p:tag name="KSO_WM_UNIT_TYPE" val="a"/>
  <p:tag name="KSO_WM_UNIT_INDEX" val="1"/>
  <p:tag name="KSO_WM_UNIT_ISNUMDGMTITLE" val="0"/>
</p:tagLst>
</file>

<file path=ppt/tags/tag309.xml><?xml version="1.0" encoding="utf-8"?>
<p:tagLst xmlns:p="http://schemas.openxmlformats.org/presentationml/2006/main">
  <p:tag name="KSO_WM_SLIDE_ID" val="custom20203228_7"/>
  <p:tag name="KSO_WM_TEMPLATE_SUBCATEGORY" val="0"/>
  <p:tag name="KSO_WM_TEMPLATE_MASTER_TYPE" val="1"/>
  <p:tag name="KSO_WM_TEMPLATE_COLOR_TYPE" val="1"/>
  <p:tag name="KSO_WM_SLIDE_ITEM_CNT" val="0"/>
  <p:tag name="KSO_WM_SLIDE_INDEX" val="7"/>
  <p:tag name="KSO_WM_TAG_VERSION" val="1.0"/>
  <p:tag name="KSO_WM_BEAUTIFY_FLAG" val="#wm#"/>
  <p:tag name="KSO_WM_TEMPLATE_CATEGORY" val="custom"/>
  <p:tag name="KSO_WM_TEMPLATE_INDEX" val="20203228"/>
  <p:tag name="KSO_WM_SLIDE_TYPE" val="sectionTitle"/>
  <p:tag name="KSO_WM_SLIDE_SUBTYPE" val="pureTxt"/>
  <p:tag name="KSO_WM_SLIDE_LAYOUT" val="a_b_e"/>
  <p:tag name="KSO_WM_SLIDE_LAYOUT_CNT" val="1_1_1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11.xml><?xml version="1.0" encoding="utf-8"?>
<p:tagLst xmlns:p="http://schemas.openxmlformats.org/presentationml/2006/main">
  <p:tag name="KSO_WM_UNIT_ISCONTENTSTITLE" val="0"/>
  <p:tag name="KSO_WM_UNIT_PRESET_TEXT" val="我们是致力于研究AI智能创作PPT的一个团队;&#13;我们潜心钻研幻灯片的演示规律与创作思路，希望通过人工智能解放用户双手，不仅高效，且精准。…"/>
  <p:tag name="KSO_WM_UNIT_NOCLEAR" val="0"/>
  <p:tag name="KSO_WM_UNIT_VALUE" val="8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3404_1*f*1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DEFAULT_FONT" val="14;18;2"/>
  <p:tag name="KSO_WM_UNIT_BLOCK" val="0"/>
  <p:tag name="KSO_WM_UNIT_TEXT_FILL_FORE_SCHEMECOLOR_INDEX_BRIGHTNESS" val="0.25"/>
  <p:tag name="KSO_WM_UNIT_TEXT_FILL_FORE_SCHEMECOLOR_INDEX" val="13"/>
  <p:tag name="KSO_WM_UNIT_TEXT_FILL_TYPE" val="1"/>
</p:tagLst>
</file>

<file path=ppt/tags/tag3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3404_1*i*4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BLOCK" val="0"/>
  <p:tag name="KSO_WM_UNIT_SM_LIMIT_TYPE" val="2"/>
  <p:tag name="KSO_WM_UNIT_DECORATE_INFO" val="{&quot;DecorateInfoX&quot;:{&quot;IsLeft&quot;:true,&quot;IsRight&quot;:false,&quot;IsAbs&quot;:true},&quot;DecorateInfoY&quot;:{&quot;IsTop&quot;:false,&quot;IsBottom&quot;:true,&quot;IsAbs&quot;:true}}"/>
  <p:tag name="KSO_WM_UNIT_FILL_FORE_SCHEMECOLOR_INDEX_BRIGHTNESS" val="0"/>
  <p:tag name="KSO_WM_UNIT_FILL_FORE_SCHEMECOLOR_INDEX" val="16"/>
  <p:tag name="KSO_WM_UNIT_FILL_TYPE" val="1"/>
  <p:tag name="KSO_WM_UNIT_SHADOW_SCHEMECOLOR_INDEX_BRIGHTNESS" val="0.05"/>
  <p:tag name="KSO_WM_UNIT_SHADOW_SCHEMECOLOR_INDEX" val="13"/>
</p:tagLst>
</file>

<file path=ppt/tags/tag313.xml><?xml version="1.0" encoding="utf-8"?>
<p:tagLst xmlns:p="http://schemas.openxmlformats.org/presentationml/2006/main">
  <p:tag name="KSO_WM_UNIT_VALUE" val="988*1791"/>
  <p:tag name="KSO_WM_UNIT_HIGHLIGHT" val="0"/>
  <p:tag name="KSO_WM_UNIT_COMPATIBLE" val="0"/>
  <p:tag name="KSO_WM_UNIT_DIAGRAM_ISNUMVISUAL" val="0"/>
  <p:tag name="KSO_WM_UNIT_DIAGRAM_ISREFERUNIT" val="0"/>
  <p:tag name="KSO_WM_UNIT_TYPE" val="d"/>
  <p:tag name="KSO_WM_UNIT_INDEX" val="1"/>
  <p:tag name="KSO_WM_UNIT_ID" val="diagram20203404_1*d*1"/>
  <p:tag name="KSO_WM_TEMPLATE_CATEGORY" val="diagram"/>
  <p:tag name="KSO_WM_TEMPLATE_INDEX" val="20203404"/>
  <p:tag name="KSO_WM_UNIT_SUPPORT_UNIT_TYPE" val="[&quot;all&quot;]"/>
  <p:tag name="KSO_WM_UNIT_LAYERLEVEL" val="1"/>
  <p:tag name="KSO_WM_TAG_VERSION" val="1.0"/>
  <p:tag name="KSO_WM_BEAUTIFY_FLAG" val="#wm#"/>
  <p:tag name="KSO_WM_UNIT_BLOCK" val="0"/>
  <p:tag name="KSO_WM_UNIT_SM_LIMIT_TYPE" val="1"/>
  <p:tag name="KSO_WM_UNIT_PLACING_PICTURE_USER_VIEWPORT" val="{&quot;height&quot;:5607.0188976377949,&quot;width&quot;:8384.6610706931988}"/>
  <p:tag name="KSO_WM_UNIT_PLACING_PICTURE_USER_RELATIVERECTANGLE" val="{&quot;bottom&quot;:0,&quot;left&quot;:0,&quot;right&quot;:0,&quot;top&quot;:0}"/>
  <p:tag name="KSO_WM_UNIT_PLACING_PICTURE_COLLAGE_RELATIVERECTANGLE" val="{&quot;bottom&quot;:0.087496854089463699,&quot;left&quot;:0,&quot;right&quot;:0,&quot;top&quot;:0.087496854089463699}"/>
  <p:tag name="KSO_WM_UNIT_PLACING_PICTURE_COLLAGE_VIEWPORT" val="{&quot;height&quot;:5607.0188976377949,&quot;width&quot;:10163.148031496061}"/>
  <p:tag name="KSO_WM_UNIT_PLACING_PICTURE_INFO" val="{&quot;code&quot;:&quot;[1]&quot;,&quot;full_picture&quot;:false,&quot;last_crop_picture&quot;:&quot;[1]&quot;,&quot;scheme&quot;:&quot;1-1&quot;,&quot;spacing&quot;:5}"/>
  <p:tag name="KSO_WM_UNIT_PLACING_PICTURE" val="151114.645"/>
  <p:tag name="REFSHAPE" val="147117172"/>
  <p:tag name="KSO_WM_UNIT_PICTURE_CLIP_FLAG" val="0"/>
</p:tagLst>
</file>

<file path=ppt/tags/tag314.xml><?xml version="1.0" encoding="utf-8"?>
<p:tagLst xmlns:p="http://schemas.openxmlformats.org/presentationml/2006/main">
  <p:tag name="KSO_WM_UNIT_ISCONTENTSTITLE" val="0"/>
  <p:tag name="KSO_WM_UNIT_PRESET_TEXT" val="点击此处添加大标题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3404_1*a*1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DEFAULT_FONT" val="36;44;4"/>
  <p:tag name="KSO_WM_UNIT_BLOCK" val="0"/>
  <p:tag name="KSO_WM_UNIT_SMARTLAYOUT_COMPRESS_INFO" val="{&#10;    &quot;id&quot;: &quot;2020-05-14T15:46:04&quot;,&#10;    &quot;max&quot;: 2.2467716535433055,&#10;    &quot;topChanged&quot;: 0.0012102625818833277&#10;}&#10;"/>
  <p:tag name="KSO_WM_UNIT_TEXT_FILL_FORE_SCHEMECOLOR_INDEX_BRIGHTNESS" val="0"/>
  <p:tag name="KSO_WM_UNIT_TEXT_FILL_FORE_SCHEMECOLOR_INDEX" val="14"/>
  <p:tag name="KSO_WM_UNIT_TEXT_FILL_TYPE" val="1"/>
</p:tagLst>
</file>

<file path=ppt/tags/tag315.xml><?xml version="1.0" encoding="utf-8"?>
<p:tagLst xmlns:p="http://schemas.openxmlformats.org/presentationml/2006/main">
  <p:tag name="KSO_WM_TEMPLATE_CATEGORY" val="diagram"/>
  <p:tag name="KSO_WM_TEMPLATE_INDEX" val="20203404"/>
  <p:tag name="KSO_WM_SLIDE_ID" val="diagram20203404_1"/>
  <p:tag name="KSO_WM_TEMPLATE_SUBCATEGORY" val="1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00*540"/>
  <p:tag name="KSO_WM_SLIDE_POSITION" val="0*0"/>
  <p:tag name="KSO_WM_TAG_VERSION" val="1.0"/>
  <p:tag name="KSO_WM_BEAUTIFY_FLAG" val="#wm#"/>
  <p:tag name="KSO_WM_SLIDE_LAYOUT" val="a_d_f_i"/>
  <p:tag name="KSO_WM_SLIDE_LAYOUT_CNT" val="1_1_1_1"/>
  <p:tag name="KSO_WM_SLIDE_LAYOUT_INFO" val="{&#10;    &quot;backgroundInfo&quot;: [&#10;        {&#10;            &quot;bottom&quot;: 0,&#10;            &quot;bottomAbs&quot;: false,&#10;            &quot;left&quot;: 0,&#10;            &quot;leftAbs&quot;: false,&#10;            &quot;right&quot;: 0,&#10;            &quot;rightAbs&quot;: false,&#10;            &quot;top&quot;: 0,&#10;            &quot;topAbs&quot;: false,&#10;            &quot;type&quot;: &quot;general&quot;&#10;        },&#10;        {&#10;            &quot;bottom&quot;: 0,&#10;            &quot;bottomAbs&quot;: false,&#10;            &quot;left&quot;: 0,&#10;            &quot;leftAbs&quot;: false,&#10;            &quot;right&quot;: 0,&#10;            &quot;rightAbs&quot;: false,&#10;            &quot;top&quot;: 0,&#10;            &quot;topAbs&quot;: false,&#10;            &quot;type&quot;: &quot;frame&quot;&#10;        }&#10;    ],&#10;    &quot;direction&quot;: 1,&#10;    &quot;id&quot;: &quot;2020-05-14T15:46:04&quot;,&#10;    &quot;maxSize&quot;: {&#10;        &quot;size1&quot;: 33.399999999999999&#10;    },&#10;    &quot;minSize&quot;: {&#10;        &quot;size1&quot;: 33.399999999999999&#10;    },&#10;    &quot;normalSize&quot;: {&#10;        &quot;size1&quot;: 33.399999999999999&#10;    },&#10;    &quot;subLayout&quot;: [&#10;        {&#10;            &quot;backgroundInfo&quot;: [&#10;                {&#10;                    &quot;bottom&quot;: 0,&#10;                    &quot;bottomAbs&quot;: false,&#10;                    &quot;left&quot;: 0,&#10;                    &quot;leftAbs&quot;: false,&#10;                    &quot;right&quot;: 0,&#10;                    &quot;rightAbs&quot;: false,&#10;                    &quot;top&quot;: 0,&#10;                    &quot;topAbs&quot;: false,&#10;                    &quot;type&quot;: &quot;leftRight&quot;&#10;                }&#10;            ],&#10;            &quot;horizontalAlign&quot;: 1,&#10;            &quot;id&quot;: &quot;2020-05-14T15:46:04&quot;,&#10;            &quot;margin&quot;: {&#10;                &quot;bottom&quot;: 4.429999828338623,&#10;                &quot;left&quot;: 2.119999885559082,&#10;                &quot;right&quot;: 1.690000057220459,&#10;                &quot;top&quot;: 3.2699997425079346&#10;            },&#10;            &quot;type&quot;: 0,&#10;            &quot;verticalAlign&quot;: 1&#10;        },&#10;        {&#10;            &quot;id&quot;: &quot;2020-05-14T15:46:04&quot;,&#10;            &quot;maxSize&quot;: {&#10;                &quot;size1&quot;: 82.799999999999997&#10;            },&#10;            &quot;minSize&quot;: {&#10;                &quot;size1&quot;: 55&#10;            },&#10;            &quot;normalSize&quot;: {&#10;                &quot;size1&quot;: 70.599999999999994&#10;            },&#10;            &quot;subLayout&quot;: [&#10;                {&#10;                    &quot;id&quot;: &quot;2020-05-14T15:46:04&quot;,&#10;                    &quot;margin&quot;: {&#10;                        &quot;bottom&quot;: 1.0499999523162842,&#10;                        &quot;left&quot;: 2.0999999046325684,&#10;                        &quot;right&quot;: 2.5,&#10;                        &quot;top&quot;: 2.5&#10;                    },&#10;                    &quot;type&quot;: 0&#10;                },&#10;                {&#10;                    &quot;id&quot;: &quot;2020-05-14T15:46:04&quot;,&#10;                    &quot;margin&quot;: {&#10;                        &quot;bottom&quot;: 2.119999885559082,&#10;                        &quot;left&quot;: 1.690000057220459,&#10;                        &quot;right&quot;: 2.119999885559082,&#10;                        &quot;top&quot;: 0.026000002399086952&#10;                    },&#10;                    &quot;type&quot;: 0&#10;                }&#10;            ],&#10;            &quot;type&quot;: 0&#10;        }&#10;    ],&#10;    &quot;type&quot;: 0&#10;}&#10;"/>
  <p:tag name="KSO_WM_SLIDE_CAN_ADD_NAVIGATION" val="1"/>
  <p:tag name="KSO_WM_SLIDE_BACKGROUND" val="[&quot;general&quot;,&quot;frame&quot;,&quot;leftRight&quot;]"/>
  <p:tag name="KSO_WM_SLIDE_RATIO" val="1.777778"/>
  <p:tag name="KSO_WM_SLIDE_BK_DARK_LIGHT" val="2"/>
  <p:tag name="KSO_WM_SLIDE_BACKGROUND_TYPE" val="leftRight"/>
</p:tagLst>
</file>

<file path=ppt/tags/tag31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17.xml><?xml version="1.0" encoding="utf-8"?>
<p:tagLst xmlns:p="http://schemas.openxmlformats.org/presentationml/2006/main">
  <p:tag name="KSO_WM_UNIT_ISCONTENTSTITLE" val="0"/>
  <p:tag name="KSO_WM_UNIT_PRESET_TEXT" val="我们是致力于研究AI智能创作PPT的一个团队;&#13;我们潜心钻研幻灯片的演示规律与创作思路，希望通过人工智能解放用户双手，不仅高效，且精准。…"/>
  <p:tag name="KSO_WM_UNIT_NOCLEAR" val="0"/>
  <p:tag name="KSO_WM_UNIT_VALUE" val="8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3404_1*f*1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DEFAULT_FONT" val="14;18;2"/>
  <p:tag name="KSO_WM_UNIT_BLOCK" val="0"/>
  <p:tag name="KSO_WM_UNIT_TEXT_FILL_FORE_SCHEMECOLOR_INDEX_BRIGHTNESS" val="0.25"/>
  <p:tag name="KSO_WM_UNIT_TEXT_FILL_FORE_SCHEMECOLOR_INDEX" val="13"/>
  <p:tag name="KSO_WM_UNIT_TEXT_FILL_TYPE" val="1"/>
</p:tagLst>
</file>

<file path=ppt/tags/tag3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3404_1*i*4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BLOCK" val="0"/>
  <p:tag name="KSO_WM_UNIT_SM_LIMIT_TYPE" val="2"/>
  <p:tag name="KSO_WM_UNIT_DECORATE_INFO" val="{&quot;DecorateInfoX&quot;:{&quot;IsLeft&quot;:true,&quot;IsRight&quot;:false,&quot;IsAbs&quot;:true},&quot;DecorateInfoY&quot;:{&quot;IsTop&quot;:false,&quot;IsBottom&quot;:true,&quot;IsAbs&quot;:true}}"/>
  <p:tag name="KSO_WM_UNIT_FILL_FORE_SCHEMECOLOR_INDEX_BRIGHTNESS" val="0"/>
  <p:tag name="KSO_WM_UNIT_FILL_FORE_SCHEMECOLOR_INDEX" val="16"/>
  <p:tag name="KSO_WM_UNIT_FILL_TYPE" val="1"/>
  <p:tag name="KSO_WM_UNIT_SHADOW_SCHEMECOLOR_INDEX_BRIGHTNESS" val="0.05"/>
  <p:tag name="KSO_WM_UNIT_SHADOW_SCHEMECOLOR_INDEX" val="13"/>
</p:tagLst>
</file>

<file path=ppt/tags/tag319.xml><?xml version="1.0" encoding="utf-8"?>
<p:tagLst xmlns:p="http://schemas.openxmlformats.org/presentationml/2006/main">
  <p:tag name="KSO_WM_UNIT_ISCONTENTSTITLE" val="0"/>
  <p:tag name="KSO_WM_UNIT_PRESET_TEXT" val="点击此处添加大标题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3404_1*a*1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DEFAULT_FONT" val="36;44;4"/>
  <p:tag name="KSO_WM_UNIT_BLOCK" val="0"/>
  <p:tag name="KSO_WM_UNIT_SMARTLAYOUT_COMPRESS_INFO" val="{&#10;    &quot;id&quot;: &quot;2020-05-14T15:46:04&quot;,&#10;    &quot;max&quot;: 2.2467716535433055,&#10;    &quot;topChanged&quot;: 0.0012102625818833277&#10;}&#10;"/>
  <p:tag name="KSO_WM_UNIT_TEXT_FILL_FORE_SCHEMECOLOR_INDEX_BRIGHTNESS" val="0"/>
  <p:tag name="KSO_WM_UNIT_TEXT_FILL_FORE_SCHEMECOLOR_INDEX" val="14"/>
  <p:tag name="KSO_WM_UNIT_TEXT_FILL_TYPE" val="1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0.xml><?xml version="1.0" encoding="utf-8"?>
<p:tagLst xmlns:p="http://schemas.openxmlformats.org/presentationml/2006/main">
  <p:tag name="KSO_WM_UNIT_PLACING_PICTURE_USER_VIEWPORT" val="{&quot;height&quot;:7471,&quot;width&quot;:12683}"/>
  <p:tag name="REFSHAPE" val="147119620"/>
</p:tagLst>
</file>

<file path=ppt/tags/tag321.xml><?xml version="1.0" encoding="utf-8"?>
<p:tagLst xmlns:p="http://schemas.openxmlformats.org/presentationml/2006/main">
  <p:tag name="KSO_WM_TEMPLATE_CATEGORY" val="diagram"/>
  <p:tag name="KSO_WM_TEMPLATE_INDEX" val="20203404"/>
  <p:tag name="KSO_WM_SLIDE_ID" val="diagram20203404_1"/>
  <p:tag name="KSO_WM_TEMPLATE_SUBCATEGORY" val="1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00*540"/>
  <p:tag name="KSO_WM_SLIDE_POSITION" val="0*0"/>
  <p:tag name="KSO_WM_TAG_VERSION" val="1.0"/>
  <p:tag name="KSO_WM_BEAUTIFY_FLAG" val="#wm#"/>
  <p:tag name="KSO_WM_SLIDE_LAYOUT" val="a_d_f_i"/>
  <p:tag name="KSO_WM_SLIDE_LAYOUT_CNT" val="1_1_1_1"/>
  <p:tag name="KSO_WM_SLIDE_LAYOUT_INFO" val="{&#10;    &quot;backgroundInfo&quot;: [&#10;        {&#10;            &quot;bottom&quot;: 0,&#10;            &quot;bottomAbs&quot;: false,&#10;            &quot;left&quot;: 0,&#10;            &quot;leftAbs&quot;: false,&#10;            &quot;right&quot;: 0,&#10;            &quot;rightAbs&quot;: false,&#10;            &quot;top&quot;: 0,&#10;            &quot;topAbs&quot;: false,&#10;            &quot;type&quot;: &quot;general&quot;&#10;        },&#10;        {&#10;            &quot;bottom&quot;: 0,&#10;            &quot;bottomAbs&quot;: false,&#10;            &quot;left&quot;: 0,&#10;            &quot;leftAbs&quot;: false,&#10;            &quot;right&quot;: 0,&#10;            &quot;rightAbs&quot;: false,&#10;            &quot;top&quot;: 0,&#10;            &quot;topAbs&quot;: false,&#10;            &quot;type&quot;: &quot;frame&quot;&#10;        }&#10;    ],&#10;    &quot;direction&quot;: 1,&#10;    &quot;id&quot;: &quot;2020-05-14T15:46:04&quot;,&#10;    &quot;maxSize&quot;: {&#10;        &quot;size1&quot;: 33.399999999999999&#10;    },&#10;    &quot;minSize&quot;: {&#10;        &quot;size1&quot;: 33.399999999999999&#10;    },&#10;    &quot;normalSize&quot;: {&#10;        &quot;size1&quot;: 33.399999999999999&#10;    },&#10;    &quot;subLayout&quot;: [&#10;        {&#10;            &quot;backgroundInfo&quot;: [&#10;                {&#10;                    &quot;bottom&quot;: 0,&#10;                    &quot;bottomAbs&quot;: false,&#10;                    &quot;left&quot;: 0,&#10;                    &quot;leftAbs&quot;: false,&#10;                    &quot;right&quot;: 0,&#10;                    &quot;rightAbs&quot;: false,&#10;                    &quot;top&quot;: 0,&#10;                    &quot;topAbs&quot;: false,&#10;                    &quot;type&quot;: &quot;leftRight&quot;&#10;                }&#10;            ],&#10;            &quot;horizontalAlign&quot;: 1,&#10;            &quot;id&quot;: &quot;2020-05-14T15:46:04&quot;,&#10;            &quot;margin&quot;: {&#10;                &quot;bottom&quot;: 4.429999828338623,&#10;                &quot;left&quot;: 2.119999885559082,&#10;                &quot;right&quot;: 1.690000057220459,&#10;                &quot;top&quot;: 3.2699997425079346&#10;            },&#10;            &quot;type&quot;: 0,&#10;            &quot;verticalAlign&quot;: 1&#10;        },&#10;        {&#10;            &quot;id&quot;: &quot;2020-05-14T15:46:04&quot;,&#10;            &quot;maxSize&quot;: {&#10;                &quot;size1&quot;: 82.799999999999997&#10;            },&#10;            &quot;minSize&quot;: {&#10;                &quot;size1&quot;: 55&#10;            },&#10;            &quot;normalSize&quot;: {&#10;                &quot;size1&quot;: 70.599999999999994&#10;            },&#10;            &quot;subLayout&quot;: [&#10;                {&#10;                    &quot;id&quot;: &quot;2020-05-14T15:46:04&quot;,&#10;                    &quot;margin&quot;: {&#10;                        &quot;bottom&quot;: 1.0499999523162842,&#10;                        &quot;left&quot;: 2.0999999046325684,&#10;                        &quot;right&quot;: 2.5,&#10;                        &quot;top&quot;: 2.5&#10;                    },&#10;                    &quot;type&quot;: 0&#10;                },&#10;                {&#10;                    &quot;id&quot;: &quot;2020-05-14T15:46:04&quot;,&#10;                    &quot;margin&quot;: {&#10;                        &quot;bottom&quot;: 2.119999885559082,&#10;                        &quot;left&quot;: 1.690000057220459,&#10;                        &quot;right&quot;: 2.119999885559082,&#10;                        &quot;top&quot;: 0.026000002399086952&#10;                    },&#10;                    &quot;type&quot;: 0&#10;                }&#10;            ],&#10;            &quot;type&quot;: 0&#10;        }&#10;    ],&#10;    &quot;type&quot;: 0&#10;}&#10;"/>
  <p:tag name="KSO_WM_SLIDE_CAN_ADD_NAVIGATION" val="1"/>
  <p:tag name="KSO_WM_SLIDE_BACKGROUND" val="[&quot;general&quot;,&quot;frame&quot;,&quot;leftRight&quot;]"/>
  <p:tag name="KSO_WM_SLIDE_RATIO" val="1.777778"/>
  <p:tag name="KSO_WM_SLIDE_BK_DARK_LIGHT" val="2"/>
  <p:tag name="KSO_WM_SLIDE_BACKGROUND_TYPE" val="leftRight"/>
</p:tagLst>
</file>

<file path=ppt/tags/tag32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23.xml><?xml version="1.0" encoding="utf-8"?>
<p:tagLst xmlns:p="http://schemas.openxmlformats.org/presentationml/2006/main">
  <p:tag name="KSO_WM_UNIT_ISCONTENTSTITLE" val="0"/>
  <p:tag name="KSO_WM_UNIT_PRESET_TEXT" val="我们是致力于研究AI智能创作PPT的一个团队;&#13;我们潜心钻研幻灯片的演示规律与创作思路，希望通过人工智能解放用户双手，不仅高效，且精准。…"/>
  <p:tag name="KSO_WM_UNIT_NOCLEAR" val="0"/>
  <p:tag name="KSO_WM_UNIT_VALUE" val="8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3404_1*f*1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DEFAULT_FONT" val="14;18;2"/>
  <p:tag name="KSO_WM_UNIT_BLOCK" val="0"/>
  <p:tag name="KSO_WM_UNIT_TEXT_FILL_FORE_SCHEMECOLOR_INDEX_BRIGHTNESS" val="0.25"/>
  <p:tag name="KSO_WM_UNIT_TEXT_FILL_FORE_SCHEMECOLOR_INDEX" val="13"/>
  <p:tag name="KSO_WM_UNIT_TEXT_FILL_TYPE" val="1"/>
</p:tagLst>
</file>

<file path=ppt/tags/tag3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3404_1*i*4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BLOCK" val="0"/>
  <p:tag name="KSO_WM_UNIT_SM_LIMIT_TYPE" val="2"/>
  <p:tag name="KSO_WM_UNIT_DECORATE_INFO" val="{&quot;DecorateInfoX&quot;:{&quot;IsLeft&quot;:true,&quot;IsRight&quot;:false,&quot;IsAbs&quot;:true},&quot;DecorateInfoY&quot;:{&quot;IsTop&quot;:false,&quot;IsBottom&quot;:true,&quot;IsAbs&quot;:true}}"/>
  <p:tag name="KSO_WM_UNIT_FILL_FORE_SCHEMECOLOR_INDEX_BRIGHTNESS" val="0"/>
  <p:tag name="KSO_WM_UNIT_FILL_FORE_SCHEMECOLOR_INDEX" val="16"/>
  <p:tag name="KSO_WM_UNIT_FILL_TYPE" val="1"/>
  <p:tag name="KSO_WM_UNIT_SHADOW_SCHEMECOLOR_INDEX_BRIGHTNESS" val="0.05"/>
  <p:tag name="KSO_WM_UNIT_SHADOW_SCHEMECOLOR_INDEX" val="13"/>
</p:tagLst>
</file>

<file path=ppt/tags/tag325.xml><?xml version="1.0" encoding="utf-8"?>
<p:tagLst xmlns:p="http://schemas.openxmlformats.org/presentationml/2006/main">
  <p:tag name="KSO_WM_UNIT_ISCONTENTSTITLE" val="0"/>
  <p:tag name="KSO_WM_UNIT_PRESET_TEXT" val="点击此处添加大标题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3404_1*a*1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DEFAULT_FONT" val="36;44;4"/>
  <p:tag name="KSO_WM_UNIT_BLOCK" val="0"/>
  <p:tag name="KSO_WM_UNIT_SMARTLAYOUT_COMPRESS_INFO" val="{&#10;    &quot;id&quot;: &quot;2020-05-14T15:46:04&quot;,&#10;    &quot;max&quot;: 2.2467716535433055,&#10;    &quot;topChanged&quot;: 0.0012102625818833277&#10;}&#10;"/>
  <p:tag name="KSO_WM_UNIT_TEXT_FILL_FORE_SCHEMECOLOR_INDEX_BRIGHTNESS" val="0"/>
  <p:tag name="KSO_WM_UNIT_TEXT_FILL_FORE_SCHEMECOLOR_INDEX" val="14"/>
  <p:tag name="KSO_WM_UNIT_TEXT_FILL_TYPE" val="1"/>
</p:tagLst>
</file>

<file path=ppt/tags/tag326.xml><?xml version="1.0" encoding="utf-8"?>
<p:tagLst xmlns:p="http://schemas.openxmlformats.org/presentationml/2006/main">
  <p:tag name="KSO_WM_TEMPLATE_CATEGORY" val="diagram"/>
  <p:tag name="KSO_WM_TEMPLATE_INDEX" val="20203404"/>
  <p:tag name="KSO_WM_SLIDE_ID" val="diagram20203404_1"/>
  <p:tag name="KSO_WM_TEMPLATE_SUBCATEGORY" val="1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00*540"/>
  <p:tag name="KSO_WM_SLIDE_POSITION" val="0*0"/>
  <p:tag name="KSO_WM_TAG_VERSION" val="1.0"/>
  <p:tag name="KSO_WM_BEAUTIFY_FLAG" val="#wm#"/>
  <p:tag name="KSO_WM_SLIDE_LAYOUT" val="a_d_f_i"/>
  <p:tag name="KSO_WM_SLIDE_LAYOUT_CNT" val="1_1_1_1"/>
  <p:tag name="KSO_WM_SLIDE_LAYOUT_INFO" val="{&#10;    &quot;backgroundInfo&quot;: [&#10;        {&#10;            &quot;bottom&quot;: 0,&#10;            &quot;bottomAbs&quot;: false,&#10;            &quot;left&quot;: 0,&#10;            &quot;leftAbs&quot;: false,&#10;            &quot;right&quot;: 0,&#10;            &quot;rightAbs&quot;: false,&#10;            &quot;top&quot;: 0,&#10;            &quot;topAbs&quot;: false,&#10;            &quot;type&quot;: &quot;general&quot;&#10;        },&#10;        {&#10;            &quot;bottom&quot;: 0,&#10;            &quot;bottomAbs&quot;: false,&#10;            &quot;left&quot;: 0,&#10;            &quot;leftAbs&quot;: false,&#10;            &quot;right&quot;: 0,&#10;            &quot;rightAbs&quot;: false,&#10;            &quot;top&quot;: 0,&#10;            &quot;topAbs&quot;: false,&#10;            &quot;type&quot;: &quot;frame&quot;&#10;        }&#10;    ],&#10;    &quot;direction&quot;: 1,&#10;    &quot;id&quot;: &quot;2020-05-14T15:46:04&quot;,&#10;    &quot;maxSize&quot;: {&#10;        &quot;size1&quot;: 33.399999999999999&#10;    },&#10;    &quot;minSize&quot;: {&#10;        &quot;size1&quot;: 33.399999999999999&#10;    },&#10;    &quot;normalSize&quot;: {&#10;        &quot;size1&quot;: 33.399999999999999&#10;    },&#10;    &quot;subLayout&quot;: [&#10;        {&#10;            &quot;backgroundInfo&quot;: [&#10;                {&#10;                    &quot;bottom&quot;: 0,&#10;                    &quot;bottomAbs&quot;: false,&#10;                    &quot;left&quot;: 0,&#10;                    &quot;leftAbs&quot;: false,&#10;                    &quot;right&quot;: 0,&#10;                    &quot;rightAbs&quot;: false,&#10;                    &quot;top&quot;: 0,&#10;                    &quot;topAbs&quot;: false,&#10;                    &quot;type&quot;: &quot;leftRight&quot;&#10;                }&#10;            ],&#10;            &quot;horizontalAlign&quot;: 1,&#10;            &quot;id&quot;: &quot;2020-05-14T15:46:04&quot;,&#10;            &quot;margin&quot;: {&#10;                &quot;bottom&quot;: 4.429999828338623,&#10;                &quot;left&quot;: 2.119999885559082,&#10;                &quot;right&quot;: 1.690000057220459,&#10;                &quot;top&quot;: 3.2699997425079346&#10;            },&#10;            &quot;type&quot;: 0,&#10;            &quot;verticalAlign&quot;: 1&#10;        },&#10;        {&#10;            &quot;id&quot;: &quot;2020-05-14T15:46:04&quot;,&#10;            &quot;maxSize&quot;: {&#10;                &quot;size1&quot;: 82.799999999999997&#10;            },&#10;            &quot;minSize&quot;: {&#10;                &quot;size1&quot;: 55&#10;            },&#10;            &quot;normalSize&quot;: {&#10;                &quot;size1&quot;: 70.599999999999994&#10;            },&#10;            &quot;subLayout&quot;: [&#10;                {&#10;                    &quot;id&quot;: &quot;2020-05-14T15:46:04&quot;,&#10;                    &quot;margin&quot;: {&#10;                        &quot;bottom&quot;: 1.0499999523162842,&#10;                        &quot;left&quot;: 2.0999999046325684,&#10;                        &quot;right&quot;: 2.5,&#10;                        &quot;top&quot;: 2.5&#10;                    },&#10;                    &quot;type&quot;: 0&#10;                },&#10;                {&#10;                    &quot;id&quot;: &quot;2020-05-14T15:46:04&quot;,&#10;                    &quot;margin&quot;: {&#10;                        &quot;bottom&quot;: 2.119999885559082,&#10;                        &quot;left&quot;: 1.690000057220459,&#10;                        &quot;right&quot;: 2.119999885559082,&#10;                        &quot;top&quot;: 0.026000002399086952&#10;                    },&#10;                    &quot;type&quot;: 0&#10;                }&#10;            ],&#10;            &quot;type&quot;: 0&#10;        }&#10;    ],&#10;    &quot;type&quot;: 0&#10;}&#10;"/>
  <p:tag name="KSO_WM_SLIDE_CAN_ADD_NAVIGATION" val="1"/>
  <p:tag name="KSO_WM_SLIDE_BACKGROUND" val="[&quot;general&quot;,&quot;frame&quot;,&quot;leftRight&quot;]"/>
  <p:tag name="KSO_WM_SLIDE_RATIO" val="1.777778"/>
  <p:tag name="KSO_WM_SLIDE_BK_DARK_LIGHT" val="2"/>
  <p:tag name="KSO_WM_SLIDE_BACKGROUND_TYPE" val="leftRight"/>
</p:tagLst>
</file>

<file path=ppt/tags/tag32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28.xml><?xml version="1.0" encoding="utf-8"?>
<p:tagLst xmlns:p="http://schemas.openxmlformats.org/presentationml/2006/main">
  <p:tag name="KSO_WM_UNIT_ISCONTENTSTITLE" val="0"/>
  <p:tag name="KSO_WM_UNIT_PRESET_TEXT" val="我们是致力于研究AI智能创作PPT的一个团队;&#13;我们潜心钻研幻灯片的演示规律与创作思路，希望通过人工智能解放用户双手，不仅高效，且精准。…"/>
  <p:tag name="KSO_WM_UNIT_NOCLEAR" val="0"/>
  <p:tag name="KSO_WM_UNIT_VALUE" val="8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3404_1*f*1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DEFAULT_FONT" val="14;18;2"/>
  <p:tag name="KSO_WM_UNIT_BLOCK" val="0"/>
  <p:tag name="KSO_WM_UNIT_TEXT_FILL_FORE_SCHEMECOLOR_INDEX_BRIGHTNESS" val="0.25"/>
  <p:tag name="KSO_WM_UNIT_TEXT_FILL_FORE_SCHEMECOLOR_INDEX" val="13"/>
  <p:tag name="KSO_WM_UNIT_TEXT_FILL_TYPE" val="1"/>
</p:tagLst>
</file>

<file path=ppt/tags/tag3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3404_1*i*4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BLOCK" val="0"/>
  <p:tag name="KSO_WM_UNIT_SM_LIMIT_TYPE" val="2"/>
  <p:tag name="KSO_WM_UNIT_DECORATE_INFO" val="{&quot;DecorateInfoX&quot;:{&quot;IsLeft&quot;:true,&quot;IsRight&quot;:false,&quot;IsAbs&quot;:true},&quot;DecorateInfoY&quot;:{&quot;IsTop&quot;:false,&quot;IsBottom&quot;:true,&quot;IsAbs&quot;:true}}"/>
  <p:tag name="KSO_WM_UNIT_FILL_FORE_SCHEMECOLOR_INDEX_BRIGHTNESS" val="0"/>
  <p:tag name="KSO_WM_UNIT_FILL_FORE_SCHEMECOLOR_INDEX" val="16"/>
  <p:tag name="KSO_WM_UNIT_FILL_TYPE" val="1"/>
  <p:tag name="KSO_WM_UNIT_SHADOW_SCHEMECOLOR_INDEX_BRIGHTNESS" val="0.05"/>
  <p:tag name="KSO_WM_UNIT_SHADOW_SCHEMECOLOR_INDEX" val="13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0.xml><?xml version="1.0" encoding="utf-8"?>
<p:tagLst xmlns:p="http://schemas.openxmlformats.org/presentationml/2006/main">
  <p:tag name="KSO_WM_UNIT_ISCONTENTSTITLE" val="0"/>
  <p:tag name="KSO_WM_UNIT_PRESET_TEXT" val="点击此处添加大标题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3404_1*a*1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DEFAULT_FONT" val="36;44;4"/>
  <p:tag name="KSO_WM_UNIT_BLOCK" val="0"/>
  <p:tag name="KSO_WM_UNIT_SMARTLAYOUT_COMPRESS_INFO" val="{&#10;    &quot;id&quot;: &quot;2020-05-14T15:46:04&quot;,&#10;    &quot;max&quot;: 2.2467716535433055,&#10;    &quot;topChanged&quot;: 0.0012102625818833277&#10;}&#10;"/>
  <p:tag name="KSO_WM_UNIT_TEXT_FILL_FORE_SCHEMECOLOR_INDEX_BRIGHTNESS" val="0"/>
  <p:tag name="KSO_WM_UNIT_TEXT_FILL_FORE_SCHEMECOLOR_INDEX" val="14"/>
  <p:tag name="KSO_WM_UNIT_TEXT_FILL_TYPE" val="1"/>
</p:tagLst>
</file>

<file path=ppt/tags/tag331.xml><?xml version="1.0" encoding="utf-8"?>
<p:tagLst xmlns:p="http://schemas.openxmlformats.org/presentationml/2006/main">
  <p:tag name="KSO_WM_TEMPLATE_CATEGORY" val="diagram"/>
  <p:tag name="KSO_WM_TEMPLATE_INDEX" val="20203404"/>
  <p:tag name="KSO_WM_SLIDE_ID" val="diagram20203404_1"/>
  <p:tag name="KSO_WM_TEMPLATE_SUBCATEGORY" val="1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00*540"/>
  <p:tag name="KSO_WM_SLIDE_POSITION" val="0*0"/>
  <p:tag name="KSO_WM_TAG_VERSION" val="1.0"/>
  <p:tag name="KSO_WM_BEAUTIFY_FLAG" val="#wm#"/>
  <p:tag name="KSO_WM_SLIDE_LAYOUT" val="a_d_f_i"/>
  <p:tag name="KSO_WM_SLIDE_LAYOUT_CNT" val="1_1_1_1"/>
  <p:tag name="KSO_WM_SLIDE_LAYOUT_INFO" val="{&#10;    &quot;backgroundInfo&quot;: [&#10;        {&#10;            &quot;bottom&quot;: 0,&#10;            &quot;bottomAbs&quot;: false,&#10;            &quot;left&quot;: 0,&#10;            &quot;leftAbs&quot;: false,&#10;            &quot;right&quot;: 0,&#10;            &quot;rightAbs&quot;: false,&#10;            &quot;top&quot;: 0,&#10;            &quot;topAbs&quot;: false,&#10;            &quot;type&quot;: &quot;general&quot;&#10;        },&#10;        {&#10;            &quot;bottom&quot;: 0,&#10;            &quot;bottomAbs&quot;: false,&#10;            &quot;left&quot;: 0,&#10;            &quot;leftAbs&quot;: false,&#10;            &quot;right&quot;: 0,&#10;            &quot;rightAbs&quot;: false,&#10;            &quot;top&quot;: 0,&#10;            &quot;topAbs&quot;: false,&#10;            &quot;type&quot;: &quot;frame&quot;&#10;        }&#10;    ],&#10;    &quot;direction&quot;: 1,&#10;    &quot;id&quot;: &quot;2020-05-14T15:46:04&quot;,&#10;    &quot;maxSize&quot;: {&#10;        &quot;size1&quot;: 33.399999999999999&#10;    },&#10;    &quot;minSize&quot;: {&#10;        &quot;size1&quot;: 33.399999999999999&#10;    },&#10;    &quot;normalSize&quot;: {&#10;        &quot;size1&quot;: 33.399999999999999&#10;    },&#10;    &quot;subLayout&quot;: [&#10;        {&#10;            &quot;backgroundInfo&quot;: [&#10;                {&#10;                    &quot;bottom&quot;: 0,&#10;                    &quot;bottomAbs&quot;: false,&#10;                    &quot;left&quot;: 0,&#10;                    &quot;leftAbs&quot;: false,&#10;                    &quot;right&quot;: 0,&#10;                    &quot;rightAbs&quot;: false,&#10;                    &quot;top&quot;: 0,&#10;                    &quot;topAbs&quot;: false,&#10;                    &quot;type&quot;: &quot;leftRight&quot;&#10;                }&#10;            ],&#10;            &quot;horizontalAlign&quot;: 1,&#10;            &quot;id&quot;: &quot;2020-05-14T15:46:04&quot;,&#10;            &quot;margin&quot;: {&#10;                &quot;bottom&quot;: 4.429999828338623,&#10;                &quot;left&quot;: 2.119999885559082,&#10;                &quot;right&quot;: 1.690000057220459,&#10;                &quot;top&quot;: 3.2699997425079346&#10;            },&#10;            &quot;type&quot;: 0,&#10;            &quot;verticalAlign&quot;: 1&#10;        },&#10;        {&#10;            &quot;id&quot;: &quot;2020-05-14T15:46:04&quot;,&#10;            &quot;maxSize&quot;: {&#10;                &quot;size1&quot;: 82.799999999999997&#10;            },&#10;            &quot;minSize&quot;: {&#10;                &quot;size1&quot;: 55&#10;            },&#10;            &quot;normalSize&quot;: {&#10;                &quot;size1&quot;: 70.599999999999994&#10;            },&#10;            &quot;subLayout&quot;: [&#10;                {&#10;                    &quot;id&quot;: &quot;2020-05-14T15:46:04&quot;,&#10;                    &quot;margin&quot;: {&#10;                        &quot;bottom&quot;: 1.0499999523162842,&#10;                        &quot;left&quot;: 2.0999999046325684,&#10;                        &quot;right&quot;: 2.5,&#10;                        &quot;top&quot;: 2.5&#10;                    },&#10;                    &quot;type&quot;: 0&#10;                },&#10;                {&#10;                    &quot;id&quot;: &quot;2020-05-14T15:46:04&quot;,&#10;                    &quot;margin&quot;: {&#10;                        &quot;bottom&quot;: 2.119999885559082,&#10;                        &quot;left&quot;: 1.690000057220459,&#10;                        &quot;right&quot;: 2.119999885559082,&#10;                        &quot;top&quot;: 0.026000002399086952&#10;                    },&#10;                    &quot;type&quot;: 0&#10;                }&#10;            ],&#10;            &quot;type&quot;: 0&#10;        }&#10;    ],&#10;    &quot;type&quot;: 0&#10;}&#10;"/>
  <p:tag name="KSO_WM_SLIDE_CAN_ADD_NAVIGATION" val="1"/>
  <p:tag name="KSO_WM_SLIDE_BACKGROUND" val="[&quot;general&quot;,&quot;frame&quot;,&quot;leftRight&quot;]"/>
  <p:tag name="KSO_WM_SLIDE_RATIO" val="1.777778"/>
  <p:tag name="KSO_WM_SLIDE_BK_DARK_LIGHT" val="2"/>
  <p:tag name="KSO_WM_SLIDE_BACKGROUND_TYPE" val="leftRight"/>
</p:tagLst>
</file>

<file path=ppt/tags/tag33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33.xml><?xml version="1.0" encoding="utf-8"?>
<p:tagLst xmlns:p="http://schemas.openxmlformats.org/presentationml/2006/main">
  <p:tag name="KSO_WM_UNIT_ISCONTENTSTITLE" val="0"/>
  <p:tag name="KSO_WM_UNIT_PRESET_TEXT" val="我们是致力于研究AI智能创作PPT的一个团队;&#13;我们潜心钻研幻灯片的演示规律与创作思路，希望通过人工智能解放用户双手，不仅高效，且精准。…"/>
  <p:tag name="KSO_WM_UNIT_NOCLEAR" val="0"/>
  <p:tag name="KSO_WM_UNIT_VALUE" val="8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3404_1*f*1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DEFAULT_FONT" val="14;18;2"/>
  <p:tag name="KSO_WM_UNIT_BLOCK" val="0"/>
  <p:tag name="KSO_WM_UNIT_TEXT_FILL_FORE_SCHEMECOLOR_INDEX_BRIGHTNESS" val="0.25"/>
  <p:tag name="KSO_WM_UNIT_TEXT_FILL_FORE_SCHEMECOLOR_INDEX" val="13"/>
  <p:tag name="KSO_WM_UNIT_TEXT_FILL_TYPE" val="1"/>
</p:tagLst>
</file>

<file path=ppt/tags/tag3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3404_1*i*4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BLOCK" val="0"/>
  <p:tag name="KSO_WM_UNIT_SM_LIMIT_TYPE" val="2"/>
  <p:tag name="KSO_WM_UNIT_DECORATE_INFO" val="{&quot;DecorateInfoX&quot;:{&quot;IsLeft&quot;:true,&quot;IsRight&quot;:false,&quot;IsAbs&quot;:true},&quot;DecorateInfoY&quot;:{&quot;IsTop&quot;:false,&quot;IsBottom&quot;:true,&quot;IsAbs&quot;:true}}"/>
  <p:tag name="KSO_WM_UNIT_FILL_FORE_SCHEMECOLOR_INDEX_BRIGHTNESS" val="0"/>
  <p:tag name="KSO_WM_UNIT_FILL_FORE_SCHEMECOLOR_INDEX" val="16"/>
  <p:tag name="KSO_WM_UNIT_FILL_TYPE" val="1"/>
  <p:tag name="KSO_WM_UNIT_SHADOW_SCHEMECOLOR_INDEX_BRIGHTNESS" val="0.05"/>
  <p:tag name="KSO_WM_UNIT_SHADOW_SCHEMECOLOR_INDEX" val="13"/>
</p:tagLst>
</file>

<file path=ppt/tags/tag335.xml><?xml version="1.0" encoding="utf-8"?>
<p:tagLst xmlns:p="http://schemas.openxmlformats.org/presentationml/2006/main">
  <p:tag name="KSO_WM_UNIT_ISCONTENTSTITLE" val="0"/>
  <p:tag name="KSO_WM_UNIT_PRESET_TEXT" val="点击此处添加大标题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3404_1*a*1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DEFAULT_FONT" val="36;44;4"/>
  <p:tag name="KSO_WM_UNIT_BLOCK" val="0"/>
  <p:tag name="KSO_WM_UNIT_SMARTLAYOUT_COMPRESS_INFO" val="{&#10;    &quot;id&quot;: &quot;2020-05-14T15:46:04&quot;,&#10;    &quot;max&quot;: 2.2467716535433055,&#10;    &quot;topChanged&quot;: 0.0012102625818833277&#10;}&#10;"/>
  <p:tag name="KSO_WM_UNIT_TEXT_FILL_FORE_SCHEMECOLOR_INDEX_BRIGHTNESS" val="0"/>
  <p:tag name="KSO_WM_UNIT_TEXT_FILL_FORE_SCHEMECOLOR_INDEX" val="14"/>
  <p:tag name="KSO_WM_UNIT_TEXT_FILL_TYPE" val="1"/>
</p:tagLst>
</file>

<file path=ppt/tags/tag336.xml><?xml version="1.0" encoding="utf-8"?>
<p:tagLst xmlns:p="http://schemas.openxmlformats.org/presentationml/2006/main">
  <p:tag name="KSO_WM_TEMPLATE_CATEGORY" val="diagram"/>
  <p:tag name="KSO_WM_TEMPLATE_INDEX" val="20203404"/>
  <p:tag name="KSO_WM_SLIDE_ID" val="diagram20203404_1"/>
  <p:tag name="KSO_WM_TEMPLATE_SUBCATEGORY" val="1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00*540"/>
  <p:tag name="KSO_WM_SLIDE_POSITION" val="0*0"/>
  <p:tag name="KSO_WM_TAG_VERSION" val="1.0"/>
  <p:tag name="KSO_WM_BEAUTIFY_FLAG" val="#wm#"/>
  <p:tag name="KSO_WM_SLIDE_LAYOUT" val="a_d_f_i"/>
  <p:tag name="KSO_WM_SLIDE_LAYOUT_CNT" val="1_1_1_1"/>
  <p:tag name="KSO_WM_SLIDE_LAYOUT_INFO" val="{&#10;    &quot;backgroundInfo&quot;: [&#10;        {&#10;            &quot;bottom&quot;: 0,&#10;            &quot;bottomAbs&quot;: false,&#10;            &quot;left&quot;: 0,&#10;            &quot;leftAbs&quot;: false,&#10;            &quot;right&quot;: 0,&#10;            &quot;rightAbs&quot;: false,&#10;            &quot;top&quot;: 0,&#10;            &quot;topAbs&quot;: false,&#10;            &quot;type&quot;: &quot;general&quot;&#10;        },&#10;        {&#10;            &quot;bottom&quot;: 0,&#10;            &quot;bottomAbs&quot;: false,&#10;            &quot;left&quot;: 0,&#10;            &quot;leftAbs&quot;: false,&#10;            &quot;right&quot;: 0,&#10;            &quot;rightAbs&quot;: false,&#10;            &quot;top&quot;: 0,&#10;            &quot;topAbs&quot;: false,&#10;            &quot;type&quot;: &quot;frame&quot;&#10;        }&#10;    ],&#10;    &quot;direction&quot;: 1,&#10;    &quot;id&quot;: &quot;2020-05-14T15:46:04&quot;,&#10;    &quot;maxSize&quot;: {&#10;        &quot;size1&quot;: 33.399999999999999&#10;    },&#10;    &quot;minSize&quot;: {&#10;        &quot;size1&quot;: 33.399999999999999&#10;    },&#10;    &quot;normalSize&quot;: {&#10;        &quot;size1&quot;: 33.399999999999999&#10;    },&#10;    &quot;subLayout&quot;: [&#10;        {&#10;            &quot;backgroundInfo&quot;: [&#10;                {&#10;                    &quot;bottom&quot;: 0,&#10;                    &quot;bottomAbs&quot;: false,&#10;                    &quot;left&quot;: 0,&#10;                    &quot;leftAbs&quot;: false,&#10;                    &quot;right&quot;: 0,&#10;                    &quot;rightAbs&quot;: false,&#10;                    &quot;top&quot;: 0,&#10;                    &quot;topAbs&quot;: false,&#10;                    &quot;type&quot;: &quot;leftRight&quot;&#10;                }&#10;            ],&#10;            &quot;horizontalAlign&quot;: 1,&#10;            &quot;id&quot;: &quot;2020-05-14T15:46:04&quot;,&#10;            &quot;margin&quot;: {&#10;                &quot;bottom&quot;: 4.429999828338623,&#10;                &quot;left&quot;: 2.119999885559082,&#10;                &quot;right&quot;: 1.690000057220459,&#10;                &quot;top&quot;: 3.2699997425079346&#10;            },&#10;            &quot;type&quot;: 0,&#10;            &quot;verticalAlign&quot;: 1&#10;        },&#10;        {&#10;            &quot;id&quot;: &quot;2020-05-14T15:46:04&quot;,&#10;            &quot;maxSize&quot;: {&#10;                &quot;size1&quot;: 82.799999999999997&#10;            },&#10;            &quot;minSize&quot;: {&#10;                &quot;size1&quot;: 55&#10;            },&#10;            &quot;normalSize&quot;: {&#10;                &quot;size1&quot;: 70.599999999999994&#10;            },&#10;            &quot;subLayout&quot;: [&#10;                {&#10;                    &quot;id&quot;: &quot;2020-05-14T15:46:04&quot;,&#10;                    &quot;margin&quot;: {&#10;                        &quot;bottom&quot;: 1.0499999523162842,&#10;                        &quot;left&quot;: 2.0999999046325684,&#10;                        &quot;right&quot;: 2.5,&#10;                        &quot;top&quot;: 2.5&#10;                    },&#10;                    &quot;type&quot;: 0&#10;                },&#10;                {&#10;                    &quot;id&quot;: &quot;2020-05-14T15:46:04&quot;,&#10;                    &quot;margin&quot;: {&#10;                        &quot;bottom&quot;: 2.119999885559082,&#10;                        &quot;left&quot;: 1.690000057220459,&#10;                        &quot;right&quot;: 2.119999885559082,&#10;                        &quot;top&quot;: 0.026000002399086952&#10;                    },&#10;                    &quot;type&quot;: 0&#10;                }&#10;            ],&#10;            &quot;type&quot;: 0&#10;        }&#10;    ],&#10;    &quot;type&quot;: 0&#10;}&#10;"/>
  <p:tag name="KSO_WM_SLIDE_CAN_ADD_NAVIGATION" val="1"/>
  <p:tag name="KSO_WM_SLIDE_BACKGROUND" val="[&quot;general&quot;,&quot;frame&quot;,&quot;leftRight&quot;]"/>
  <p:tag name="KSO_WM_SLIDE_RATIO" val="1.777778"/>
  <p:tag name="KSO_WM_SLIDE_BK_DARK_LIGHT" val="2"/>
  <p:tag name="KSO_WM_SLIDE_BACKGROUND_TYPE" val="leftRight"/>
</p:tagLst>
</file>

<file path=ppt/tags/tag33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38.xml><?xml version="1.0" encoding="utf-8"?>
<p:tagLst xmlns:p="http://schemas.openxmlformats.org/presentationml/2006/main">
  <p:tag name="KSO_WM_UNIT_ISCONTENTSTITLE" val="0"/>
  <p:tag name="KSO_WM_UNIT_PRESET_TEXT" val="我们是致力于研究AI智能创作PPT的一个团队;&#13;我们潜心钻研幻灯片的演示规律与创作思路，希望通过人工智能解放用户双手，不仅高效，且精准。…"/>
  <p:tag name="KSO_WM_UNIT_NOCLEAR" val="0"/>
  <p:tag name="KSO_WM_UNIT_VALUE" val="8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3404_1*f*1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DEFAULT_FONT" val="14;18;2"/>
  <p:tag name="KSO_WM_UNIT_BLOCK" val="0"/>
  <p:tag name="KSO_WM_UNIT_TEXT_FILL_FORE_SCHEMECOLOR_INDEX_BRIGHTNESS" val="0.25"/>
  <p:tag name="KSO_WM_UNIT_TEXT_FILL_FORE_SCHEMECOLOR_INDEX" val="13"/>
  <p:tag name="KSO_WM_UNIT_TEXT_FILL_TYPE" val="1"/>
</p:tagLst>
</file>

<file path=ppt/tags/tag3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3404_1*i*4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BLOCK" val="0"/>
  <p:tag name="KSO_WM_UNIT_SM_LIMIT_TYPE" val="2"/>
  <p:tag name="KSO_WM_UNIT_DECORATE_INFO" val="{&quot;DecorateInfoX&quot;:{&quot;IsLeft&quot;:true,&quot;IsRight&quot;:false,&quot;IsAbs&quot;:true},&quot;DecorateInfoY&quot;:{&quot;IsTop&quot;:false,&quot;IsBottom&quot;:true,&quot;IsAbs&quot;:true}}"/>
  <p:tag name="KSO_WM_UNIT_FILL_FORE_SCHEMECOLOR_INDEX_BRIGHTNESS" val="0"/>
  <p:tag name="KSO_WM_UNIT_FILL_FORE_SCHEMECOLOR_INDEX" val="16"/>
  <p:tag name="KSO_WM_UNIT_FILL_TYPE" val="1"/>
  <p:tag name="KSO_WM_UNIT_SHADOW_SCHEMECOLOR_INDEX_BRIGHTNESS" val="0.05"/>
  <p:tag name="KSO_WM_UNIT_SHADOW_SCHEMECOLOR_INDEX" val="13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0.xml><?xml version="1.0" encoding="utf-8"?>
<p:tagLst xmlns:p="http://schemas.openxmlformats.org/presentationml/2006/main">
  <p:tag name="KSO_WM_UNIT_ISCONTENTSTITLE" val="0"/>
  <p:tag name="KSO_WM_UNIT_PRESET_TEXT" val="点击此处添加大标题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3404_1*a*1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DEFAULT_FONT" val="36;44;4"/>
  <p:tag name="KSO_WM_UNIT_BLOCK" val="0"/>
  <p:tag name="KSO_WM_UNIT_SMARTLAYOUT_COMPRESS_INFO" val="{&#10;    &quot;id&quot;: &quot;2020-05-14T15:46:04&quot;,&#10;    &quot;max&quot;: 2.2467716535433055,&#10;    &quot;topChanged&quot;: 0.0012102625818833277&#10;}&#10;"/>
  <p:tag name="KSO_WM_UNIT_TEXT_FILL_FORE_SCHEMECOLOR_INDEX_BRIGHTNESS" val="0"/>
  <p:tag name="KSO_WM_UNIT_TEXT_FILL_FORE_SCHEMECOLOR_INDEX" val="14"/>
  <p:tag name="KSO_WM_UNIT_TEXT_FILL_TYPE" val="1"/>
</p:tagLst>
</file>

<file path=ppt/tags/tag341.xml><?xml version="1.0" encoding="utf-8"?>
<p:tagLst xmlns:p="http://schemas.openxmlformats.org/presentationml/2006/main">
  <p:tag name="KSO_WM_TEMPLATE_CATEGORY" val="diagram"/>
  <p:tag name="KSO_WM_TEMPLATE_INDEX" val="20203404"/>
  <p:tag name="KSO_WM_SLIDE_ID" val="diagram20203404_1"/>
  <p:tag name="KSO_WM_TEMPLATE_SUBCATEGORY" val="1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00*540"/>
  <p:tag name="KSO_WM_SLIDE_POSITION" val="0*0"/>
  <p:tag name="KSO_WM_TAG_VERSION" val="1.0"/>
  <p:tag name="KSO_WM_BEAUTIFY_FLAG" val="#wm#"/>
  <p:tag name="KSO_WM_SLIDE_LAYOUT" val="a_d_f_i"/>
  <p:tag name="KSO_WM_SLIDE_LAYOUT_CNT" val="1_1_1_1"/>
  <p:tag name="KSO_WM_SLIDE_LAYOUT_INFO" val="{&#10;    &quot;backgroundInfo&quot;: [&#10;        {&#10;            &quot;bottom&quot;: 0,&#10;            &quot;bottomAbs&quot;: false,&#10;            &quot;left&quot;: 0,&#10;            &quot;leftAbs&quot;: false,&#10;            &quot;right&quot;: 0,&#10;            &quot;rightAbs&quot;: false,&#10;            &quot;top&quot;: 0,&#10;            &quot;topAbs&quot;: false,&#10;            &quot;type&quot;: &quot;general&quot;&#10;        },&#10;        {&#10;            &quot;bottom&quot;: 0,&#10;            &quot;bottomAbs&quot;: false,&#10;            &quot;left&quot;: 0,&#10;            &quot;leftAbs&quot;: false,&#10;            &quot;right&quot;: 0,&#10;            &quot;rightAbs&quot;: false,&#10;            &quot;top&quot;: 0,&#10;            &quot;topAbs&quot;: false,&#10;            &quot;type&quot;: &quot;frame&quot;&#10;        }&#10;    ],&#10;    &quot;direction&quot;: 1,&#10;    &quot;id&quot;: &quot;2020-05-14T15:46:04&quot;,&#10;    &quot;maxSize&quot;: {&#10;        &quot;size1&quot;: 33.399999999999999&#10;    },&#10;    &quot;minSize&quot;: {&#10;        &quot;size1&quot;: 33.399999999999999&#10;    },&#10;    &quot;normalSize&quot;: {&#10;        &quot;size1&quot;: 33.399999999999999&#10;    },&#10;    &quot;subLayout&quot;: [&#10;        {&#10;            &quot;backgroundInfo&quot;: [&#10;                {&#10;                    &quot;bottom&quot;: 0,&#10;                    &quot;bottomAbs&quot;: false,&#10;                    &quot;left&quot;: 0,&#10;                    &quot;leftAbs&quot;: false,&#10;                    &quot;right&quot;: 0,&#10;                    &quot;rightAbs&quot;: false,&#10;                    &quot;top&quot;: 0,&#10;                    &quot;topAbs&quot;: false,&#10;                    &quot;type&quot;: &quot;leftRight&quot;&#10;                }&#10;            ],&#10;            &quot;horizontalAlign&quot;: 1,&#10;            &quot;id&quot;: &quot;2020-05-14T15:46:04&quot;,&#10;            &quot;margin&quot;: {&#10;                &quot;bottom&quot;: 4.429999828338623,&#10;                &quot;left&quot;: 2.119999885559082,&#10;                &quot;right&quot;: 1.690000057220459,&#10;                &quot;top&quot;: 3.2699997425079346&#10;            },&#10;            &quot;type&quot;: 0,&#10;            &quot;verticalAlign&quot;: 1&#10;        },&#10;        {&#10;            &quot;id&quot;: &quot;2020-05-14T15:46:04&quot;,&#10;            &quot;maxSize&quot;: {&#10;                &quot;size1&quot;: 82.799999999999997&#10;            },&#10;            &quot;minSize&quot;: {&#10;                &quot;size1&quot;: 55&#10;            },&#10;            &quot;normalSize&quot;: {&#10;                &quot;size1&quot;: 70.599999999999994&#10;            },&#10;            &quot;subLayout&quot;: [&#10;                {&#10;                    &quot;id&quot;: &quot;2020-05-14T15:46:04&quot;,&#10;                    &quot;margin&quot;: {&#10;                        &quot;bottom&quot;: 1.0499999523162842,&#10;                        &quot;left&quot;: 2.0999999046325684,&#10;                        &quot;right&quot;: 2.5,&#10;                        &quot;top&quot;: 2.5&#10;                    },&#10;                    &quot;type&quot;: 0&#10;                },&#10;                {&#10;                    &quot;id&quot;: &quot;2020-05-14T15:46:04&quot;,&#10;                    &quot;margin&quot;: {&#10;                        &quot;bottom&quot;: 2.119999885559082,&#10;                        &quot;left&quot;: 1.690000057220459,&#10;                        &quot;right&quot;: 2.119999885559082,&#10;                        &quot;top&quot;: 0.026000002399086952&#10;                    },&#10;                    &quot;type&quot;: 0&#10;                }&#10;            ],&#10;            &quot;type&quot;: 0&#10;        }&#10;    ],&#10;    &quot;type&quot;: 0&#10;}&#10;"/>
  <p:tag name="KSO_WM_SLIDE_CAN_ADD_NAVIGATION" val="1"/>
  <p:tag name="KSO_WM_SLIDE_BACKGROUND" val="[&quot;general&quot;,&quot;frame&quot;,&quot;leftRight&quot;]"/>
  <p:tag name="KSO_WM_SLIDE_RATIO" val="1.777778"/>
  <p:tag name="KSO_WM_SLIDE_BK_DARK_LIGHT" val="2"/>
  <p:tag name="KSO_WM_SLIDE_BACKGROUND_TYPE" val="leftRight"/>
</p:tagLst>
</file>

<file path=ppt/tags/tag34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43.xml><?xml version="1.0" encoding="utf-8"?>
<p:tagLst xmlns:p="http://schemas.openxmlformats.org/presentationml/2006/main">
  <p:tag name="KSO_WM_UNIT_ISCONTENTSTITLE" val="0"/>
  <p:tag name="KSO_WM_UNIT_PRESET_TEXT" val="我们是致力于研究AI智能创作PPT的一个团队;&#13;我们潜心钻研幻灯片的演示规律与创作思路，希望通过人工智能解放用户双手，不仅高效，且精准。…"/>
  <p:tag name="KSO_WM_UNIT_NOCLEAR" val="0"/>
  <p:tag name="KSO_WM_UNIT_VALUE" val="8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3404_1*f*1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DEFAULT_FONT" val="14;18;2"/>
  <p:tag name="KSO_WM_UNIT_BLOCK" val="0"/>
  <p:tag name="KSO_WM_UNIT_TEXT_FILL_FORE_SCHEMECOLOR_INDEX_BRIGHTNESS" val="0.25"/>
  <p:tag name="KSO_WM_UNIT_TEXT_FILL_FORE_SCHEMECOLOR_INDEX" val="13"/>
  <p:tag name="KSO_WM_UNIT_TEXT_FILL_TYPE" val="1"/>
</p:tagLst>
</file>

<file path=ppt/tags/tag3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3404_1*i*4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BLOCK" val="0"/>
  <p:tag name="KSO_WM_UNIT_SM_LIMIT_TYPE" val="2"/>
  <p:tag name="KSO_WM_UNIT_DECORATE_INFO" val="{&quot;DecorateInfoX&quot;:{&quot;IsLeft&quot;:true,&quot;IsRight&quot;:false,&quot;IsAbs&quot;:true},&quot;DecorateInfoY&quot;:{&quot;IsTop&quot;:false,&quot;IsBottom&quot;:true,&quot;IsAbs&quot;:true}}"/>
  <p:tag name="KSO_WM_UNIT_FILL_FORE_SCHEMECOLOR_INDEX_BRIGHTNESS" val="0"/>
  <p:tag name="KSO_WM_UNIT_FILL_FORE_SCHEMECOLOR_INDEX" val="16"/>
  <p:tag name="KSO_WM_UNIT_FILL_TYPE" val="1"/>
  <p:tag name="KSO_WM_UNIT_SHADOW_SCHEMECOLOR_INDEX_BRIGHTNESS" val="0.05"/>
  <p:tag name="KSO_WM_UNIT_SHADOW_SCHEMECOLOR_INDEX" val="13"/>
</p:tagLst>
</file>

<file path=ppt/tags/tag345.xml><?xml version="1.0" encoding="utf-8"?>
<p:tagLst xmlns:p="http://schemas.openxmlformats.org/presentationml/2006/main">
  <p:tag name="KSO_WM_UNIT_ISCONTENTSTITLE" val="0"/>
  <p:tag name="KSO_WM_UNIT_PRESET_TEXT" val="点击此处添加大标题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3404_1*a*1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DEFAULT_FONT" val="36;44;4"/>
  <p:tag name="KSO_WM_UNIT_BLOCK" val="0"/>
  <p:tag name="KSO_WM_UNIT_SMARTLAYOUT_COMPRESS_INFO" val="{&#10;    &quot;id&quot;: &quot;2020-05-14T15:46:04&quot;,&#10;    &quot;max&quot;: 2.2467716535433055,&#10;    &quot;topChanged&quot;: 0.0012102625818833277&#10;}&#10;"/>
  <p:tag name="KSO_WM_UNIT_TEXT_FILL_FORE_SCHEMECOLOR_INDEX_BRIGHTNESS" val="0"/>
  <p:tag name="KSO_WM_UNIT_TEXT_FILL_FORE_SCHEMECOLOR_INDEX" val="14"/>
  <p:tag name="KSO_WM_UNIT_TEXT_FILL_TYPE" val="1"/>
</p:tagLst>
</file>

<file path=ppt/tags/tag346.xml><?xml version="1.0" encoding="utf-8"?>
<p:tagLst xmlns:p="http://schemas.openxmlformats.org/presentationml/2006/main">
  <p:tag name="KSO_WM_TEMPLATE_CATEGORY" val="diagram"/>
  <p:tag name="KSO_WM_TEMPLATE_INDEX" val="20203404"/>
  <p:tag name="KSO_WM_SLIDE_ID" val="diagram20203404_1"/>
  <p:tag name="KSO_WM_TEMPLATE_SUBCATEGORY" val="1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00*540"/>
  <p:tag name="KSO_WM_SLIDE_POSITION" val="0*0"/>
  <p:tag name="KSO_WM_TAG_VERSION" val="1.0"/>
  <p:tag name="KSO_WM_BEAUTIFY_FLAG" val="#wm#"/>
  <p:tag name="KSO_WM_SLIDE_LAYOUT" val="a_d_f_i"/>
  <p:tag name="KSO_WM_SLIDE_LAYOUT_CNT" val="1_1_1_1"/>
  <p:tag name="KSO_WM_SLIDE_LAYOUT_INFO" val="{&#10;    &quot;backgroundInfo&quot;: [&#10;        {&#10;            &quot;bottom&quot;: 0,&#10;            &quot;bottomAbs&quot;: false,&#10;            &quot;left&quot;: 0,&#10;            &quot;leftAbs&quot;: false,&#10;            &quot;right&quot;: 0,&#10;            &quot;rightAbs&quot;: false,&#10;            &quot;top&quot;: 0,&#10;            &quot;topAbs&quot;: false,&#10;            &quot;type&quot;: &quot;general&quot;&#10;        },&#10;        {&#10;            &quot;bottom&quot;: 0,&#10;            &quot;bottomAbs&quot;: false,&#10;            &quot;left&quot;: 0,&#10;            &quot;leftAbs&quot;: false,&#10;            &quot;right&quot;: 0,&#10;            &quot;rightAbs&quot;: false,&#10;            &quot;top&quot;: 0,&#10;            &quot;topAbs&quot;: false,&#10;            &quot;type&quot;: &quot;frame&quot;&#10;        }&#10;    ],&#10;    &quot;direction&quot;: 1,&#10;    &quot;id&quot;: &quot;2020-05-14T15:46:04&quot;,&#10;    &quot;maxSize&quot;: {&#10;        &quot;size1&quot;: 33.399999999999999&#10;    },&#10;    &quot;minSize&quot;: {&#10;        &quot;size1&quot;: 33.399999999999999&#10;    },&#10;    &quot;normalSize&quot;: {&#10;        &quot;size1&quot;: 33.399999999999999&#10;    },&#10;    &quot;subLayout&quot;: [&#10;        {&#10;            &quot;backgroundInfo&quot;: [&#10;                {&#10;                    &quot;bottom&quot;: 0,&#10;                    &quot;bottomAbs&quot;: false,&#10;                    &quot;left&quot;: 0,&#10;                    &quot;leftAbs&quot;: false,&#10;                    &quot;right&quot;: 0,&#10;                    &quot;rightAbs&quot;: false,&#10;                    &quot;top&quot;: 0,&#10;                    &quot;topAbs&quot;: false,&#10;                    &quot;type&quot;: &quot;leftRight&quot;&#10;                }&#10;            ],&#10;            &quot;horizontalAlign&quot;: 1,&#10;            &quot;id&quot;: &quot;2020-05-14T15:46:04&quot;,&#10;            &quot;margin&quot;: {&#10;                &quot;bottom&quot;: 4.429999828338623,&#10;                &quot;left&quot;: 2.119999885559082,&#10;                &quot;right&quot;: 1.690000057220459,&#10;                &quot;top&quot;: 3.2699997425079346&#10;            },&#10;            &quot;type&quot;: 0,&#10;            &quot;verticalAlign&quot;: 1&#10;        },&#10;        {&#10;            &quot;id&quot;: &quot;2020-05-14T15:46:04&quot;,&#10;            &quot;maxSize&quot;: {&#10;                &quot;size1&quot;: 82.799999999999997&#10;            },&#10;            &quot;minSize&quot;: {&#10;                &quot;size1&quot;: 55&#10;            },&#10;            &quot;normalSize&quot;: {&#10;                &quot;size1&quot;: 70.599999999999994&#10;            },&#10;            &quot;subLayout&quot;: [&#10;                {&#10;                    &quot;id&quot;: &quot;2020-05-14T15:46:04&quot;,&#10;                    &quot;margin&quot;: {&#10;                        &quot;bottom&quot;: 1.0499999523162842,&#10;                        &quot;left&quot;: 2.0999999046325684,&#10;                        &quot;right&quot;: 2.5,&#10;                        &quot;top&quot;: 2.5&#10;                    },&#10;                    &quot;type&quot;: 0&#10;                },&#10;                {&#10;                    &quot;id&quot;: &quot;2020-05-14T15:46:04&quot;,&#10;                    &quot;margin&quot;: {&#10;                        &quot;bottom&quot;: 2.119999885559082,&#10;                        &quot;left&quot;: 1.690000057220459,&#10;                        &quot;right&quot;: 2.119999885559082,&#10;                        &quot;top&quot;: 0.026000002399086952&#10;                    },&#10;                    &quot;type&quot;: 0&#10;                }&#10;            ],&#10;            &quot;type&quot;: 0&#10;        }&#10;    ],&#10;    &quot;type&quot;: 0&#10;}&#10;"/>
  <p:tag name="KSO_WM_SLIDE_CAN_ADD_NAVIGATION" val="1"/>
  <p:tag name="KSO_WM_SLIDE_BACKGROUND" val="[&quot;general&quot;,&quot;frame&quot;,&quot;leftRight&quot;]"/>
  <p:tag name="KSO_WM_SLIDE_RATIO" val="1.777778"/>
  <p:tag name="KSO_WM_SLIDE_BK_DARK_LIGHT" val="2"/>
  <p:tag name="KSO_WM_SLIDE_BACKGROUND_TYPE" val="leftRight"/>
</p:tagLst>
</file>

<file path=ppt/tags/tag3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00634_1*i*1"/>
  <p:tag name="KSO_WM_TEMPLATE_CATEGORY" val="diagram"/>
  <p:tag name="KSO_WM_TEMPLATE_INDEX" val="20200634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00634_1*i*2"/>
  <p:tag name="KSO_WM_TEMPLATE_CATEGORY" val="diagram"/>
  <p:tag name="KSO_WM_TEMPLATE_INDEX" val="20200634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49.xml><?xml version="1.0" encoding="utf-8"?>
<p:tagLst xmlns:p="http://schemas.openxmlformats.org/presentationml/2006/main">
  <p:tag name="KSO_WM_UNIT_PRESET_TEXT" val="世界上一成不变的东西，&#13;只有“任何事物都是在不断变化的”这条真理。&#13; &#13;                                             —— 斯里兰卡"/>
  <p:tag name="KSO_WM_UNIT_NOCLEAR" val="0"/>
  <p:tag name="KSO_WM_UNIT_VALUE" val="72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634_1*f*1"/>
  <p:tag name="KSO_WM_TEMPLATE_CATEGORY" val="diagram"/>
  <p:tag name="KSO_WM_TEMPLATE_INDEX" val="20200634"/>
  <p:tag name="KSO_WM_UNIT_LAYERLEVEL" val="1"/>
  <p:tag name="KSO_WM_TAG_VERSION" val="1.0"/>
  <p:tag name="KSO_WM_BEAUTIFY_FLAG" val="#wm#"/>
  <p:tag name="KSO_WM_UNIT_SUBTYPE" val="a"/>
  <p:tag name="KSO_WM_UNIT_TEXT_FILL_FORE_SCHEMECOLOR_INDEX_BRIGHTNESS" val="0.15"/>
  <p:tag name="KSO_WM_UNIT_TEXT_FILL_FORE_SCHEMECOLOR_INDEX" val="13"/>
  <p:tag name="KSO_WM_UNIT_TEXT_FILL_TYPE" val="1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0.xml><?xml version="1.0" encoding="utf-8"?>
<p:tagLst xmlns:p="http://schemas.openxmlformats.org/presentationml/2006/main">
  <p:tag name="KSO_WM_TEMPLATE_CATEGORY" val="diagram"/>
  <p:tag name="KSO_WM_TEMPLATE_INDEX" val="20200634"/>
  <p:tag name="KSO_WM_SLIDE_ID" val="diagram20200634_1"/>
  <p:tag name="KSO_WM_TEMPLATE_SUBCATEGORY" val="0"/>
  <p:tag name="KSO_WM_SLIDE_TYPE" val="text"/>
  <p:tag name="KSO_WM_SLIDE_SUBTYPE" val="pureTxt"/>
  <p:tag name="KSO_WM_SLIDE_ITEM_CNT" val="0"/>
  <p:tag name="KSO_WM_SLIDE_INDEX" val="1"/>
  <p:tag name="KSO_WM_SLIDE_SIZE" val="756*331"/>
  <p:tag name="KSO_WM_SLIDE_POSITION" val="101*104"/>
  <p:tag name="KSO_WM_TAG_VERSION" val="1.0"/>
  <p:tag name="KSO_WM_BEAUTIFY_FLAG" val="#wm#"/>
  <p:tag name="KSO_WM_SLIDE_LAYOUT" val="f"/>
  <p:tag name="KSO_WM_SLIDE_LAYOUT_CNT" val="1"/>
  <p:tag name="KSO_WM_TEMPLATE_MASTER_TYPE" val="0"/>
  <p:tag name="KSO_WM_TEMPLATE_COLOR_TYPE" val="1"/>
  <p:tag name="KSO_WM_SLIDE_BK_DARK_LIGHT" val="2"/>
  <p:tag name="KSO_WM_SLIDE_BACKGROUND_TYPE" val="general"/>
</p:tagLst>
</file>

<file path=ppt/tags/tag35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3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194764_1*i*1"/>
  <p:tag name="KSO_WM_TEMPLATE_CATEGORY" val="diagram"/>
  <p:tag name="KSO_WM_TEMPLATE_INDEX" val="20194764"/>
  <p:tag name="KSO_WM_UNIT_LAYERLEVEL" val="1"/>
  <p:tag name="KSO_WM_TAG_VERSION" val="1.0"/>
  <p:tag name="KSO_WM_BEAUTIFY_FLAG" val="#wm#"/>
  <p:tag name="KSO_WM_UNIT_TYPE" val="i"/>
  <p:tag name="KSO_WM_UNIT_INDEX" val="1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3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194764_1*i*2"/>
  <p:tag name="KSO_WM_TEMPLATE_CATEGORY" val="diagram"/>
  <p:tag name="KSO_WM_TEMPLATE_INDEX" val="20194764"/>
  <p:tag name="KSO_WM_UNIT_LAYERLEVEL" val="1"/>
  <p:tag name="KSO_WM_TAG_VERSION" val="1.0"/>
  <p:tag name="KSO_WM_BEAUTIFY_FLAG" val="#wm#"/>
  <p:tag name="KSO_WM_UNIT_TYPE" val="i"/>
  <p:tag name="KSO_WM_UNIT_INDEX" val="2"/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354.xml><?xml version="1.0" encoding="utf-8"?>
<p:tagLst xmlns:p="http://schemas.openxmlformats.org/presentationml/2006/main">
  <p:tag name="KSO_WM_UNIT_ISCONTENTSTITLE" val="0"/>
  <p:tag name="KSO_WM_UNIT_PRESET_TEXT" val="单击此处添加您的大标题内容"/>
  <p:tag name="KSO_WM_UNIT_TEXT_PART_ID" val="2-X"/>
  <p:tag name="KSO_WM_UNIT_TEXT_PART_SIZE" val="49.2*559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194764_1*a*1"/>
  <p:tag name="KSO_WM_TEMPLATE_CATEGORY" val="diagram"/>
  <p:tag name="KSO_WM_TEMPLATE_INDEX" val="20194764"/>
  <p:tag name="KSO_WM_UNIT_LAYERLEVEL" val="1"/>
  <p:tag name="KSO_WM_TAG_VERSION" val="1.0"/>
  <p:tag name="KSO_WM_BEAUTIFY_FLAG" val="#wm#"/>
  <p:tag name="KSO_WM_UNIT_NOCLEAR" val="0"/>
  <p:tag name="KSO_WM_UNIT_TEXT_PART_ID_V2" val="a-3-1"/>
  <p:tag name="KSO_WM_UNIT_ISNUMDGMTITLE" val="0"/>
  <p:tag name="KSO_WM_UNIT_TEXT_FILL_FORE_SCHEMECOLOR_INDEX_BRIGHTNESS" val="0"/>
  <p:tag name="KSO_WM_UNIT_TEXT_FILL_FORE_SCHEMECOLOR_INDEX" val="14"/>
  <p:tag name="KSO_WM_UNIT_TEXT_FILL_TYPE" val="1"/>
</p:tagLst>
</file>

<file path=ppt/tags/tag355.xml><?xml version="1.0" encoding="utf-8"?>
<p:tagLst xmlns:p="http://schemas.openxmlformats.org/presentationml/2006/main">
  <p:tag name="KSO_WM_UNIT_SUBTYPE" val="a"/>
  <p:tag name="KSO_WM_UNIT_PRESET_TEXT" val="此处添加小标题：&#13;点击此处添加正文，文字是您思想的提炼，为了最终演示发布的良好效果，请尽量言简意赅的阐述观点。&#13;此处添加小标题：&#13;点击此处添加正文，文字是您思想的提炼，为了最终演示发布的良好效果，请尽量言简意赅的阐述观点；根据需要可酌情增减文字，以便观者可以准确理解您所传达的信息。&#13;此处添加小标题：&#13;您的正文已经简明扼要，字字珠玑，但信息却千丝万缕、错综复杂，需要用更多的文字来表述；但请您尽可能提炼思想的精髓，恰如其分的表达观点，往往可以事半功倍。&#13;为了能让您有更直观的字数感受，并进一步方便使用，我们为您标注了最适合的位置。您输入的文字到这里时，就是最佳视觉效果。"/>
  <p:tag name="KSO_WM_UNIT_NOCLEAR" val="1"/>
  <p:tag name="KSO_WM_UNIT_VALUE" val="37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194764_1*f*1"/>
  <p:tag name="KSO_WM_TEMPLATE_CATEGORY" val="diagram"/>
  <p:tag name="KSO_WM_TEMPLATE_INDEX" val="20194764"/>
  <p:tag name="KSO_WM_UNIT_LAYERLEVEL" val="1"/>
  <p:tag name="KSO_WM_TAG_VERSION" val="1.0"/>
  <p:tag name="KSO_WM_BEAUTIFY_FLAG" val="#wm#"/>
  <p:tag name="KSO_WM_UNIT_TEXT_FILL_FORE_SCHEMECOLOR_INDEX_BRIGHTNESS" val="0.15"/>
  <p:tag name="KSO_WM_UNIT_TEXT_FILL_FORE_SCHEMECOLOR_INDEX" val="13"/>
  <p:tag name="KSO_WM_UNIT_TEXT_FILL_TYPE" val="1"/>
</p:tagLst>
</file>

<file path=ppt/tags/tag356.xml><?xml version="1.0" encoding="utf-8"?>
<p:tagLst xmlns:p="http://schemas.openxmlformats.org/presentationml/2006/main">
  <p:tag name="KSO_WM_TEMPLATE_CATEGORY" val="diagram"/>
  <p:tag name="KSO_WM_TEMPLATE_INDEX" val="20194764"/>
  <p:tag name="KSO_WM_SLIDE_ID" val="diagram20194764_1"/>
  <p:tag name="KSO_WM_TEMPLATE_SUBCATEGORY" val="0"/>
  <p:tag name="KSO_WM_SLIDE_TYPE" val="text"/>
  <p:tag name="KSO_WM_SLIDE_SUBTYPE" val="pureTxt"/>
  <p:tag name="KSO_WM_SLIDE_ITEM_CNT" val="0"/>
  <p:tag name="KSO_WM_SLIDE_INDEX" val="1"/>
  <p:tag name="KSO_WM_SLIDE_SIZE" val="960*540"/>
  <p:tag name="KSO_WM_SLIDE_POSITION" val="0*0"/>
  <p:tag name="KSO_WM_TAG_VERSION" val="1.0"/>
  <p:tag name="KSO_WM_BEAUTIFY_FLAG" val="#wm#"/>
  <p:tag name="KSO_WM_SLIDE_LAYOUT" val="a_f"/>
  <p:tag name="KSO_WM_SLIDE_LAYOUT_CNT" val="1_1"/>
  <p:tag name="KSO_WM_TEMPLATE_MASTER_TYPE" val="0"/>
  <p:tag name="KSO_WM_TEMPLATE_COLOR_TYPE" val="1"/>
  <p:tag name="KSO_WM_SLIDE_BK_DARK_LIGHT" val="2"/>
  <p:tag name="KSO_WM_SLIDE_BACKGROUND_TYPE" val="general"/>
</p:tagLst>
</file>

<file path=ppt/tags/tag35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58.xml><?xml version="1.0" encoding="utf-8"?>
<p:tagLst xmlns:p="http://schemas.openxmlformats.org/presentationml/2006/main">
  <p:tag name="KSO_WM_UNIT_ISCONTENTSTITLE" val="0"/>
  <p:tag name="KSO_WM_UNIT_PRESET_TEXT" val="我们是致力于研究AI智能创作PPT的一个团队;&#13;我们潜心钻研幻灯片的演示规律与创作思路，希望通过人工智能解放用户双手，不仅高效，且精准。…"/>
  <p:tag name="KSO_WM_UNIT_NOCLEAR" val="0"/>
  <p:tag name="KSO_WM_UNIT_VALUE" val="8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3404_1*f*1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DEFAULT_FONT" val="14;18;2"/>
  <p:tag name="KSO_WM_UNIT_BLOCK" val="0"/>
  <p:tag name="KSO_WM_UNIT_TEXT_FILL_FORE_SCHEMECOLOR_INDEX_BRIGHTNESS" val="0.25"/>
  <p:tag name="KSO_WM_UNIT_TEXT_FILL_FORE_SCHEMECOLOR_INDEX" val="13"/>
  <p:tag name="KSO_WM_UNIT_TEXT_FILL_TYPE" val="1"/>
</p:tagLst>
</file>

<file path=ppt/tags/tag3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3404_1*i*4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BLOCK" val="0"/>
  <p:tag name="KSO_WM_UNIT_SM_LIMIT_TYPE" val="2"/>
  <p:tag name="KSO_WM_UNIT_DECORATE_INFO" val="{&quot;DecorateInfoX&quot;:{&quot;IsLeft&quot;:true,&quot;IsRight&quot;:false,&quot;IsAbs&quot;:true},&quot;DecorateInfoY&quot;:{&quot;IsTop&quot;:false,&quot;IsBottom&quot;:true,&quot;IsAbs&quot;:true}}"/>
  <p:tag name="KSO_WM_UNIT_FILL_FORE_SCHEMECOLOR_INDEX_BRIGHTNESS" val="0"/>
  <p:tag name="KSO_WM_UNIT_FILL_FORE_SCHEMECOLOR_INDEX" val="16"/>
  <p:tag name="KSO_WM_UNIT_FILL_TYPE" val="1"/>
  <p:tag name="KSO_WM_UNIT_SHADOW_SCHEMECOLOR_INDEX_BRIGHTNESS" val="0.05"/>
  <p:tag name="KSO_WM_UNIT_SHADOW_SCHEMECOLOR_INDEX" val="13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0.xml><?xml version="1.0" encoding="utf-8"?>
<p:tagLst xmlns:p="http://schemas.openxmlformats.org/presentationml/2006/main">
  <p:tag name="KSO_WM_UNIT_ISCONTENTSTITLE" val="0"/>
  <p:tag name="KSO_WM_UNIT_PRESET_TEXT" val="点击此处添加大标题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3404_1*a*1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DEFAULT_FONT" val="36;44;4"/>
  <p:tag name="KSO_WM_UNIT_BLOCK" val="0"/>
  <p:tag name="KSO_WM_UNIT_SMARTLAYOUT_COMPRESS_INFO" val="{&#10;    &quot;id&quot;: &quot;2020-05-14T15:46:04&quot;,&#10;    &quot;max&quot;: 2.2467716535433055,&#10;    &quot;topChanged&quot;: 0.0012102625818833277&#10;}&#10;"/>
  <p:tag name="KSO_WM_UNIT_TEXT_FILL_FORE_SCHEMECOLOR_INDEX_BRIGHTNESS" val="0"/>
  <p:tag name="KSO_WM_UNIT_TEXT_FILL_FORE_SCHEMECOLOR_INDEX" val="14"/>
  <p:tag name="KSO_WM_UNIT_TEXT_FILL_TYPE" val="1"/>
</p:tagLst>
</file>

<file path=ppt/tags/tag361.xml><?xml version="1.0" encoding="utf-8"?>
<p:tagLst xmlns:p="http://schemas.openxmlformats.org/presentationml/2006/main">
  <p:tag name="KSO_WM_TEMPLATE_CATEGORY" val="diagram"/>
  <p:tag name="KSO_WM_TEMPLATE_INDEX" val="20203404"/>
  <p:tag name="KSO_WM_SLIDE_ID" val="diagram20203404_1"/>
  <p:tag name="KSO_WM_TEMPLATE_SUBCATEGORY" val="1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00*540"/>
  <p:tag name="KSO_WM_SLIDE_POSITION" val="0*0"/>
  <p:tag name="KSO_WM_TAG_VERSION" val="1.0"/>
  <p:tag name="KSO_WM_BEAUTIFY_FLAG" val="#wm#"/>
  <p:tag name="KSO_WM_SLIDE_LAYOUT" val="a_d_f_i"/>
  <p:tag name="KSO_WM_SLIDE_LAYOUT_CNT" val="1_1_1_1"/>
  <p:tag name="KSO_WM_SLIDE_LAYOUT_INFO" val="{&#10;    &quot;backgroundInfo&quot;: [&#10;        {&#10;            &quot;bottom&quot;: 0,&#10;            &quot;bottomAbs&quot;: false,&#10;            &quot;left&quot;: 0,&#10;            &quot;leftAbs&quot;: false,&#10;            &quot;right&quot;: 0,&#10;            &quot;rightAbs&quot;: false,&#10;            &quot;top&quot;: 0,&#10;            &quot;topAbs&quot;: false,&#10;            &quot;type&quot;: &quot;general&quot;&#10;        },&#10;        {&#10;            &quot;bottom&quot;: 0,&#10;            &quot;bottomAbs&quot;: false,&#10;            &quot;left&quot;: 0,&#10;            &quot;leftAbs&quot;: false,&#10;            &quot;right&quot;: 0,&#10;            &quot;rightAbs&quot;: false,&#10;            &quot;top&quot;: 0,&#10;            &quot;topAbs&quot;: false,&#10;            &quot;type&quot;: &quot;frame&quot;&#10;        }&#10;    ],&#10;    &quot;direction&quot;: 1,&#10;    &quot;id&quot;: &quot;2020-05-14T15:46:04&quot;,&#10;    &quot;maxSize&quot;: {&#10;        &quot;size1&quot;: 33.399999999999999&#10;    },&#10;    &quot;minSize&quot;: {&#10;        &quot;size1&quot;: 33.399999999999999&#10;    },&#10;    &quot;normalSize&quot;: {&#10;        &quot;size1&quot;: 33.399999999999999&#10;    },&#10;    &quot;subLayout&quot;: [&#10;        {&#10;            &quot;backgroundInfo&quot;: [&#10;                {&#10;                    &quot;bottom&quot;: 0,&#10;                    &quot;bottomAbs&quot;: false,&#10;                    &quot;left&quot;: 0,&#10;                    &quot;leftAbs&quot;: false,&#10;                    &quot;right&quot;: 0,&#10;                    &quot;rightAbs&quot;: false,&#10;                    &quot;top&quot;: 0,&#10;                    &quot;topAbs&quot;: false,&#10;                    &quot;type&quot;: &quot;leftRight&quot;&#10;                }&#10;            ],&#10;            &quot;horizontalAlign&quot;: 1,&#10;            &quot;id&quot;: &quot;2020-05-14T15:46:04&quot;,&#10;            &quot;margin&quot;: {&#10;                &quot;bottom&quot;: 4.429999828338623,&#10;                &quot;left&quot;: 2.119999885559082,&#10;                &quot;right&quot;: 1.690000057220459,&#10;                &quot;top&quot;: 3.2699997425079346&#10;            },&#10;            &quot;type&quot;: 0,&#10;            &quot;verticalAlign&quot;: 1&#10;        },&#10;        {&#10;            &quot;id&quot;: &quot;2020-05-14T15:46:04&quot;,&#10;            &quot;maxSize&quot;: {&#10;                &quot;size1&quot;: 82.799999999999997&#10;            },&#10;            &quot;minSize&quot;: {&#10;                &quot;size1&quot;: 55&#10;            },&#10;            &quot;normalSize&quot;: {&#10;                &quot;size1&quot;: 70.599999999999994&#10;            },&#10;            &quot;subLayout&quot;: [&#10;                {&#10;                    &quot;id&quot;: &quot;2020-05-14T15:46:04&quot;,&#10;                    &quot;margin&quot;: {&#10;                        &quot;bottom&quot;: 1.0499999523162842,&#10;                        &quot;left&quot;: 2.0999999046325684,&#10;                        &quot;right&quot;: 2.5,&#10;                        &quot;top&quot;: 2.5&#10;                    },&#10;                    &quot;type&quot;: 0&#10;                },&#10;                {&#10;                    &quot;id&quot;: &quot;2020-05-14T15:46:04&quot;,&#10;                    &quot;margin&quot;: {&#10;                        &quot;bottom&quot;: 2.119999885559082,&#10;                        &quot;left&quot;: 1.690000057220459,&#10;                        &quot;right&quot;: 2.119999885559082,&#10;                        &quot;top&quot;: 0.026000002399086952&#10;                    },&#10;                    &quot;type&quot;: 0&#10;                }&#10;            ],&#10;            &quot;type&quot;: 0&#10;        }&#10;    ],&#10;    &quot;type&quot;: 0&#10;}&#10;"/>
  <p:tag name="KSO_WM_SLIDE_CAN_ADD_NAVIGATION" val="1"/>
  <p:tag name="KSO_WM_SLIDE_BACKGROUND" val="[&quot;general&quot;,&quot;frame&quot;,&quot;leftRight&quot;]"/>
  <p:tag name="KSO_WM_SLIDE_RATIO" val="1.777778"/>
  <p:tag name="KSO_WM_SLIDE_BK_DARK_LIGHT" val="2"/>
  <p:tag name="KSO_WM_SLIDE_BACKGROUND_TYPE" val="leftRight"/>
</p:tagLst>
</file>

<file path=ppt/tags/tag36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63.xml><?xml version="1.0" encoding="utf-8"?>
<p:tagLst xmlns:p="http://schemas.openxmlformats.org/presentationml/2006/main">
  <p:tag name="KSO_WM_UNIT_ISCONTENTSTITLE" val="0"/>
  <p:tag name="KSO_WM_UNIT_PRESET_TEXT" val="我们是致力于研究AI智能创作PPT的一个团队;&#13;我们潜心钻研幻灯片的演示规律与创作思路，希望通过人工智能解放用户双手，不仅高效，且精准。…"/>
  <p:tag name="KSO_WM_UNIT_NOCLEAR" val="0"/>
  <p:tag name="KSO_WM_UNIT_VALUE" val="8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3404_1*f*1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DEFAULT_FONT" val="14;18;2"/>
  <p:tag name="KSO_WM_UNIT_BLOCK" val="0"/>
  <p:tag name="KSO_WM_UNIT_TEXT_FILL_FORE_SCHEMECOLOR_INDEX_BRIGHTNESS" val="0.25"/>
  <p:tag name="KSO_WM_UNIT_TEXT_FILL_FORE_SCHEMECOLOR_INDEX" val="13"/>
  <p:tag name="KSO_WM_UNIT_TEXT_FILL_TYPE" val="1"/>
</p:tagLst>
</file>

<file path=ppt/tags/tag3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203404_1*i*4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BLOCK" val="0"/>
  <p:tag name="KSO_WM_UNIT_SM_LIMIT_TYPE" val="2"/>
  <p:tag name="KSO_WM_UNIT_DECORATE_INFO" val="{&quot;DecorateInfoX&quot;:{&quot;IsLeft&quot;:true,&quot;IsRight&quot;:false,&quot;IsAbs&quot;:true},&quot;DecorateInfoY&quot;:{&quot;IsTop&quot;:false,&quot;IsBottom&quot;:true,&quot;IsAbs&quot;:true}}"/>
  <p:tag name="KSO_WM_UNIT_FILL_FORE_SCHEMECOLOR_INDEX_BRIGHTNESS" val="0"/>
  <p:tag name="KSO_WM_UNIT_FILL_FORE_SCHEMECOLOR_INDEX" val="16"/>
  <p:tag name="KSO_WM_UNIT_FILL_TYPE" val="1"/>
  <p:tag name="KSO_WM_UNIT_SHADOW_SCHEMECOLOR_INDEX_BRIGHTNESS" val="0.05"/>
  <p:tag name="KSO_WM_UNIT_SHADOW_SCHEMECOLOR_INDEX" val="13"/>
</p:tagLst>
</file>

<file path=ppt/tags/tag365.xml><?xml version="1.0" encoding="utf-8"?>
<p:tagLst xmlns:p="http://schemas.openxmlformats.org/presentationml/2006/main">
  <p:tag name="KSO_WM_UNIT_ISCONTENTSTITLE" val="0"/>
  <p:tag name="KSO_WM_UNIT_PRESET_TEXT" val="点击此处添加大标题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3404_1*a*1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DEFAULT_FONT" val="36;44;4"/>
  <p:tag name="KSO_WM_UNIT_BLOCK" val="0"/>
  <p:tag name="KSO_WM_UNIT_SMARTLAYOUT_COMPRESS_INFO" val="{&#10;    &quot;id&quot;: &quot;2020-05-14T15:46:04&quot;,&#10;    &quot;max&quot;: 2.2467716535433055,&#10;    &quot;topChanged&quot;: 0.0012102625818833277&#10;}&#10;"/>
  <p:tag name="KSO_WM_UNIT_TEXT_FILL_FORE_SCHEMECOLOR_INDEX_BRIGHTNESS" val="0"/>
  <p:tag name="KSO_WM_UNIT_TEXT_FILL_FORE_SCHEMECOLOR_INDEX" val="14"/>
  <p:tag name="KSO_WM_UNIT_TEXT_FILL_TYPE" val="1"/>
</p:tagLst>
</file>

<file path=ppt/tags/tag366.xml><?xml version="1.0" encoding="utf-8"?>
<p:tagLst xmlns:p="http://schemas.openxmlformats.org/presentationml/2006/main">
  <p:tag name="KSO_WM_TEMPLATE_CATEGORY" val="diagram"/>
  <p:tag name="KSO_WM_TEMPLATE_INDEX" val="20203404"/>
  <p:tag name="KSO_WM_SLIDE_ID" val="diagram20203404_1"/>
  <p:tag name="KSO_WM_TEMPLATE_SUBCATEGORY" val="1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00*540"/>
  <p:tag name="KSO_WM_SLIDE_POSITION" val="0*0"/>
  <p:tag name="KSO_WM_TAG_VERSION" val="1.0"/>
  <p:tag name="KSO_WM_BEAUTIFY_FLAG" val="#wm#"/>
  <p:tag name="KSO_WM_SLIDE_LAYOUT" val="a_d_f_i"/>
  <p:tag name="KSO_WM_SLIDE_LAYOUT_CNT" val="1_1_1_1"/>
  <p:tag name="KSO_WM_SLIDE_LAYOUT_INFO" val="{&#10;    &quot;backgroundInfo&quot;: [&#10;        {&#10;            &quot;bottom&quot;: 0,&#10;            &quot;bottomAbs&quot;: false,&#10;            &quot;left&quot;: 0,&#10;            &quot;leftAbs&quot;: false,&#10;            &quot;right&quot;: 0,&#10;            &quot;rightAbs&quot;: false,&#10;            &quot;top&quot;: 0,&#10;            &quot;topAbs&quot;: false,&#10;            &quot;type&quot;: &quot;general&quot;&#10;        },&#10;        {&#10;            &quot;bottom&quot;: 0,&#10;            &quot;bottomAbs&quot;: false,&#10;            &quot;left&quot;: 0,&#10;            &quot;leftAbs&quot;: false,&#10;            &quot;right&quot;: 0,&#10;            &quot;rightAbs&quot;: false,&#10;            &quot;top&quot;: 0,&#10;            &quot;topAbs&quot;: false,&#10;            &quot;type&quot;: &quot;frame&quot;&#10;        }&#10;    ],&#10;    &quot;direction&quot;: 1,&#10;    &quot;id&quot;: &quot;2020-05-14T15:46:04&quot;,&#10;    &quot;maxSize&quot;: {&#10;        &quot;size1&quot;: 33.399999999999999&#10;    },&#10;    &quot;minSize&quot;: {&#10;        &quot;size1&quot;: 33.399999999999999&#10;    },&#10;    &quot;normalSize&quot;: {&#10;        &quot;size1&quot;: 33.399999999999999&#10;    },&#10;    &quot;subLayout&quot;: [&#10;        {&#10;            &quot;backgroundInfo&quot;: [&#10;                {&#10;                    &quot;bottom&quot;: 0,&#10;                    &quot;bottomAbs&quot;: false,&#10;                    &quot;left&quot;: 0,&#10;                    &quot;leftAbs&quot;: false,&#10;                    &quot;right&quot;: 0,&#10;                    &quot;rightAbs&quot;: false,&#10;                    &quot;top&quot;: 0,&#10;                    &quot;topAbs&quot;: false,&#10;                    &quot;type&quot;: &quot;leftRight&quot;&#10;                }&#10;            ],&#10;            &quot;horizontalAlign&quot;: 1,&#10;            &quot;id&quot;: &quot;2020-05-14T15:46:04&quot;,&#10;            &quot;margin&quot;: {&#10;                &quot;bottom&quot;: 4.429999828338623,&#10;                &quot;left&quot;: 2.119999885559082,&#10;                &quot;right&quot;: 1.690000057220459,&#10;                &quot;top&quot;: 3.2699997425079346&#10;            },&#10;            &quot;type&quot;: 0,&#10;            &quot;verticalAlign&quot;: 1&#10;        },&#10;        {&#10;            &quot;id&quot;: &quot;2020-05-14T15:46:04&quot;,&#10;            &quot;maxSize&quot;: {&#10;                &quot;size1&quot;: 82.799999999999997&#10;            },&#10;            &quot;minSize&quot;: {&#10;                &quot;size1&quot;: 55&#10;            },&#10;            &quot;normalSize&quot;: {&#10;                &quot;size1&quot;: 70.599999999999994&#10;            },&#10;            &quot;subLayout&quot;: [&#10;                {&#10;                    &quot;id&quot;: &quot;2020-05-14T15:46:04&quot;,&#10;                    &quot;margin&quot;: {&#10;                        &quot;bottom&quot;: 1.0499999523162842,&#10;                        &quot;left&quot;: 2.0999999046325684,&#10;                        &quot;right&quot;: 2.5,&#10;                        &quot;top&quot;: 2.5&#10;                    },&#10;                    &quot;type&quot;: 0&#10;                },&#10;                {&#10;                    &quot;id&quot;: &quot;2020-05-14T15:46:04&quot;,&#10;                    &quot;margin&quot;: {&#10;                        &quot;bottom&quot;: 2.119999885559082,&#10;                        &quot;left&quot;: 1.690000057220459,&#10;                        &quot;right&quot;: 2.119999885559082,&#10;                        &quot;top&quot;: 0.026000002399086952&#10;                    },&#10;                    &quot;type&quot;: 0&#10;                }&#10;            ],&#10;            &quot;type&quot;: 0&#10;        }&#10;    ],&#10;    &quot;type&quot;: 0&#10;}&#10;"/>
  <p:tag name="KSO_WM_SLIDE_CAN_ADD_NAVIGATION" val="1"/>
  <p:tag name="KSO_WM_SLIDE_BACKGROUND" val="[&quot;general&quot;,&quot;frame&quot;,&quot;leftRight&quot;]"/>
  <p:tag name="KSO_WM_SLIDE_RATIO" val="1.777778"/>
  <p:tag name="KSO_WM_SLIDE_BK_DARK_LIGHT" val="2"/>
  <p:tag name="KSO_WM_SLIDE_BACKGROUND_TYPE" val="leftRight"/>
</p:tagLst>
</file>

<file path=ppt/tags/tag36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68.xml><?xml version="1.0" encoding="utf-8"?>
<p:tagLst xmlns:p="http://schemas.openxmlformats.org/presentationml/2006/main">
  <p:tag name="KSO_WM_UNIT_ISCONTENTSTITLE" val="0"/>
  <p:tag name="KSO_WM_UNIT_PRESET_TEXT" val="点击此处添加大标题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3404_1*a*1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DEFAULT_FONT" val="36;44;4"/>
  <p:tag name="KSO_WM_UNIT_BLOCK" val="0"/>
  <p:tag name="KSO_WM_UNIT_SMARTLAYOUT_COMPRESS_INFO" val="{&#10;    &quot;id&quot;: &quot;2020-05-14T15:46:04&quot;,&#10;    &quot;max&quot;: 2.2467716535433055,&#10;    &quot;topChanged&quot;: 0.0012102625818833277&#10;}&#10;"/>
  <p:tag name="KSO_WM_UNIT_TEXT_FILL_FORE_SCHEMECOLOR_INDEX_BRIGHTNESS" val="0"/>
  <p:tag name="KSO_WM_UNIT_TEXT_FILL_FORE_SCHEMECOLOR_INDEX" val="14"/>
  <p:tag name="KSO_WM_UNIT_TEXT_FILL_TYPE" val="1"/>
</p:tagLst>
</file>

<file path=ppt/tags/tag369.xml><?xml version="1.0" encoding="utf-8"?>
<p:tagLst xmlns:p="http://schemas.openxmlformats.org/presentationml/2006/main">
  <p:tag name="KSO_WM_TEMPLATE_CATEGORY" val="diagram"/>
  <p:tag name="KSO_WM_TEMPLATE_INDEX" val="20203404"/>
  <p:tag name="KSO_WM_SLIDE_ID" val="diagram20203404_1"/>
  <p:tag name="KSO_WM_TEMPLATE_SUBCATEGORY" val="1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00*540"/>
  <p:tag name="KSO_WM_SLIDE_POSITION" val="0*0"/>
  <p:tag name="KSO_WM_TAG_VERSION" val="1.0"/>
  <p:tag name="KSO_WM_BEAUTIFY_FLAG" val="#wm#"/>
  <p:tag name="KSO_WM_SLIDE_LAYOUT" val="a_d_f_i"/>
  <p:tag name="KSO_WM_SLIDE_LAYOUT_CNT" val="1_1_1_1"/>
  <p:tag name="KSO_WM_SLIDE_LAYOUT_INFO" val="{&#10;    &quot;backgroundInfo&quot;: [&#10;        {&#10;            &quot;bottom&quot;: 0,&#10;            &quot;bottomAbs&quot;: false,&#10;            &quot;left&quot;: 0,&#10;            &quot;leftAbs&quot;: false,&#10;            &quot;right&quot;: 0,&#10;            &quot;rightAbs&quot;: false,&#10;            &quot;top&quot;: 0,&#10;            &quot;topAbs&quot;: false,&#10;            &quot;type&quot;: &quot;general&quot;&#10;        },&#10;        {&#10;            &quot;bottom&quot;: 0,&#10;            &quot;bottomAbs&quot;: false,&#10;            &quot;left&quot;: 0,&#10;            &quot;leftAbs&quot;: false,&#10;            &quot;right&quot;: 0,&#10;            &quot;rightAbs&quot;: false,&#10;            &quot;top&quot;: 0,&#10;            &quot;topAbs&quot;: false,&#10;            &quot;type&quot;: &quot;frame&quot;&#10;        }&#10;    ],&#10;    &quot;direction&quot;: 1,&#10;    &quot;id&quot;: &quot;2020-05-14T15:46:04&quot;,&#10;    &quot;maxSize&quot;: {&#10;        &quot;size1&quot;: 33.399999999999999&#10;    },&#10;    &quot;minSize&quot;: {&#10;        &quot;size1&quot;: 33.399999999999999&#10;    },&#10;    &quot;normalSize&quot;: {&#10;        &quot;size1&quot;: 33.399999999999999&#10;    },&#10;    &quot;subLayout&quot;: [&#10;        {&#10;            &quot;backgroundInfo&quot;: [&#10;                {&#10;                    &quot;bottom&quot;: 0,&#10;                    &quot;bottomAbs&quot;: false,&#10;                    &quot;left&quot;: 0,&#10;                    &quot;leftAbs&quot;: false,&#10;                    &quot;right&quot;: 0,&#10;                    &quot;rightAbs&quot;: false,&#10;                    &quot;top&quot;: 0,&#10;                    &quot;topAbs&quot;: false,&#10;                    &quot;type&quot;: &quot;leftRight&quot;&#10;                }&#10;            ],&#10;            &quot;horizontalAlign&quot;: 1,&#10;            &quot;id&quot;: &quot;2020-05-14T15:46:04&quot;,&#10;            &quot;margin&quot;: {&#10;                &quot;bottom&quot;: 4.429999828338623,&#10;                &quot;left&quot;: 2.119999885559082,&#10;                &quot;right&quot;: 1.690000057220459,&#10;                &quot;top&quot;: 3.2699997425079346&#10;            },&#10;            &quot;type&quot;: 0,&#10;            &quot;verticalAlign&quot;: 1&#10;        },&#10;        {&#10;            &quot;id&quot;: &quot;2020-05-14T15:46:04&quot;,&#10;            &quot;maxSize&quot;: {&#10;                &quot;size1&quot;: 82.799999999999997&#10;            },&#10;            &quot;minSize&quot;: {&#10;                &quot;size1&quot;: 55&#10;            },&#10;            &quot;normalSize&quot;: {&#10;                &quot;size1&quot;: 70.599999999999994&#10;            },&#10;            &quot;subLayout&quot;: [&#10;                {&#10;                    &quot;id&quot;: &quot;2020-05-14T15:46:04&quot;,&#10;                    &quot;margin&quot;: {&#10;                        &quot;bottom&quot;: 1.0499999523162842,&#10;                        &quot;left&quot;: 2.0999999046325684,&#10;                        &quot;right&quot;: 2.5,&#10;                        &quot;top&quot;: 2.5&#10;                    },&#10;                    &quot;type&quot;: 0&#10;                },&#10;                {&#10;                    &quot;id&quot;: &quot;2020-05-14T15:46:04&quot;,&#10;                    &quot;margin&quot;: {&#10;                        &quot;bottom&quot;: 2.119999885559082,&#10;                        &quot;left&quot;: 1.690000057220459,&#10;                        &quot;right&quot;: 2.119999885559082,&#10;                        &quot;top&quot;: 0.026000002399086952&#10;                    },&#10;                    &quot;type&quot;: 0&#10;                }&#10;            ],&#10;            &quot;type&quot;: 0&#10;        }&#10;    ],&#10;    &quot;type&quot;: 0&#10;}&#10;"/>
  <p:tag name="KSO_WM_SLIDE_CAN_ADD_NAVIGATION" val="1"/>
  <p:tag name="KSO_WM_SLIDE_BACKGROUND" val="[&quot;general&quot;,&quot;frame&quot;,&quot;leftRight&quot;]"/>
  <p:tag name="KSO_WM_SLIDE_RATIO" val="1.777778"/>
  <p:tag name="KSO_WM_SLIDE_BK_DARK_LIGHT" val="2"/>
  <p:tag name="KSO_WM_SLIDE_BACKGROUND_TYPE" val="leftRight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71.xml><?xml version="1.0" encoding="utf-8"?>
<p:tagLst xmlns:p="http://schemas.openxmlformats.org/presentationml/2006/main">
  <p:tag name="KSO_WM_UNIT_ISCONTENTSTITLE" val="0"/>
  <p:tag name="KSO_WM_UNIT_PRESET_TEXT" val="点击此处添加大标题"/>
  <p:tag name="KSO_WM_UNIT_NOCLEAR" val="0"/>
  <p:tag name="KSO_WM_UNIT_VALUE" val="1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203404_1*a*1"/>
  <p:tag name="KSO_WM_TEMPLATE_CATEGORY" val="diagram"/>
  <p:tag name="KSO_WM_TEMPLATE_INDEX" val="20203404"/>
  <p:tag name="KSO_WM_UNIT_LAYERLEVEL" val="1"/>
  <p:tag name="KSO_WM_TAG_VERSION" val="1.0"/>
  <p:tag name="KSO_WM_BEAUTIFY_FLAG" val="#wm#"/>
  <p:tag name="KSO_WM_UNIT_DEFAULT_FONT" val="36;44;4"/>
  <p:tag name="KSO_WM_UNIT_BLOCK" val="0"/>
  <p:tag name="KSO_WM_UNIT_SMARTLAYOUT_COMPRESS_INFO" val="{&#10;    &quot;id&quot;: &quot;2020-05-14T15:46:04&quot;,&#10;    &quot;max&quot;: 2.2467716535433055,&#10;    &quot;topChanged&quot;: 0.0012102625818833277&#10;}&#10;"/>
  <p:tag name="KSO_WM_UNIT_TEXT_FILL_FORE_SCHEMECOLOR_INDEX_BRIGHTNESS" val="0"/>
  <p:tag name="KSO_WM_UNIT_TEXT_FILL_FORE_SCHEMECOLOR_INDEX" val="14"/>
  <p:tag name="KSO_WM_UNIT_TEXT_FILL_TYPE" val="1"/>
</p:tagLst>
</file>

<file path=ppt/tags/tag372.xml><?xml version="1.0" encoding="utf-8"?>
<p:tagLst xmlns:p="http://schemas.openxmlformats.org/presentationml/2006/main">
  <p:tag name="KSO_WM_TEMPLATE_CATEGORY" val="diagram"/>
  <p:tag name="KSO_WM_TEMPLATE_INDEX" val="20203404"/>
  <p:tag name="KSO_WM_SLIDE_ID" val="diagram20203404_1"/>
  <p:tag name="KSO_WM_TEMPLATE_SUBCATEGORY" val="11"/>
  <p:tag name="KSO_WM_TEMPLATE_MASTER_TYPE" val="0"/>
  <p:tag name="KSO_WM_TEMPLATE_COLOR_TYPE" val="1"/>
  <p:tag name="KSO_WM_SLIDE_TYPE" val="text"/>
  <p:tag name="KSO_WM_SLIDE_SUBTYPE" val="picTxt"/>
  <p:tag name="KSO_WM_SLIDE_ITEM_CNT" val="0"/>
  <p:tag name="KSO_WM_SLIDE_INDEX" val="1"/>
  <p:tag name="KSO_WM_SLIDE_SIZE" val="900*540"/>
  <p:tag name="KSO_WM_SLIDE_POSITION" val="0*0"/>
  <p:tag name="KSO_WM_TAG_VERSION" val="1.0"/>
  <p:tag name="KSO_WM_BEAUTIFY_FLAG" val="#wm#"/>
  <p:tag name="KSO_WM_SLIDE_LAYOUT" val="a_d_f_i"/>
  <p:tag name="KSO_WM_SLIDE_LAYOUT_CNT" val="1_1_1_1"/>
  <p:tag name="KSO_WM_SLIDE_LAYOUT_INFO" val="{&#10;    &quot;backgroundInfo&quot;: [&#10;        {&#10;            &quot;bottom&quot;: 0,&#10;            &quot;bottomAbs&quot;: false,&#10;            &quot;left&quot;: 0,&#10;            &quot;leftAbs&quot;: false,&#10;            &quot;right&quot;: 0,&#10;            &quot;rightAbs&quot;: false,&#10;            &quot;top&quot;: 0,&#10;            &quot;topAbs&quot;: false,&#10;            &quot;type&quot;: &quot;general&quot;&#10;        },&#10;        {&#10;            &quot;bottom&quot;: 0,&#10;            &quot;bottomAbs&quot;: false,&#10;            &quot;left&quot;: 0,&#10;            &quot;leftAbs&quot;: false,&#10;            &quot;right&quot;: 0,&#10;            &quot;rightAbs&quot;: false,&#10;            &quot;top&quot;: 0,&#10;            &quot;topAbs&quot;: false,&#10;            &quot;type&quot;: &quot;frame&quot;&#10;        }&#10;    ],&#10;    &quot;direction&quot;: 1,&#10;    &quot;id&quot;: &quot;2020-05-14T15:46:04&quot;,&#10;    &quot;maxSize&quot;: {&#10;        &quot;size1&quot;: 33.399999999999999&#10;    },&#10;    &quot;minSize&quot;: {&#10;        &quot;size1&quot;: 33.399999999999999&#10;    },&#10;    &quot;normalSize&quot;: {&#10;        &quot;size1&quot;: 33.399999999999999&#10;    },&#10;    &quot;subLayout&quot;: [&#10;        {&#10;            &quot;backgroundInfo&quot;: [&#10;                {&#10;                    &quot;bottom&quot;: 0,&#10;                    &quot;bottomAbs&quot;: false,&#10;                    &quot;left&quot;: 0,&#10;                    &quot;leftAbs&quot;: false,&#10;                    &quot;right&quot;: 0,&#10;                    &quot;rightAbs&quot;: false,&#10;                    &quot;top&quot;: 0,&#10;                    &quot;topAbs&quot;: false,&#10;                    &quot;type&quot;: &quot;leftRight&quot;&#10;                }&#10;            ],&#10;            &quot;horizontalAlign&quot;: 1,&#10;            &quot;id&quot;: &quot;2020-05-14T15:46:04&quot;,&#10;            &quot;margin&quot;: {&#10;                &quot;bottom&quot;: 4.429999828338623,&#10;                &quot;left&quot;: 2.119999885559082,&#10;                &quot;right&quot;: 1.690000057220459,&#10;                &quot;top&quot;: 3.2699997425079346&#10;            },&#10;            &quot;type&quot;: 0,&#10;            &quot;verticalAlign&quot;: 1&#10;        },&#10;        {&#10;            &quot;id&quot;: &quot;2020-05-14T15:46:04&quot;,&#10;            &quot;maxSize&quot;: {&#10;                &quot;size1&quot;: 82.799999999999997&#10;            },&#10;            &quot;minSize&quot;: {&#10;                &quot;size1&quot;: 55&#10;            },&#10;            &quot;normalSize&quot;: {&#10;                &quot;size1&quot;: 70.599999999999994&#10;            },&#10;            &quot;subLayout&quot;: [&#10;                {&#10;                    &quot;id&quot;: &quot;2020-05-14T15:46:04&quot;,&#10;                    &quot;margin&quot;: {&#10;                        &quot;bottom&quot;: 1.0499999523162842,&#10;                        &quot;left&quot;: 2.0999999046325684,&#10;                        &quot;right&quot;: 2.5,&#10;                        &quot;top&quot;: 2.5&#10;                    },&#10;                    &quot;type&quot;: 0&#10;                },&#10;                {&#10;                    &quot;id&quot;: &quot;2020-05-14T15:46:04&quot;,&#10;                    &quot;margin&quot;: {&#10;                        &quot;bottom&quot;: 2.119999885559082,&#10;                        &quot;left&quot;: 1.690000057220459,&#10;                        &quot;right&quot;: 2.119999885559082,&#10;                        &quot;top&quot;: 0.026000002399086952&#10;                    },&#10;                    &quot;type&quot;: 0&#10;                }&#10;            ],&#10;            &quot;type&quot;: 0&#10;        }&#10;    ],&#10;    &quot;type&quot;: 0&#10;}&#10;"/>
  <p:tag name="KSO_WM_SLIDE_CAN_ADD_NAVIGATION" val="1"/>
  <p:tag name="KSO_WM_SLIDE_BACKGROUND" val="[&quot;general&quot;,&quot;frame&quot;,&quot;leftRight&quot;]"/>
  <p:tag name="KSO_WM_SLIDE_RATIO" val="1.777778"/>
  <p:tag name="KSO_WM_SLIDE_BK_DARK_LIGHT" val="2"/>
  <p:tag name="KSO_WM_SLIDE_BACKGROUND_TYPE" val="leftRight"/>
</p:tagLst>
</file>

<file path=ppt/tags/tag3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00634_1*i*1"/>
  <p:tag name="KSO_WM_TEMPLATE_CATEGORY" val="diagram"/>
  <p:tag name="KSO_WM_TEMPLATE_INDEX" val="20200634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00634_1*i*2"/>
  <p:tag name="KSO_WM_TEMPLATE_CATEGORY" val="diagram"/>
  <p:tag name="KSO_WM_TEMPLATE_INDEX" val="20200634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375.xml><?xml version="1.0" encoding="utf-8"?>
<p:tagLst xmlns:p="http://schemas.openxmlformats.org/presentationml/2006/main">
  <p:tag name="KSO_WM_UNIT_PRESET_TEXT" val="世界上一成不变的东西，&#13;只有“任何事物都是在不断变化的”这条真理。&#13; &#13;                                             —— 斯里兰卡"/>
  <p:tag name="KSO_WM_UNIT_NOCLEAR" val="0"/>
  <p:tag name="KSO_WM_UNIT_VALUE" val="72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634_1*f*1"/>
  <p:tag name="KSO_WM_TEMPLATE_CATEGORY" val="diagram"/>
  <p:tag name="KSO_WM_TEMPLATE_INDEX" val="20200634"/>
  <p:tag name="KSO_WM_UNIT_LAYERLEVEL" val="1"/>
  <p:tag name="KSO_WM_TAG_VERSION" val="1.0"/>
  <p:tag name="KSO_WM_BEAUTIFY_FLAG" val="#wm#"/>
  <p:tag name="KSO_WM_UNIT_SUBTYPE" val="a"/>
  <p:tag name="KSO_WM_UNIT_TEXT_FILL_FORE_SCHEMECOLOR_INDEX_BRIGHTNESS" val="0.15"/>
  <p:tag name="KSO_WM_UNIT_TEXT_FILL_FORE_SCHEMECOLOR_INDEX" val="13"/>
  <p:tag name="KSO_WM_UNIT_TEXT_FILL_TYPE" val="1"/>
</p:tagLst>
</file>

<file path=ppt/tags/tag376.xml><?xml version="1.0" encoding="utf-8"?>
<p:tagLst xmlns:p="http://schemas.openxmlformats.org/presentationml/2006/main">
  <p:tag name="KSO_WM_TEMPLATE_CATEGORY" val="diagram"/>
  <p:tag name="KSO_WM_TEMPLATE_INDEX" val="20200634"/>
  <p:tag name="KSO_WM_SLIDE_ID" val="diagram20200634_1"/>
  <p:tag name="KSO_WM_TEMPLATE_SUBCATEGORY" val="0"/>
  <p:tag name="KSO_WM_SLIDE_TYPE" val="text"/>
  <p:tag name="KSO_WM_SLIDE_SUBTYPE" val="pureTxt"/>
  <p:tag name="KSO_WM_SLIDE_ITEM_CNT" val="0"/>
  <p:tag name="KSO_WM_SLIDE_INDEX" val="1"/>
  <p:tag name="KSO_WM_SLIDE_SIZE" val="756*331"/>
  <p:tag name="KSO_WM_SLIDE_POSITION" val="101*104"/>
  <p:tag name="KSO_WM_TAG_VERSION" val="1.0"/>
  <p:tag name="KSO_WM_BEAUTIFY_FLAG" val="#wm#"/>
  <p:tag name="KSO_WM_SLIDE_LAYOUT" val="f"/>
  <p:tag name="KSO_WM_SLIDE_LAYOUT_CNT" val="1"/>
  <p:tag name="KSO_WM_TEMPLATE_MASTER_TYPE" val="0"/>
  <p:tag name="KSO_WM_TEMPLATE_COLOR_TYPE" val="1"/>
  <p:tag name="KSO_WM_SLIDE_BK_DARK_LIGHT" val="2"/>
  <p:tag name="KSO_WM_SLIDE_BACKGROUND_TYPE" val="general"/>
</p:tagLst>
</file>

<file path=ppt/tags/tag37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  <p:tag name="KSO_WM_UNIT_TYPE" val="i"/>
</p:tagLst>
</file>

<file path=ppt/tags/tag3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194764_1*i*1"/>
  <p:tag name="KSO_WM_TEMPLATE_CATEGORY" val="diagram"/>
  <p:tag name="KSO_WM_TEMPLATE_INDEX" val="20194764"/>
  <p:tag name="KSO_WM_UNIT_LAYERLEVEL" val="1"/>
  <p:tag name="KSO_WM_TAG_VERSION" val="1.0"/>
  <p:tag name="KSO_WM_BEAUTIFY_FLAG" val="#wm#"/>
  <p:tag name="KSO_WM_UNIT_TYPE" val="i"/>
  <p:tag name="KSO_WM_UNIT_INDEX" val="1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3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diagram20194764_1*i*2"/>
  <p:tag name="KSO_WM_TEMPLATE_CATEGORY" val="diagram"/>
  <p:tag name="KSO_WM_TEMPLATE_INDEX" val="20194764"/>
  <p:tag name="KSO_WM_UNIT_LAYERLEVEL" val="1"/>
  <p:tag name="KSO_WM_TAG_VERSION" val="1.0"/>
  <p:tag name="KSO_WM_BEAUTIFY_FLAG" val="#wm#"/>
  <p:tag name="KSO_WM_UNIT_TYPE" val="i"/>
  <p:tag name="KSO_WM_UNIT_INDEX" val="2"/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0.xml><?xml version="1.0" encoding="utf-8"?>
<p:tagLst xmlns:p="http://schemas.openxmlformats.org/presentationml/2006/main">
  <p:tag name="KSO_WM_UNIT_ISCONTENTSTITLE" val="0"/>
  <p:tag name="KSO_WM_UNIT_PRESET_TEXT" val="单击此处添加您的大标题内容"/>
  <p:tag name="KSO_WM_UNIT_TEXT_PART_ID" val="2-X"/>
  <p:tag name="KSO_WM_UNIT_TEXT_PART_SIZE" val="49.2*559"/>
  <p:tag name="KSO_WM_UNIT_VALUE" val="26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diagram20194764_1*a*1"/>
  <p:tag name="KSO_WM_TEMPLATE_CATEGORY" val="diagram"/>
  <p:tag name="KSO_WM_TEMPLATE_INDEX" val="20194764"/>
  <p:tag name="KSO_WM_UNIT_LAYERLEVEL" val="1"/>
  <p:tag name="KSO_WM_TAG_VERSION" val="1.0"/>
  <p:tag name="KSO_WM_BEAUTIFY_FLAG" val="#wm#"/>
  <p:tag name="KSO_WM_UNIT_NOCLEAR" val="0"/>
  <p:tag name="KSO_WM_UNIT_TEXT_PART_ID_V2" val="a-3-1"/>
  <p:tag name="KSO_WM_UNIT_ISNUMDGMTITLE" val="0"/>
  <p:tag name="KSO_WM_UNIT_TEXT_FILL_FORE_SCHEMECOLOR_INDEX_BRIGHTNESS" val="0"/>
  <p:tag name="KSO_WM_UNIT_TEXT_FILL_FORE_SCHEMECOLOR_INDEX" val="14"/>
  <p:tag name="KSO_WM_UNIT_TEXT_FILL_TYPE" val="1"/>
</p:tagLst>
</file>

<file path=ppt/tags/tag381.xml><?xml version="1.0" encoding="utf-8"?>
<p:tagLst xmlns:p="http://schemas.openxmlformats.org/presentationml/2006/main">
  <p:tag name="KSO_WM_UNIT_SUBTYPE" val="a"/>
  <p:tag name="KSO_WM_UNIT_PRESET_TEXT" val="此处添加小标题：&#13;点击此处添加正文，文字是您思想的提炼，为了最终演示发布的良好效果，请尽量言简意赅的阐述观点。&#13;此处添加小标题：&#13;点击此处添加正文，文字是您思想的提炼，为了最终演示发布的良好效果，请尽量言简意赅的阐述观点；根据需要可酌情增减文字，以便观者可以准确理解您所传达的信息。&#13;此处添加小标题：&#13;您的正文已经简明扼要，字字珠玑，但信息却千丝万缕、错综复杂，需要用更多的文字来表述；但请您尽可能提炼思想的精髓，恰如其分的表达观点，往往可以事半功倍。&#13;为了能让您有更直观的字数感受，并进一步方便使用，我们为您标注了最适合的位置。您输入的文字到这里时，就是最佳视觉效果。"/>
  <p:tag name="KSO_WM_UNIT_NOCLEAR" val="1"/>
  <p:tag name="KSO_WM_UNIT_VALUE" val="378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194764_1*f*1"/>
  <p:tag name="KSO_WM_TEMPLATE_CATEGORY" val="diagram"/>
  <p:tag name="KSO_WM_TEMPLATE_INDEX" val="20194764"/>
  <p:tag name="KSO_WM_UNIT_LAYERLEVEL" val="1"/>
  <p:tag name="KSO_WM_TAG_VERSION" val="1.0"/>
  <p:tag name="KSO_WM_BEAUTIFY_FLAG" val="#wm#"/>
  <p:tag name="KSO_WM_UNIT_TEXT_FILL_FORE_SCHEMECOLOR_INDEX_BRIGHTNESS" val="0.15"/>
  <p:tag name="KSO_WM_UNIT_TEXT_FILL_FORE_SCHEMECOLOR_INDEX" val="13"/>
  <p:tag name="KSO_WM_UNIT_TEXT_FILL_TYPE" val="1"/>
</p:tagLst>
</file>

<file path=ppt/tags/tag382.xml><?xml version="1.0" encoding="utf-8"?>
<p:tagLst xmlns:p="http://schemas.openxmlformats.org/presentationml/2006/main">
  <p:tag name="KSO_WM_TEMPLATE_CATEGORY" val="diagram"/>
  <p:tag name="KSO_WM_TEMPLATE_INDEX" val="20194764"/>
  <p:tag name="KSO_WM_SLIDE_ID" val="diagram20194764_1"/>
  <p:tag name="KSO_WM_TEMPLATE_SUBCATEGORY" val="0"/>
  <p:tag name="KSO_WM_SLIDE_TYPE" val="text"/>
  <p:tag name="KSO_WM_SLIDE_SUBTYPE" val="pureTxt"/>
  <p:tag name="KSO_WM_SLIDE_ITEM_CNT" val="0"/>
  <p:tag name="KSO_WM_SLIDE_INDEX" val="1"/>
  <p:tag name="KSO_WM_SLIDE_SIZE" val="960*540"/>
  <p:tag name="KSO_WM_SLIDE_POSITION" val="0*0"/>
  <p:tag name="KSO_WM_TAG_VERSION" val="1.0"/>
  <p:tag name="KSO_WM_BEAUTIFY_FLAG" val="#wm#"/>
  <p:tag name="KSO_WM_SLIDE_LAYOUT" val="a_f"/>
  <p:tag name="KSO_WM_SLIDE_LAYOUT_CNT" val="1_1"/>
  <p:tag name="KSO_WM_TEMPLATE_MASTER_TYPE" val="0"/>
  <p:tag name="KSO_WM_TEMPLATE_COLOR_TYPE" val="1"/>
  <p:tag name="KSO_WM_SLIDE_BK_DARK_LIGHT" val="2"/>
  <p:tag name="KSO_WM_SLIDE_BACKGROUND_TYPE" val="general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WPS主题色">
      <a:dk1>
        <a:srgbClr val="000000"/>
      </a:dk1>
      <a:lt1>
        <a:srgbClr val="FFFFFF"/>
      </a:lt1>
      <a:dk2>
        <a:srgbClr val="EAEDEF"/>
      </a:dk2>
      <a:lt2>
        <a:srgbClr val="FBFCFC"/>
      </a:lt2>
      <a:accent1>
        <a:srgbClr val="5B9BD4"/>
      </a:accent1>
      <a:accent2>
        <a:srgbClr val="3F9FA7"/>
      </a:accent2>
      <a:accent3>
        <a:srgbClr val="50986B"/>
      </a:accent3>
      <a:accent4>
        <a:srgbClr val="808545"/>
      </a:accent4>
      <a:accent5>
        <a:srgbClr val="B96D41"/>
      </a:accent5>
      <a:accent6>
        <a:srgbClr val="D35B5F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">
      <a:dk1>
        <a:sysClr val="windowText" lastClr="000000"/>
      </a:dk1>
      <a:lt1>
        <a:sysClr val="window" lastClr="FFFFFF"/>
      </a:lt1>
      <a:dk2>
        <a:srgbClr val="373F4C"/>
      </a:dk2>
      <a:lt2>
        <a:srgbClr val="FFFFFF"/>
      </a:lt2>
      <a:accent1>
        <a:srgbClr val="FBB613"/>
      </a:accent1>
      <a:accent2>
        <a:srgbClr val="CDBA41"/>
      </a:accent2>
      <a:accent3>
        <a:srgbClr val="9EBF70"/>
      </a:accent3>
      <a:accent4>
        <a:srgbClr val="70C39E"/>
      </a:accent4>
      <a:accent5>
        <a:srgbClr val="41C8CD"/>
      </a:accent5>
      <a:accent6>
        <a:srgbClr val="13CCFB"/>
      </a:accent6>
      <a:hlink>
        <a:srgbClr val="658BD5"/>
      </a:hlink>
      <a:folHlink>
        <a:srgbClr val="A16AA5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1435</Words>
  <Application>WPS 文字</Application>
  <PresentationFormat>宽屏</PresentationFormat>
  <Paragraphs>74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31" baseType="lpstr">
      <vt:lpstr>Arial</vt:lpstr>
      <vt:lpstr>方正书宋_GBK</vt:lpstr>
      <vt:lpstr>Wingdings</vt:lpstr>
      <vt:lpstr>微软雅黑</vt:lpstr>
      <vt:lpstr>汉仪旗黑KW</vt:lpstr>
      <vt:lpstr>汉仪旗黑-85S</vt:lpstr>
      <vt:lpstr>苹方-简</vt:lpstr>
      <vt:lpstr>宋体</vt:lpstr>
      <vt:lpstr>Arial Unicode MS</vt:lpstr>
      <vt:lpstr>汉仪书宋二KW</vt:lpstr>
      <vt:lpstr>Calibri</vt:lpstr>
      <vt:lpstr>Helvetica Neue</vt:lpstr>
      <vt:lpstr>Office 主题​​</vt:lpstr>
      <vt:lpstr>2_Office 主题​​</vt:lpstr>
      <vt:lpstr>第一章  网络新闻编辑学概说</vt:lpstr>
      <vt:lpstr>当前我国互联网 发展状况概要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liangyingyin</dc:creator>
  <cp:lastModifiedBy>liangyingyin</cp:lastModifiedBy>
  <cp:revision>37</cp:revision>
  <dcterms:created xsi:type="dcterms:W3CDTF">2020-05-17T17:39:09Z</dcterms:created>
  <dcterms:modified xsi:type="dcterms:W3CDTF">2020-05-17T17:39:09Z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2052-2.2.0.3563</vt:lpwstr>
  </property>
</Properties>
</file>