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3" r:id="rId3"/>
    <p:sldMasterId id="2147483655" r:id="rId4"/>
    <p:sldMasterId id="2147483667" r:id="rId5"/>
  </p:sldMasterIdLst>
  <p:notesMasterIdLst>
    <p:notesMasterId r:id="rId8"/>
  </p:notesMasterIdLst>
  <p:handoutMasterIdLst>
    <p:handoutMasterId r:id="rId25"/>
  </p:handoutMasterIdLst>
  <p:sldIdLst>
    <p:sldId id="670" r:id="rId6"/>
    <p:sldId id="671" r:id="rId7"/>
    <p:sldId id="672" r:id="rId9"/>
    <p:sldId id="707" r:id="rId10"/>
    <p:sldId id="708" r:id="rId11"/>
    <p:sldId id="709" r:id="rId12"/>
    <p:sldId id="710" r:id="rId13"/>
    <p:sldId id="711" r:id="rId14"/>
    <p:sldId id="756" r:id="rId15"/>
    <p:sldId id="713" r:id="rId16"/>
    <p:sldId id="714" r:id="rId17"/>
    <p:sldId id="755" r:id="rId18"/>
    <p:sldId id="716" r:id="rId19"/>
    <p:sldId id="271" r:id="rId20"/>
    <p:sldId id="749" r:id="rId21"/>
    <p:sldId id="753" r:id="rId22"/>
    <p:sldId id="751" r:id="rId23"/>
    <p:sldId id="754"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74AD"/>
    <a:srgbClr val="CDDC39"/>
    <a:srgbClr val="009587"/>
    <a:srgbClr val="1AA3AA"/>
    <a:srgbClr val="7F7F7F"/>
    <a:srgbClr val="CB7033"/>
    <a:srgbClr val="8FC2D7"/>
    <a:srgbClr val="BDE5F0"/>
    <a:srgbClr val="5B91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88" autoAdjust="0"/>
    <p:restoredTop sz="94660"/>
  </p:normalViewPr>
  <p:slideViewPr>
    <p:cSldViewPr showGuides="1">
      <p:cViewPr>
        <p:scale>
          <a:sx n="66" d="100"/>
          <a:sy n="66" d="100"/>
        </p:scale>
        <p:origin x="1368" y="38"/>
      </p:cViewPr>
      <p:guideLst>
        <p:guide orient="horz" pos="2142"/>
        <p:guide pos="3840"/>
        <p:guide pos="252"/>
        <p:guide pos="7482"/>
        <p:guide orient="horz" pos="410"/>
        <p:guide orient="horz" pos="4012"/>
        <p:guide orient="horz" pos="4225"/>
        <p:guide orient="horz" pos="2912"/>
        <p:guide orient="horz" pos="1059"/>
        <p:guide pos="2626"/>
        <p:guide pos="5099"/>
      </p:guideLst>
    </p:cSldViewPr>
  </p:slideViewPr>
  <p:notesTextViewPr>
    <p:cViewPr>
      <p:scale>
        <a:sx n="1" d="1"/>
        <a:sy n="1" d="1"/>
      </p:scale>
      <p:origin x="0" y="0"/>
    </p:cViewPr>
  </p:notesTextViewPr>
  <p:sorterViewPr>
    <p:cViewPr>
      <p:scale>
        <a:sx n="66" d="100"/>
        <a:sy n="66" d="100"/>
      </p:scale>
      <p:origin x="0" y="-2045"/>
    </p:cViewPr>
  </p:sorterViewPr>
  <p:notesViewPr>
    <p:cSldViewPr>
      <p:cViewPr varScale="1">
        <p:scale>
          <a:sx n="62" d="100"/>
          <a:sy n="62" d="100"/>
        </p:scale>
        <p:origin x="2688" y="58"/>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阿里巴巴普惠体 M" panose="00020600040101010101" pitchFamily="18" charset="-122"/>
              <a:ea typeface="阿里巴巴普惠体 M" panose="00020600040101010101" pitchFamily="18"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84C013-BCC0-4734-AC5F-E7AB5543D5CE}" type="datetimeFigureOut">
              <a:rPr lang="zh-CN" altLang="en-US" smtClean="0">
                <a:latin typeface="阿里巴巴普惠体 M" panose="00020600040101010101" pitchFamily="18" charset="-122"/>
                <a:ea typeface="阿里巴巴普惠体 M" panose="00020600040101010101" pitchFamily="18" charset="-122"/>
              </a:rPr>
            </a:fld>
            <a:endParaRPr lang="zh-CN" altLang="en-US" dirty="0">
              <a:latin typeface="阿里巴巴普惠体 M" panose="00020600040101010101" pitchFamily="18" charset="-122"/>
              <a:ea typeface="阿里巴巴普惠体 M" panose="00020600040101010101" pitchFamily="18"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阿里巴巴普惠体 M" panose="00020600040101010101" pitchFamily="18" charset="-122"/>
              <a:ea typeface="阿里巴巴普惠体 M" panose="00020600040101010101" pitchFamily="18"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A0FB5F-85F4-43C5-B3DC-BB1313437ECB}" type="slidenum">
              <a:rPr lang="zh-CN" altLang="en-US" smtClean="0">
                <a:latin typeface="阿里巴巴普惠体 M" panose="00020600040101010101" pitchFamily="18" charset="-122"/>
                <a:ea typeface="阿里巴巴普惠体 M" panose="00020600040101010101" pitchFamily="18" charset="-122"/>
              </a:rPr>
            </a:fld>
            <a:endParaRPr lang="zh-CN" altLang="en-US" dirty="0">
              <a:latin typeface="阿里巴巴普惠体 M" panose="00020600040101010101" pitchFamily="18" charset="-122"/>
              <a:ea typeface="阿里巴巴普惠体 M" panose="00020600040101010101" pitchFamily="18"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M" panose="00020600040101010101" pitchFamily="18" charset="-122"/>
                <a:ea typeface="阿里巴巴普惠体 M"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M" panose="00020600040101010101" pitchFamily="18" charset="-122"/>
                <a:ea typeface="阿里巴巴普惠体 M" panose="00020600040101010101" pitchFamily="18" charset="-122"/>
              </a:defRPr>
            </a:lvl1pPr>
          </a:lstStyle>
          <a:p>
            <a:fld id="{BA7926AF-3734-4DFE-9619-9F8A4AF275C7}"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M" panose="00020600040101010101" pitchFamily="18" charset="-122"/>
                <a:ea typeface="阿里巴巴普惠体 M"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M" panose="00020600040101010101" pitchFamily="18" charset="-122"/>
                <a:ea typeface="阿里巴巴普惠体 M" panose="00020600040101010101" pitchFamily="18" charset="-122"/>
              </a:defRPr>
            </a:lvl1pPr>
          </a:lstStyle>
          <a:p>
            <a:fld id="{FE2A78D7-D4CE-4075-B3DB-B76821E5199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M" panose="00020600040101010101" pitchFamily="18" charset="-122"/>
        <a:ea typeface="阿里巴巴普惠体 M" panose="00020600040101010101" pitchFamily="18" charset="-122"/>
        <a:cs typeface="+mn-cs"/>
      </a:defRPr>
    </a:lvl1pPr>
    <a:lvl2pPr marL="457200" algn="l" defTabSz="914400" rtl="0" eaLnBrk="1" latinLnBrk="0" hangingPunct="1">
      <a:defRPr sz="1200" kern="1200">
        <a:solidFill>
          <a:schemeClr val="tx1"/>
        </a:solidFill>
        <a:latin typeface="阿里巴巴普惠体 M" panose="00020600040101010101" pitchFamily="18" charset="-122"/>
        <a:ea typeface="阿里巴巴普惠体 M" panose="00020600040101010101" pitchFamily="18" charset="-122"/>
        <a:cs typeface="+mn-cs"/>
      </a:defRPr>
    </a:lvl2pPr>
    <a:lvl3pPr marL="914400" algn="l" defTabSz="914400" rtl="0" eaLnBrk="1" latinLnBrk="0" hangingPunct="1">
      <a:defRPr sz="1200" kern="1200">
        <a:solidFill>
          <a:schemeClr val="tx1"/>
        </a:solidFill>
        <a:latin typeface="阿里巴巴普惠体 M" panose="00020600040101010101" pitchFamily="18" charset="-122"/>
        <a:ea typeface="阿里巴巴普惠体 M" panose="00020600040101010101" pitchFamily="18" charset="-122"/>
        <a:cs typeface="+mn-cs"/>
      </a:defRPr>
    </a:lvl3pPr>
    <a:lvl4pPr marL="1371600" algn="l" defTabSz="914400" rtl="0" eaLnBrk="1" latinLnBrk="0" hangingPunct="1">
      <a:defRPr sz="1200" kern="1200">
        <a:solidFill>
          <a:schemeClr val="tx1"/>
        </a:solidFill>
        <a:latin typeface="阿里巴巴普惠体 M" panose="00020600040101010101" pitchFamily="18" charset="-122"/>
        <a:ea typeface="阿里巴巴普惠体 M" panose="00020600040101010101" pitchFamily="18" charset="-122"/>
        <a:cs typeface="+mn-cs"/>
      </a:defRPr>
    </a:lvl4pPr>
    <a:lvl5pPr marL="1828800" algn="l" defTabSz="914400" rtl="0" eaLnBrk="1" latinLnBrk="0" hangingPunct="1">
      <a:defRPr sz="1200" kern="1200">
        <a:solidFill>
          <a:schemeClr val="tx1"/>
        </a:solidFill>
        <a:latin typeface="阿里巴巴普惠体 M" panose="00020600040101010101" pitchFamily="18" charset="-122"/>
        <a:ea typeface="阿里巴巴普惠体 M"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a:t>【</a:t>
            </a:r>
            <a:r>
              <a:rPr lang="zh-CN" altLang="en-US" dirty="0"/>
              <a:t>感谢小揪的投稿</a:t>
            </a:r>
            <a:r>
              <a:rPr lang="en-US" altLang="zh-CN" dirty="0"/>
              <a:t>】</a:t>
            </a:r>
            <a:endParaRPr lang="en-US" altLang="zh-CN" dirty="0"/>
          </a:p>
          <a:p>
            <a:endParaRPr lang="en-US" altLang="zh-CN" dirty="0"/>
          </a:p>
          <a:p>
            <a:r>
              <a:rPr lang="zh-CN" altLang="en-US" dirty="0"/>
              <a:t>字体：造字工房俊雅</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EEB3709-D926-420C-B233-39C5616EAE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2A78D7-D4CE-4075-B3DB-B76821E5199C}"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2A78D7-D4CE-4075-B3DB-B76821E5199C}"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91A31C-CA0C-4AA7-AC83-BCC9DC396E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91A31C-CA0C-4AA7-AC83-BCC9DC396E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91A31C-CA0C-4AA7-AC83-BCC9DC396E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91A31C-CA0C-4AA7-AC83-BCC9DC396E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91A31C-CA0C-4AA7-AC83-BCC9DC396E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themeOverride" Target="../theme/themeOverride4.xml"/><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42DF1591-7B17-44A4-9EBB-127D5B0D0BC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5280" y="908050"/>
            <a:ext cx="10596934" cy="635000"/>
          </a:xfrm>
        </p:spPr>
        <p:txBody>
          <a:bodyPr/>
          <a:lstStyle>
            <a:lvl1pPr>
              <a:defRPr>
                <a:solidFill>
                  <a:schemeClr val="accent1"/>
                </a:solidFill>
              </a:defRPr>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825280" y="1600200"/>
            <a:ext cx="10596934" cy="452596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079D9B-5487-49DB-A17A-4AB02CADEA6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285B656-2DA6-4811-9E46-57EE589BDF1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2DF1591-7B17-44A4-9EBB-127D5B0D0B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02A9A3-453A-49B5-B529-04D28892214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2" Type="http://schemas.openxmlformats.org/officeDocument/2006/relationships/theme" Target="../theme/theme3.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椭圆 2"/>
          <p:cNvSpPr/>
          <p:nvPr userDrawn="1"/>
        </p:nvSpPr>
        <p:spPr>
          <a:xfrm>
            <a:off x="4724400" y="-23393400"/>
            <a:ext cx="2743200" cy="274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M" panose="00020600040101010101" pitchFamily="18" charset="-122"/>
            </a:endParaRPr>
          </a:p>
        </p:txBody>
      </p:sp>
      <p:sp>
        <p:nvSpPr>
          <p:cNvPr id="4" name="椭圆 3"/>
          <p:cNvSpPr/>
          <p:nvPr userDrawn="1"/>
        </p:nvSpPr>
        <p:spPr>
          <a:xfrm>
            <a:off x="4580107" y="28041600"/>
            <a:ext cx="2743200" cy="274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M" panose="00020600040101010101" pitchFamily="18" charset="-122"/>
            </a:endParaRPr>
          </a:p>
        </p:txBody>
      </p:sp>
      <p:sp>
        <p:nvSpPr>
          <p:cNvPr id="5" name="椭圆 4"/>
          <p:cNvSpPr/>
          <p:nvPr userDrawn="1"/>
        </p:nvSpPr>
        <p:spPr>
          <a:xfrm>
            <a:off x="-30624293" y="2209800"/>
            <a:ext cx="2743200" cy="274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M" panose="00020600040101010101" pitchFamily="18" charset="-122"/>
            </a:endParaRPr>
          </a:p>
        </p:txBody>
      </p:sp>
      <p:sp>
        <p:nvSpPr>
          <p:cNvPr id="6" name="椭圆 5"/>
          <p:cNvSpPr/>
          <p:nvPr userDrawn="1"/>
        </p:nvSpPr>
        <p:spPr>
          <a:xfrm>
            <a:off x="39784507" y="2209800"/>
            <a:ext cx="2743200" cy="274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M" panose="00020600040101010101" pitchFamily="18"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79D9B-5487-49DB-A17A-4AB02CADEA6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5B656-2DA6-4811-9E46-57EE589BDF1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F1591-7B17-44A4-9EBB-127D5B0D0BCE}" type="datetimeFigureOut">
              <a:rPr lang="zh-CN" altLang="en-US" smtClean="0"/>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2A9A3-453A-49B5-B529-04D28892214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4"/>
            </p:custDataLst>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5"/>
            </p:custDataLst>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F1591-7B17-44A4-9EBB-127D5B0D0BC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7"/>
            </p:custDataLst>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2A9A3-453A-49B5-B529-04D28892214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s>
</file>

<file path=ppt/slides/_rels/slide13.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3" Type="http://schemas.openxmlformats.org/officeDocument/2006/relationships/notesSlide" Target="../notesSlides/notesSlide7.xml"/><Relationship Id="rId42" Type="http://schemas.openxmlformats.org/officeDocument/2006/relationships/slideLayout" Target="../slideLayouts/slideLayout1.xml"/><Relationship Id="rId41" Type="http://schemas.openxmlformats.org/officeDocument/2006/relationships/tags" Target="../tags/tag193.xml"/><Relationship Id="rId40" Type="http://schemas.openxmlformats.org/officeDocument/2006/relationships/tags" Target="../tags/tag192.xml"/><Relationship Id="rId4" Type="http://schemas.openxmlformats.org/officeDocument/2006/relationships/tags" Target="../tags/tag156.xml"/><Relationship Id="rId39" Type="http://schemas.openxmlformats.org/officeDocument/2006/relationships/tags" Target="../tags/tag191.xml"/><Relationship Id="rId38" Type="http://schemas.openxmlformats.org/officeDocument/2006/relationships/tags" Target="../tags/tag190.xml"/><Relationship Id="rId37" Type="http://schemas.openxmlformats.org/officeDocument/2006/relationships/tags" Target="../tags/tag189.xml"/><Relationship Id="rId36" Type="http://schemas.openxmlformats.org/officeDocument/2006/relationships/tags" Target="../tags/tag188.xml"/><Relationship Id="rId35" Type="http://schemas.openxmlformats.org/officeDocument/2006/relationships/tags" Target="../tags/tag187.xml"/><Relationship Id="rId34" Type="http://schemas.openxmlformats.org/officeDocument/2006/relationships/tags" Target="../tags/tag186.xml"/><Relationship Id="rId33" Type="http://schemas.openxmlformats.org/officeDocument/2006/relationships/tags" Target="../tags/tag185.xml"/><Relationship Id="rId32" Type="http://schemas.openxmlformats.org/officeDocument/2006/relationships/tags" Target="../tags/tag184.xml"/><Relationship Id="rId31" Type="http://schemas.openxmlformats.org/officeDocument/2006/relationships/tags" Target="../tags/tag183.xml"/><Relationship Id="rId30" Type="http://schemas.openxmlformats.org/officeDocument/2006/relationships/tags" Target="../tags/tag182.xml"/><Relationship Id="rId3" Type="http://schemas.openxmlformats.org/officeDocument/2006/relationships/tags" Target="../tags/tag155.xml"/><Relationship Id="rId29" Type="http://schemas.openxmlformats.org/officeDocument/2006/relationships/tags" Target="../tags/tag181.xml"/><Relationship Id="rId28" Type="http://schemas.openxmlformats.org/officeDocument/2006/relationships/tags" Target="../tags/tag180.xml"/><Relationship Id="rId27" Type="http://schemas.openxmlformats.org/officeDocument/2006/relationships/tags" Target="../tags/tag179.xml"/><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tags" Target="../tags/tag172.xml"/><Relationship Id="rId2" Type="http://schemas.openxmlformats.org/officeDocument/2006/relationships/image" Target="../media/image10.png"/><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6" Type="http://schemas.openxmlformats.org/officeDocument/2006/relationships/slideLayout" Target="../slideLayouts/slideLayout3.xml"/><Relationship Id="rId25" Type="http://schemas.openxmlformats.org/officeDocument/2006/relationships/tags" Target="../tags/tag218.xml"/><Relationship Id="rId24" Type="http://schemas.openxmlformats.org/officeDocument/2006/relationships/tags" Target="../tags/tag217.xml"/><Relationship Id="rId23" Type="http://schemas.openxmlformats.org/officeDocument/2006/relationships/tags" Target="../tags/tag216.xml"/><Relationship Id="rId22" Type="http://schemas.openxmlformats.org/officeDocument/2006/relationships/tags" Target="../tags/tag215.xml"/><Relationship Id="rId21" Type="http://schemas.openxmlformats.org/officeDocument/2006/relationships/tags" Target="../tags/tag214.xml"/><Relationship Id="rId20" Type="http://schemas.openxmlformats.org/officeDocument/2006/relationships/tags" Target="../tags/tag213.xml"/><Relationship Id="rId2" Type="http://schemas.openxmlformats.org/officeDocument/2006/relationships/tags" Target="../tags/tag195.xml"/><Relationship Id="rId19" Type="http://schemas.openxmlformats.org/officeDocument/2006/relationships/tags" Target="../tags/tag212.xml"/><Relationship Id="rId18" Type="http://schemas.openxmlformats.org/officeDocument/2006/relationships/tags" Target="../tags/tag211.xml"/><Relationship Id="rId17" Type="http://schemas.openxmlformats.org/officeDocument/2006/relationships/tags" Target="../tags/tag210.xml"/><Relationship Id="rId16" Type="http://schemas.openxmlformats.org/officeDocument/2006/relationships/tags" Target="../tags/tag209.xml"/><Relationship Id="rId15" Type="http://schemas.openxmlformats.org/officeDocument/2006/relationships/tags" Target="../tags/tag208.xml"/><Relationship Id="rId14" Type="http://schemas.openxmlformats.org/officeDocument/2006/relationships/tags" Target="../tags/tag207.xml"/><Relationship Id="rId13" Type="http://schemas.openxmlformats.org/officeDocument/2006/relationships/tags" Target="../tags/tag206.xml"/><Relationship Id="rId12" Type="http://schemas.openxmlformats.org/officeDocument/2006/relationships/tags" Target="../tags/tag205.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tags" Target="../tags/tag194.xml"/></Relationships>
</file>

<file path=ppt/slides/_rels/slide17.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4" Type="http://schemas.openxmlformats.org/officeDocument/2006/relationships/slideLayout" Target="../slideLayouts/slideLayout3.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tags" Target="../tags/tag21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9" Type="http://schemas.openxmlformats.org/officeDocument/2006/relationships/tags" Target="../tags/tag18.xml"/><Relationship Id="rId86" Type="http://schemas.openxmlformats.org/officeDocument/2006/relationships/notesSlide" Target="../notesSlides/notesSlide2.xml"/><Relationship Id="rId85" Type="http://schemas.openxmlformats.org/officeDocument/2006/relationships/slideLayout" Target="../slideLayouts/slideLayout18.xml"/><Relationship Id="rId84" Type="http://schemas.openxmlformats.org/officeDocument/2006/relationships/tags" Target="../tags/tag93.xml"/><Relationship Id="rId83" Type="http://schemas.openxmlformats.org/officeDocument/2006/relationships/tags" Target="../tags/tag92.xml"/><Relationship Id="rId82" Type="http://schemas.openxmlformats.org/officeDocument/2006/relationships/tags" Target="../tags/tag91.xml"/><Relationship Id="rId81" Type="http://schemas.openxmlformats.org/officeDocument/2006/relationships/tags" Target="../tags/tag90.xml"/><Relationship Id="rId80" Type="http://schemas.openxmlformats.org/officeDocument/2006/relationships/tags" Target="../tags/tag89.xml"/><Relationship Id="rId8" Type="http://schemas.openxmlformats.org/officeDocument/2006/relationships/tags" Target="../tags/tag17.xml"/><Relationship Id="rId79" Type="http://schemas.openxmlformats.org/officeDocument/2006/relationships/tags" Target="../tags/tag88.xml"/><Relationship Id="rId78" Type="http://schemas.openxmlformats.org/officeDocument/2006/relationships/tags" Target="../tags/tag87.xml"/><Relationship Id="rId77" Type="http://schemas.openxmlformats.org/officeDocument/2006/relationships/tags" Target="../tags/tag86.xml"/><Relationship Id="rId76" Type="http://schemas.openxmlformats.org/officeDocument/2006/relationships/tags" Target="../tags/tag85.xml"/><Relationship Id="rId75" Type="http://schemas.openxmlformats.org/officeDocument/2006/relationships/tags" Target="../tags/tag84.xml"/><Relationship Id="rId74" Type="http://schemas.openxmlformats.org/officeDocument/2006/relationships/tags" Target="../tags/tag83.xml"/><Relationship Id="rId73" Type="http://schemas.openxmlformats.org/officeDocument/2006/relationships/tags" Target="../tags/tag82.xml"/><Relationship Id="rId72" Type="http://schemas.openxmlformats.org/officeDocument/2006/relationships/tags" Target="../tags/tag81.xml"/><Relationship Id="rId71" Type="http://schemas.openxmlformats.org/officeDocument/2006/relationships/tags" Target="../tags/tag80.xml"/><Relationship Id="rId70" Type="http://schemas.openxmlformats.org/officeDocument/2006/relationships/tags" Target="../tags/tag79.xml"/><Relationship Id="rId7" Type="http://schemas.openxmlformats.org/officeDocument/2006/relationships/tags" Target="../tags/tag16.xml"/><Relationship Id="rId69" Type="http://schemas.openxmlformats.org/officeDocument/2006/relationships/tags" Target="../tags/tag78.xml"/><Relationship Id="rId68" Type="http://schemas.openxmlformats.org/officeDocument/2006/relationships/tags" Target="../tags/tag77.xml"/><Relationship Id="rId67" Type="http://schemas.openxmlformats.org/officeDocument/2006/relationships/tags" Target="../tags/tag76.xml"/><Relationship Id="rId66" Type="http://schemas.openxmlformats.org/officeDocument/2006/relationships/tags" Target="../tags/tag75.xml"/><Relationship Id="rId65" Type="http://schemas.openxmlformats.org/officeDocument/2006/relationships/tags" Target="../tags/tag74.xml"/><Relationship Id="rId64" Type="http://schemas.openxmlformats.org/officeDocument/2006/relationships/tags" Target="../tags/tag73.xml"/><Relationship Id="rId63" Type="http://schemas.openxmlformats.org/officeDocument/2006/relationships/tags" Target="../tags/tag72.xml"/><Relationship Id="rId62" Type="http://schemas.openxmlformats.org/officeDocument/2006/relationships/tags" Target="../tags/tag71.xml"/><Relationship Id="rId61" Type="http://schemas.openxmlformats.org/officeDocument/2006/relationships/tags" Target="../tags/tag70.xml"/><Relationship Id="rId60" Type="http://schemas.openxmlformats.org/officeDocument/2006/relationships/tags" Target="../tags/tag69.xml"/><Relationship Id="rId6" Type="http://schemas.openxmlformats.org/officeDocument/2006/relationships/tags" Target="../tags/tag15.xml"/><Relationship Id="rId59" Type="http://schemas.openxmlformats.org/officeDocument/2006/relationships/tags" Target="../tags/tag68.xml"/><Relationship Id="rId58" Type="http://schemas.openxmlformats.org/officeDocument/2006/relationships/tags" Target="../tags/tag67.xml"/><Relationship Id="rId57" Type="http://schemas.openxmlformats.org/officeDocument/2006/relationships/tags" Target="../tags/tag66.xml"/><Relationship Id="rId56" Type="http://schemas.openxmlformats.org/officeDocument/2006/relationships/tags" Target="../tags/tag65.xml"/><Relationship Id="rId55" Type="http://schemas.openxmlformats.org/officeDocument/2006/relationships/tags" Target="../tags/tag64.xml"/><Relationship Id="rId54" Type="http://schemas.openxmlformats.org/officeDocument/2006/relationships/tags" Target="../tags/tag63.xml"/><Relationship Id="rId53" Type="http://schemas.openxmlformats.org/officeDocument/2006/relationships/tags" Target="../tags/tag62.xml"/><Relationship Id="rId52" Type="http://schemas.openxmlformats.org/officeDocument/2006/relationships/tags" Target="../tags/tag61.xml"/><Relationship Id="rId51" Type="http://schemas.openxmlformats.org/officeDocument/2006/relationships/tags" Target="../tags/tag60.xml"/><Relationship Id="rId50" Type="http://schemas.openxmlformats.org/officeDocument/2006/relationships/tags" Target="../tags/tag59.xml"/><Relationship Id="rId5" Type="http://schemas.openxmlformats.org/officeDocument/2006/relationships/tags" Target="../tags/tag14.xml"/><Relationship Id="rId49" Type="http://schemas.openxmlformats.org/officeDocument/2006/relationships/tags" Target="../tags/tag58.xml"/><Relationship Id="rId48" Type="http://schemas.openxmlformats.org/officeDocument/2006/relationships/tags" Target="../tags/tag57.xml"/><Relationship Id="rId47" Type="http://schemas.openxmlformats.org/officeDocument/2006/relationships/tags" Target="../tags/tag56.xml"/><Relationship Id="rId46" Type="http://schemas.openxmlformats.org/officeDocument/2006/relationships/tags" Target="../tags/tag55.xml"/><Relationship Id="rId45" Type="http://schemas.openxmlformats.org/officeDocument/2006/relationships/tags" Target="../tags/tag54.xml"/><Relationship Id="rId44" Type="http://schemas.openxmlformats.org/officeDocument/2006/relationships/tags" Target="../tags/tag53.xml"/><Relationship Id="rId43" Type="http://schemas.openxmlformats.org/officeDocument/2006/relationships/tags" Target="../tags/tag52.xml"/><Relationship Id="rId42" Type="http://schemas.openxmlformats.org/officeDocument/2006/relationships/tags" Target="../tags/tag51.xml"/><Relationship Id="rId41" Type="http://schemas.openxmlformats.org/officeDocument/2006/relationships/tags" Target="../tags/tag50.xml"/><Relationship Id="rId40" Type="http://schemas.openxmlformats.org/officeDocument/2006/relationships/tags" Target="../tags/tag49.xml"/><Relationship Id="rId4" Type="http://schemas.openxmlformats.org/officeDocument/2006/relationships/tags" Target="../tags/tag13.xml"/><Relationship Id="rId39" Type="http://schemas.openxmlformats.org/officeDocument/2006/relationships/tags" Target="../tags/tag48.xml"/><Relationship Id="rId38" Type="http://schemas.openxmlformats.org/officeDocument/2006/relationships/tags" Target="../tags/tag47.xml"/><Relationship Id="rId37" Type="http://schemas.openxmlformats.org/officeDocument/2006/relationships/tags" Target="../tags/tag46.xml"/><Relationship Id="rId36" Type="http://schemas.openxmlformats.org/officeDocument/2006/relationships/tags" Target="../tags/tag45.xml"/><Relationship Id="rId35" Type="http://schemas.openxmlformats.org/officeDocument/2006/relationships/tags" Target="../tags/tag44.xml"/><Relationship Id="rId34" Type="http://schemas.openxmlformats.org/officeDocument/2006/relationships/tags" Target="../tags/tag43.xml"/><Relationship Id="rId33" Type="http://schemas.openxmlformats.org/officeDocument/2006/relationships/tags" Target="../tags/tag42.xml"/><Relationship Id="rId32" Type="http://schemas.openxmlformats.org/officeDocument/2006/relationships/tags" Target="../tags/tag41.xml"/><Relationship Id="rId31" Type="http://schemas.openxmlformats.org/officeDocument/2006/relationships/tags" Target="../tags/tag40.xml"/><Relationship Id="rId30" Type="http://schemas.openxmlformats.org/officeDocument/2006/relationships/tags" Target="../tags/tag39.xml"/><Relationship Id="rId3" Type="http://schemas.openxmlformats.org/officeDocument/2006/relationships/tags" Target="../tags/tag12.xml"/><Relationship Id="rId29" Type="http://schemas.openxmlformats.org/officeDocument/2006/relationships/tags" Target="../tags/tag38.xml"/><Relationship Id="rId28" Type="http://schemas.openxmlformats.org/officeDocument/2006/relationships/tags" Target="../tags/tag37.xml"/><Relationship Id="rId27" Type="http://schemas.openxmlformats.org/officeDocument/2006/relationships/tags" Target="../tags/tag36.xml"/><Relationship Id="rId26" Type="http://schemas.openxmlformats.org/officeDocument/2006/relationships/tags" Target="../tags/tag35.xml"/><Relationship Id="rId25" Type="http://schemas.openxmlformats.org/officeDocument/2006/relationships/tags" Target="../tags/tag34.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tags" Target="../tags/tag11.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0" Type="http://schemas.openxmlformats.org/officeDocument/2006/relationships/slideLayout" Target="../slideLayouts/slideLayout1.xml"/><Relationship Id="rId3" Type="http://schemas.openxmlformats.org/officeDocument/2006/relationships/tags" Target="../tags/tag96.xml"/><Relationship Id="rId29" Type="http://schemas.openxmlformats.org/officeDocument/2006/relationships/tags" Target="../tags/tag122.xml"/><Relationship Id="rId28" Type="http://schemas.openxmlformats.org/officeDocument/2006/relationships/tags" Target="../tags/tag121.xml"/><Relationship Id="rId27" Type="http://schemas.openxmlformats.org/officeDocument/2006/relationships/tags" Target="../tags/tag120.xml"/><Relationship Id="rId26" Type="http://schemas.openxmlformats.org/officeDocument/2006/relationships/tags" Target="../tags/tag119.xml"/><Relationship Id="rId25" Type="http://schemas.openxmlformats.org/officeDocument/2006/relationships/tags" Target="../tags/tag118.xml"/><Relationship Id="rId24" Type="http://schemas.openxmlformats.org/officeDocument/2006/relationships/tags" Target="../tags/tag117.xml"/><Relationship Id="rId23" Type="http://schemas.openxmlformats.org/officeDocument/2006/relationships/tags" Target="../tags/tag116.xml"/><Relationship Id="rId22" Type="http://schemas.openxmlformats.org/officeDocument/2006/relationships/tags" Target="../tags/tag115.xml"/><Relationship Id="rId21" Type="http://schemas.openxmlformats.org/officeDocument/2006/relationships/tags" Target="../tags/tag114.xml"/><Relationship Id="rId20" Type="http://schemas.openxmlformats.org/officeDocument/2006/relationships/tags" Target="../tags/tag113.xml"/><Relationship Id="rId2" Type="http://schemas.openxmlformats.org/officeDocument/2006/relationships/tags" Target="../tags/tag95.xml"/><Relationship Id="rId19" Type="http://schemas.openxmlformats.org/officeDocument/2006/relationships/tags" Target="../tags/tag112.xml"/><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8.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3" Type="http://schemas.openxmlformats.org/officeDocument/2006/relationships/slideLayout" Target="../slideLayouts/slideLayout3.xml"/><Relationship Id="rId12" Type="http://schemas.openxmlformats.org/officeDocument/2006/relationships/tags" Target="../tags/tag133.xml"/><Relationship Id="rId11" Type="http://schemas.openxmlformats.org/officeDocument/2006/relationships/image" Target="../media/image8.jpeg"/><Relationship Id="rId10" Type="http://schemas.openxmlformats.org/officeDocument/2006/relationships/tags" Target="../tags/tag132.xml"/><Relationship Id="rId1" Type="http://schemas.openxmlformats.org/officeDocument/2006/relationships/tags" Target="../tags/tag123.xml"/></Relationships>
</file>

<file path=ppt/slides/_rels/slide9.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9" Type="http://schemas.openxmlformats.org/officeDocument/2006/relationships/slideLayout" Target="../slideLayouts/slideLayout2.xml"/><Relationship Id="rId18" Type="http://schemas.openxmlformats.org/officeDocument/2006/relationships/tags" Target="../tags/tag151.xml"/><Relationship Id="rId17" Type="http://schemas.openxmlformats.org/officeDocument/2006/relationships/tags" Target="../tags/tag150.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tags" Target="../tags/tag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张-世人皆苦-1-图片-Pictur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报纸上的文字&#10;&#10;描述已自动生成"/>
          <p:cNvPicPr>
            <a:picLocks noChangeAspect="1"/>
          </p:cNvPicPr>
          <p:nvPr/>
        </p:nvPicPr>
        <p:blipFill>
          <a:blip r:embed="rId2"/>
          <a:srcRect t="7869" b="7869"/>
          <a:stretch>
            <a:fillRect/>
          </a:stretch>
        </p:blipFill>
        <p:spPr>
          <a:xfrm>
            <a:off x="0" y="0"/>
            <a:ext cx="12192005" cy="6858000"/>
          </a:xfrm>
          <a:prstGeom prst="rect">
            <a:avLst/>
          </a:prstGeom>
        </p:spPr>
      </p:pic>
      <p:sp>
        <p:nvSpPr>
          <p:cNvPr id="8" name="矩形 7"/>
          <p:cNvSpPr/>
          <p:nvPr/>
        </p:nvSpPr>
        <p:spPr>
          <a:xfrm>
            <a:off x="0" y="0"/>
            <a:ext cx="12192000" cy="6858000"/>
          </a:xfrm>
          <a:prstGeom prst="rect">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433830" y="2195830"/>
            <a:ext cx="9777095" cy="2077919"/>
            <a:chOff x="1514650" y="2308462"/>
            <a:chExt cx="9777095" cy="910936"/>
          </a:xfrm>
        </p:grpSpPr>
        <p:sp>
          <p:nvSpPr>
            <p:cNvPr id="11" name="矩形 10"/>
            <p:cNvSpPr/>
            <p:nvPr/>
          </p:nvSpPr>
          <p:spPr>
            <a:xfrm>
              <a:off x="2109280" y="2308462"/>
              <a:ext cx="8136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14650" y="2774552"/>
              <a:ext cx="9777095" cy="444846"/>
            </a:xfrm>
            <a:prstGeom prst="rect">
              <a:avLst/>
            </a:prstGeom>
            <a:noFill/>
          </p:spPr>
          <p:txBody>
            <a:bodyPr wrap="square" rtlCol="0">
              <a:spAutoFit/>
            </a:bodyPr>
            <a:lstStyle/>
            <a:p>
              <a:r>
                <a:rPr sz="6000" b="1">
                  <a:solidFill>
                    <a:schemeClr val="tx1"/>
                  </a:solidFill>
                  <a:sym typeface="+mn-ea"/>
                </a:rPr>
                <a:t>第三章：网络新闻编辑工作</a:t>
              </a:r>
              <a:endParaRPr lang="zh-CN" altLang="en-US" sz="6000" b="1" dirty="0">
                <a:solidFill>
                  <a:schemeClr val="tx1"/>
                </a:solidFill>
                <a:latin typeface="阿里巴巴普惠体 M" panose="00020600040101010101" pitchFamily="18" charset="-122"/>
                <a:ea typeface="阿里巴巴普惠体 M" panose="00020600040101010101" pitchFamily="18" charset="-122"/>
                <a:sym typeface="+mn-ea"/>
              </a:endParaRPr>
            </a:p>
          </p:txBody>
        </p:sp>
      </p:grpSp>
      <p:sp>
        <p:nvSpPr>
          <p:cNvPr id="24" name="newspaper_384685"/>
          <p:cNvSpPr/>
          <p:nvPr/>
        </p:nvSpPr>
        <p:spPr bwMode="auto">
          <a:xfrm>
            <a:off x="5710133" y="850900"/>
            <a:ext cx="609684" cy="707505"/>
          </a:xfrm>
          <a:custGeom>
            <a:avLst/>
            <a:gdLst>
              <a:gd name="connsiteX0" fmla="*/ 515232 w 607004"/>
              <a:gd name="connsiteY0" fmla="*/ 514454 h 606087"/>
              <a:gd name="connsiteX1" fmla="*/ 515232 w 607004"/>
              <a:gd name="connsiteY1" fmla="*/ 548637 h 606087"/>
              <a:gd name="connsiteX2" fmla="*/ 549467 w 607004"/>
              <a:gd name="connsiteY2" fmla="*/ 514454 h 606087"/>
              <a:gd name="connsiteX3" fmla="*/ 84327 w 607004"/>
              <a:gd name="connsiteY3" fmla="*/ 488313 h 606087"/>
              <a:gd name="connsiteX4" fmla="*/ 430960 w 607004"/>
              <a:gd name="connsiteY4" fmla="*/ 488313 h 606087"/>
              <a:gd name="connsiteX5" fmla="*/ 447808 w 607004"/>
              <a:gd name="connsiteY5" fmla="*/ 505143 h 606087"/>
              <a:gd name="connsiteX6" fmla="*/ 430960 w 607004"/>
              <a:gd name="connsiteY6" fmla="*/ 521973 h 606087"/>
              <a:gd name="connsiteX7" fmla="*/ 84327 w 607004"/>
              <a:gd name="connsiteY7" fmla="*/ 521973 h 606087"/>
              <a:gd name="connsiteX8" fmla="*/ 67479 w 607004"/>
              <a:gd name="connsiteY8" fmla="*/ 505143 h 606087"/>
              <a:gd name="connsiteX9" fmla="*/ 84327 w 607004"/>
              <a:gd name="connsiteY9" fmla="*/ 488313 h 606087"/>
              <a:gd name="connsiteX10" fmla="*/ 84328 w 607004"/>
              <a:gd name="connsiteY10" fmla="*/ 404129 h 606087"/>
              <a:gd name="connsiteX11" fmla="*/ 300132 w 607004"/>
              <a:gd name="connsiteY11" fmla="*/ 404129 h 606087"/>
              <a:gd name="connsiteX12" fmla="*/ 316980 w 607004"/>
              <a:gd name="connsiteY12" fmla="*/ 420959 h 606087"/>
              <a:gd name="connsiteX13" fmla="*/ 300132 w 607004"/>
              <a:gd name="connsiteY13" fmla="*/ 437789 h 606087"/>
              <a:gd name="connsiteX14" fmla="*/ 84328 w 607004"/>
              <a:gd name="connsiteY14" fmla="*/ 437789 h 606087"/>
              <a:gd name="connsiteX15" fmla="*/ 67479 w 607004"/>
              <a:gd name="connsiteY15" fmla="*/ 420959 h 606087"/>
              <a:gd name="connsiteX16" fmla="*/ 84328 w 607004"/>
              <a:gd name="connsiteY16" fmla="*/ 404129 h 606087"/>
              <a:gd name="connsiteX17" fmla="*/ 84328 w 607004"/>
              <a:gd name="connsiteY17" fmla="*/ 319944 h 606087"/>
              <a:gd name="connsiteX18" fmla="*/ 300132 w 607004"/>
              <a:gd name="connsiteY18" fmla="*/ 319944 h 606087"/>
              <a:gd name="connsiteX19" fmla="*/ 316980 w 607004"/>
              <a:gd name="connsiteY19" fmla="*/ 336774 h 606087"/>
              <a:gd name="connsiteX20" fmla="*/ 300132 w 607004"/>
              <a:gd name="connsiteY20" fmla="*/ 353604 h 606087"/>
              <a:gd name="connsiteX21" fmla="*/ 84328 w 607004"/>
              <a:gd name="connsiteY21" fmla="*/ 353604 h 606087"/>
              <a:gd name="connsiteX22" fmla="*/ 67479 w 607004"/>
              <a:gd name="connsiteY22" fmla="*/ 336774 h 606087"/>
              <a:gd name="connsiteX23" fmla="*/ 84328 w 607004"/>
              <a:gd name="connsiteY23" fmla="*/ 319944 h 606087"/>
              <a:gd name="connsiteX24" fmla="*/ 384366 w 607004"/>
              <a:gd name="connsiteY24" fmla="*/ 269475 h 606087"/>
              <a:gd name="connsiteX25" fmla="*/ 384366 w 607004"/>
              <a:gd name="connsiteY25" fmla="*/ 404143 h 606087"/>
              <a:gd name="connsiteX26" fmla="*/ 505926 w 607004"/>
              <a:gd name="connsiteY26" fmla="*/ 404143 h 606087"/>
              <a:gd name="connsiteX27" fmla="*/ 505926 w 607004"/>
              <a:gd name="connsiteY27" fmla="*/ 269475 h 606087"/>
              <a:gd name="connsiteX28" fmla="*/ 367512 w 607004"/>
              <a:gd name="connsiteY28" fmla="*/ 235830 h 606087"/>
              <a:gd name="connsiteX29" fmla="*/ 522690 w 607004"/>
              <a:gd name="connsiteY29" fmla="*/ 235830 h 606087"/>
              <a:gd name="connsiteX30" fmla="*/ 539543 w 607004"/>
              <a:gd name="connsiteY30" fmla="*/ 252653 h 606087"/>
              <a:gd name="connsiteX31" fmla="*/ 539543 w 607004"/>
              <a:gd name="connsiteY31" fmla="*/ 420966 h 606087"/>
              <a:gd name="connsiteX32" fmla="*/ 522690 w 607004"/>
              <a:gd name="connsiteY32" fmla="*/ 437788 h 606087"/>
              <a:gd name="connsiteX33" fmla="*/ 367423 w 607004"/>
              <a:gd name="connsiteY33" fmla="*/ 437788 h 606087"/>
              <a:gd name="connsiteX34" fmla="*/ 350569 w 607004"/>
              <a:gd name="connsiteY34" fmla="*/ 420966 h 606087"/>
              <a:gd name="connsiteX35" fmla="*/ 350569 w 607004"/>
              <a:gd name="connsiteY35" fmla="*/ 252653 h 606087"/>
              <a:gd name="connsiteX36" fmla="*/ 367512 w 607004"/>
              <a:gd name="connsiteY36" fmla="*/ 235830 h 606087"/>
              <a:gd name="connsiteX37" fmla="*/ 84328 w 607004"/>
              <a:gd name="connsiteY37" fmla="*/ 235830 h 606087"/>
              <a:gd name="connsiteX38" fmla="*/ 300132 w 607004"/>
              <a:gd name="connsiteY38" fmla="*/ 235830 h 606087"/>
              <a:gd name="connsiteX39" fmla="*/ 316980 w 607004"/>
              <a:gd name="connsiteY39" fmla="*/ 252660 h 606087"/>
              <a:gd name="connsiteX40" fmla="*/ 300132 w 607004"/>
              <a:gd name="connsiteY40" fmla="*/ 269490 h 606087"/>
              <a:gd name="connsiteX41" fmla="*/ 84328 w 607004"/>
              <a:gd name="connsiteY41" fmla="*/ 269490 h 606087"/>
              <a:gd name="connsiteX42" fmla="*/ 67479 w 607004"/>
              <a:gd name="connsiteY42" fmla="*/ 252660 h 606087"/>
              <a:gd name="connsiteX43" fmla="*/ 84328 w 607004"/>
              <a:gd name="connsiteY43" fmla="*/ 235830 h 606087"/>
              <a:gd name="connsiteX44" fmla="*/ 305873 w 607004"/>
              <a:gd name="connsiteY44" fmla="*/ 88383 h 606087"/>
              <a:gd name="connsiteX45" fmla="*/ 316179 w 607004"/>
              <a:gd name="connsiteY45" fmla="*/ 94379 h 606087"/>
              <a:gd name="connsiteX46" fmla="*/ 330517 w 607004"/>
              <a:gd name="connsiteY46" fmla="*/ 148075 h 606087"/>
              <a:gd name="connsiteX47" fmla="*/ 344945 w 607004"/>
              <a:gd name="connsiteY47" fmla="*/ 94379 h 606087"/>
              <a:gd name="connsiteX48" fmla="*/ 355251 w 607004"/>
              <a:gd name="connsiteY48" fmla="*/ 88383 h 606087"/>
              <a:gd name="connsiteX49" fmla="*/ 360897 w 607004"/>
              <a:gd name="connsiteY49" fmla="*/ 93663 h 606087"/>
              <a:gd name="connsiteX50" fmla="*/ 375683 w 607004"/>
              <a:gd name="connsiteY50" fmla="*/ 148075 h 606087"/>
              <a:gd name="connsiteX51" fmla="*/ 390111 w 607004"/>
              <a:gd name="connsiteY51" fmla="*/ 94379 h 606087"/>
              <a:gd name="connsiteX52" fmla="*/ 400417 w 607004"/>
              <a:gd name="connsiteY52" fmla="*/ 88383 h 606087"/>
              <a:gd name="connsiteX53" fmla="*/ 406421 w 607004"/>
              <a:gd name="connsiteY53" fmla="*/ 98674 h 606087"/>
              <a:gd name="connsiteX54" fmla="*/ 383838 w 607004"/>
              <a:gd name="connsiteY54" fmla="*/ 182799 h 606087"/>
              <a:gd name="connsiteX55" fmla="*/ 375683 w 607004"/>
              <a:gd name="connsiteY55" fmla="*/ 188974 h 606087"/>
              <a:gd name="connsiteX56" fmla="*/ 367528 w 607004"/>
              <a:gd name="connsiteY56" fmla="*/ 182799 h 606087"/>
              <a:gd name="connsiteX57" fmla="*/ 353100 w 607004"/>
              <a:gd name="connsiteY57" fmla="*/ 129102 h 606087"/>
              <a:gd name="connsiteX58" fmla="*/ 338762 w 607004"/>
              <a:gd name="connsiteY58" fmla="*/ 182799 h 606087"/>
              <a:gd name="connsiteX59" fmla="*/ 330607 w 607004"/>
              <a:gd name="connsiteY59" fmla="*/ 188974 h 606087"/>
              <a:gd name="connsiteX60" fmla="*/ 322542 w 607004"/>
              <a:gd name="connsiteY60" fmla="*/ 182799 h 606087"/>
              <a:gd name="connsiteX61" fmla="*/ 299959 w 607004"/>
              <a:gd name="connsiteY61" fmla="*/ 98674 h 606087"/>
              <a:gd name="connsiteX62" fmla="*/ 305873 w 607004"/>
              <a:gd name="connsiteY62" fmla="*/ 88383 h 606087"/>
              <a:gd name="connsiteX63" fmla="*/ 231498 w 607004"/>
              <a:gd name="connsiteY63" fmla="*/ 87995 h 606087"/>
              <a:gd name="connsiteX64" fmla="*/ 264648 w 607004"/>
              <a:gd name="connsiteY64" fmla="*/ 87995 h 606087"/>
              <a:gd name="connsiteX65" fmla="*/ 273159 w 607004"/>
              <a:gd name="connsiteY65" fmla="*/ 96403 h 606087"/>
              <a:gd name="connsiteX66" fmla="*/ 264648 w 607004"/>
              <a:gd name="connsiteY66" fmla="*/ 104899 h 606087"/>
              <a:gd name="connsiteX67" fmla="*/ 239830 w 607004"/>
              <a:gd name="connsiteY67" fmla="*/ 104899 h 606087"/>
              <a:gd name="connsiteX68" fmla="*/ 239830 w 607004"/>
              <a:gd name="connsiteY68" fmla="*/ 129854 h 606087"/>
              <a:gd name="connsiteX69" fmla="*/ 264648 w 607004"/>
              <a:gd name="connsiteY69" fmla="*/ 129854 h 606087"/>
              <a:gd name="connsiteX70" fmla="*/ 273159 w 607004"/>
              <a:gd name="connsiteY70" fmla="*/ 138261 h 606087"/>
              <a:gd name="connsiteX71" fmla="*/ 264648 w 607004"/>
              <a:gd name="connsiteY71" fmla="*/ 146758 h 606087"/>
              <a:gd name="connsiteX72" fmla="*/ 239830 w 607004"/>
              <a:gd name="connsiteY72" fmla="*/ 146758 h 606087"/>
              <a:gd name="connsiteX73" fmla="*/ 239830 w 607004"/>
              <a:gd name="connsiteY73" fmla="*/ 172070 h 606087"/>
              <a:gd name="connsiteX74" fmla="*/ 264648 w 607004"/>
              <a:gd name="connsiteY74" fmla="*/ 172070 h 606087"/>
              <a:gd name="connsiteX75" fmla="*/ 273159 w 607004"/>
              <a:gd name="connsiteY75" fmla="*/ 180477 h 606087"/>
              <a:gd name="connsiteX76" fmla="*/ 264648 w 607004"/>
              <a:gd name="connsiteY76" fmla="*/ 188974 h 606087"/>
              <a:gd name="connsiteX77" fmla="*/ 231498 w 607004"/>
              <a:gd name="connsiteY77" fmla="*/ 188974 h 606087"/>
              <a:gd name="connsiteX78" fmla="*/ 222987 w 607004"/>
              <a:gd name="connsiteY78" fmla="*/ 180477 h 606087"/>
              <a:gd name="connsiteX79" fmla="*/ 222987 w 607004"/>
              <a:gd name="connsiteY79" fmla="*/ 96403 h 606087"/>
              <a:gd name="connsiteX80" fmla="*/ 231498 w 607004"/>
              <a:gd name="connsiteY80" fmla="*/ 87995 h 606087"/>
              <a:gd name="connsiteX81" fmla="*/ 178554 w 607004"/>
              <a:gd name="connsiteY81" fmla="*/ 87986 h 606087"/>
              <a:gd name="connsiteX82" fmla="*/ 187069 w 607004"/>
              <a:gd name="connsiteY82" fmla="*/ 96394 h 606087"/>
              <a:gd name="connsiteX83" fmla="*/ 187069 w 607004"/>
              <a:gd name="connsiteY83" fmla="*/ 180476 h 606087"/>
              <a:gd name="connsiteX84" fmla="*/ 180795 w 607004"/>
              <a:gd name="connsiteY84" fmla="*/ 188616 h 606087"/>
              <a:gd name="connsiteX85" fmla="*/ 178554 w 607004"/>
              <a:gd name="connsiteY85" fmla="*/ 188974 h 606087"/>
              <a:gd name="connsiteX86" fmla="*/ 171294 w 607004"/>
              <a:gd name="connsiteY86" fmla="*/ 184949 h 606087"/>
              <a:gd name="connsiteX87" fmla="*/ 136337 w 607004"/>
              <a:gd name="connsiteY87" fmla="*/ 126807 h 606087"/>
              <a:gd name="connsiteX88" fmla="*/ 136337 w 607004"/>
              <a:gd name="connsiteY88" fmla="*/ 180476 h 606087"/>
              <a:gd name="connsiteX89" fmla="*/ 127912 w 607004"/>
              <a:gd name="connsiteY89" fmla="*/ 188974 h 606087"/>
              <a:gd name="connsiteX90" fmla="*/ 119397 w 607004"/>
              <a:gd name="connsiteY90" fmla="*/ 180476 h 606087"/>
              <a:gd name="connsiteX91" fmla="*/ 119397 w 607004"/>
              <a:gd name="connsiteY91" fmla="*/ 96394 h 606087"/>
              <a:gd name="connsiteX92" fmla="*/ 125581 w 607004"/>
              <a:gd name="connsiteY92" fmla="*/ 88344 h 606087"/>
              <a:gd name="connsiteX93" fmla="*/ 135082 w 607004"/>
              <a:gd name="connsiteY93" fmla="*/ 92101 h 606087"/>
              <a:gd name="connsiteX94" fmla="*/ 170039 w 607004"/>
              <a:gd name="connsiteY94" fmla="*/ 150064 h 606087"/>
              <a:gd name="connsiteX95" fmla="*/ 170039 w 607004"/>
              <a:gd name="connsiteY95" fmla="*/ 96394 h 606087"/>
              <a:gd name="connsiteX96" fmla="*/ 178554 w 607004"/>
              <a:gd name="connsiteY96" fmla="*/ 87986 h 606087"/>
              <a:gd name="connsiteX97" fmla="*/ 458146 w 607004"/>
              <a:gd name="connsiteY97" fmla="*/ 87360 h 606087"/>
              <a:gd name="connsiteX98" fmla="*/ 479637 w 607004"/>
              <a:gd name="connsiteY98" fmla="*/ 96665 h 606087"/>
              <a:gd name="connsiteX99" fmla="*/ 479279 w 607004"/>
              <a:gd name="connsiteY99" fmla="*/ 108565 h 606087"/>
              <a:gd name="connsiteX100" fmla="*/ 467369 w 607004"/>
              <a:gd name="connsiteY100" fmla="*/ 108207 h 606087"/>
              <a:gd name="connsiteX101" fmla="*/ 458146 w 607004"/>
              <a:gd name="connsiteY101" fmla="*/ 104270 h 606087"/>
              <a:gd name="connsiteX102" fmla="*/ 445520 w 607004"/>
              <a:gd name="connsiteY102" fmla="*/ 116975 h 606087"/>
              <a:gd name="connsiteX103" fmla="*/ 458146 w 607004"/>
              <a:gd name="connsiteY103" fmla="*/ 129590 h 606087"/>
              <a:gd name="connsiteX104" fmla="*/ 487607 w 607004"/>
              <a:gd name="connsiteY104" fmla="*/ 159026 h 606087"/>
              <a:gd name="connsiteX105" fmla="*/ 458146 w 607004"/>
              <a:gd name="connsiteY105" fmla="*/ 188551 h 606087"/>
              <a:gd name="connsiteX106" fmla="*/ 436655 w 607004"/>
              <a:gd name="connsiteY106" fmla="*/ 179246 h 606087"/>
              <a:gd name="connsiteX107" fmla="*/ 437013 w 607004"/>
              <a:gd name="connsiteY107" fmla="*/ 167257 h 606087"/>
              <a:gd name="connsiteX108" fmla="*/ 448923 w 607004"/>
              <a:gd name="connsiteY108" fmla="*/ 167615 h 606087"/>
              <a:gd name="connsiteX109" fmla="*/ 458146 w 607004"/>
              <a:gd name="connsiteY109" fmla="*/ 171552 h 606087"/>
              <a:gd name="connsiteX110" fmla="*/ 470772 w 607004"/>
              <a:gd name="connsiteY110" fmla="*/ 158936 h 606087"/>
              <a:gd name="connsiteX111" fmla="*/ 458146 w 607004"/>
              <a:gd name="connsiteY111" fmla="*/ 146321 h 606087"/>
              <a:gd name="connsiteX112" fmla="*/ 428685 w 607004"/>
              <a:gd name="connsiteY112" fmla="*/ 116796 h 606087"/>
              <a:gd name="connsiteX113" fmla="*/ 458146 w 607004"/>
              <a:gd name="connsiteY113" fmla="*/ 87360 h 606087"/>
              <a:gd name="connsiteX114" fmla="*/ 33697 w 607004"/>
              <a:gd name="connsiteY114" fmla="*/ 33647 h 606087"/>
              <a:gd name="connsiteX115" fmla="*/ 33697 w 607004"/>
              <a:gd name="connsiteY115" fmla="*/ 572441 h 606087"/>
              <a:gd name="connsiteX116" fmla="*/ 481535 w 607004"/>
              <a:gd name="connsiteY116" fmla="*/ 572441 h 606087"/>
              <a:gd name="connsiteX117" fmla="*/ 481535 w 607004"/>
              <a:gd name="connsiteY117" fmla="*/ 497630 h 606087"/>
              <a:gd name="connsiteX118" fmla="*/ 498383 w 607004"/>
              <a:gd name="connsiteY118" fmla="*/ 480807 h 606087"/>
              <a:gd name="connsiteX119" fmla="*/ 573307 w 607004"/>
              <a:gd name="connsiteY119" fmla="*/ 480807 h 606087"/>
              <a:gd name="connsiteX120" fmla="*/ 573307 w 607004"/>
              <a:gd name="connsiteY120" fmla="*/ 33647 h 606087"/>
              <a:gd name="connsiteX121" fmla="*/ 16849 w 607004"/>
              <a:gd name="connsiteY121" fmla="*/ 0 h 606087"/>
              <a:gd name="connsiteX122" fmla="*/ 590155 w 607004"/>
              <a:gd name="connsiteY122" fmla="*/ 0 h 606087"/>
              <a:gd name="connsiteX123" fmla="*/ 607004 w 607004"/>
              <a:gd name="connsiteY123" fmla="*/ 16823 h 606087"/>
              <a:gd name="connsiteX124" fmla="*/ 607004 w 607004"/>
              <a:gd name="connsiteY124" fmla="*/ 497630 h 606087"/>
              <a:gd name="connsiteX125" fmla="*/ 602165 w 607004"/>
              <a:gd name="connsiteY125" fmla="*/ 509621 h 606087"/>
              <a:gd name="connsiteX126" fmla="*/ 510393 w 607004"/>
              <a:gd name="connsiteY126" fmla="*/ 601255 h 606087"/>
              <a:gd name="connsiteX127" fmla="*/ 498383 w 607004"/>
              <a:gd name="connsiteY127" fmla="*/ 606087 h 606087"/>
              <a:gd name="connsiteX128" fmla="*/ 16849 w 607004"/>
              <a:gd name="connsiteY128" fmla="*/ 606087 h 606087"/>
              <a:gd name="connsiteX129" fmla="*/ 0 w 607004"/>
              <a:gd name="connsiteY129" fmla="*/ 589264 h 606087"/>
              <a:gd name="connsiteX130" fmla="*/ 0 w 607004"/>
              <a:gd name="connsiteY130" fmla="*/ 16823 h 606087"/>
              <a:gd name="connsiteX131" fmla="*/ 16849 w 607004"/>
              <a:gd name="connsiteY131" fmla="*/ 0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07004" h="606087">
                <a:moveTo>
                  <a:pt x="515232" y="514454"/>
                </a:moveTo>
                <a:lnTo>
                  <a:pt x="515232" y="548637"/>
                </a:lnTo>
                <a:lnTo>
                  <a:pt x="549467" y="514454"/>
                </a:lnTo>
                <a:close/>
                <a:moveTo>
                  <a:pt x="84327" y="488313"/>
                </a:moveTo>
                <a:lnTo>
                  <a:pt x="430960" y="488313"/>
                </a:lnTo>
                <a:cubicBezTo>
                  <a:pt x="440280" y="488313"/>
                  <a:pt x="447808" y="495833"/>
                  <a:pt x="447808" y="505143"/>
                </a:cubicBezTo>
                <a:cubicBezTo>
                  <a:pt x="447808" y="514453"/>
                  <a:pt x="440280" y="521973"/>
                  <a:pt x="430960" y="521973"/>
                </a:cubicBezTo>
                <a:lnTo>
                  <a:pt x="84327" y="521973"/>
                </a:lnTo>
                <a:cubicBezTo>
                  <a:pt x="75007" y="521973"/>
                  <a:pt x="67390" y="514364"/>
                  <a:pt x="67479" y="505143"/>
                </a:cubicBezTo>
                <a:cubicBezTo>
                  <a:pt x="67479" y="495833"/>
                  <a:pt x="75007" y="488313"/>
                  <a:pt x="84327" y="488313"/>
                </a:cubicBezTo>
                <a:close/>
                <a:moveTo>
                  <a:pt x="84328" y="404129"/>
                </a:moveTo>
                <a:lnTo>
                  <a:pt x="300132" y="404129"/>
                </a:lnTo>
                <a:cubicBezTo>
                  <a:pt x="309452" y="404129"/>
                  <a:pt x="316980" y="411649"/>
                  <a:pt x="316980" y="420959"/>
                </a:cubicBezTo>
                <a:cubicBezTo>
                  <a:pt x="316980" y="430269"/>
                  <a:pt x="309452" y="437789"/>
                  <a:pt x="300132" y="437789"/>
                </a:cubicBezTo>
                <a:lnTo>
                  <a:pt x="84328" y="437789"/>
                </a:lnTo>
                <a:cubicBezTo>
                  <a:pt x="75008" y="437789"/>
                  <a:pt x="67390" y="430269"/>
                  <a:pt x="67479" y="420959"/>
                </a:cubicBezTo>
                <a:cubicBezTo>
                  <a:pt x="67479" y="411649"/>
                  <a:pt x="75008" y="404129"/>
                  <a:pt x="84328" y="404129"/>
                </a:cubicBezTo>
                <a:close/>
                <a:moveTo>
                  <a:pt x="84328" y="319944"/>
                </a:moveTo>
                <a:lnTo>
                  <a:pt x="300132" y="319944"/>
                </a:lnTo>
                <a:cubicBezTo>
                  <a:pt x="309452" y="319944"/>
                  <a:pt x="316980" y="327464"/>
                  <a:pt x="316980" y="336774"/>
                </a:cubicBezTo>
                <a:cubicBezTo>
                  <a:pt x="316980" y="346084"/>
                  <a:pt x="309452" y="353604"/>
                  <a:pt x="300132" y="353604"/>
                </a:cubicBezTo>
                <a:lnTo>
                  <a:pt x="84328" y="353604"/>
                </a:lnTo>
                <a:cubicBezTo>
                  <a:pt x="75008" y="353604"/>
                  <a:pt x="67390" y="346084"/>
                  <a:pt x="67479" y="336774"/>
                </a:cubicBezTo>
                <a:cubicBezTo>
                  <a:pt x="67479" y="327464"/>
                  <a:pt x="75008" y="319944"/>
                  <a:pt x="84328" y="319944"/>
                </a:cubicBezTo>
                <a:close/>
                <a:moveTo>
                  <a:pt x="384366" y="269475"/>
                </a:moveTo>
                <a:lnTo>
                  <a:pt x="384366" y="404143"/>
                </a:lnTo>
                <a:lnTo>
                  <a:pt x="505926" y="404143"/>
                </a:lnTo>
                <a:lnTo>
                  <a:pt x="505926" y="269475"/>
                </a:lnTo>
                <a:close/>
                <a:moveTo>
                  <a:pt x="367512" y="235830"/>
                </a:moveTo>
                <a:lnTo>
                  <a:pt x="522690" y="235830"/>
                </a:lnTo>
                <a:cubicBezTo>
                  <a:pt x="532013" y="235830"/>
                  <a:pt x="539543" y="243347"/>
                  <a:pt x="539543" y="252653"/>
                </a:cubicBezTo>
                <a:lnTo>
                  <a:pt x="539543" y="420966"/>
                </a:lnTo>
                <a:cubicBezTo>
                  <a:pt x="539543" y="430272"/>
                  <a:pt x="532013" y="437788"/>
                  <a:pt x="522690" y="437788"/>
                </a:cubicBezTo>
                <a:lnTo>
                  <a:pt x="367423" y="437788"/>
                </a:lnTo>
                <a:cubicBezTo>
                  <a:pt x="358099" y="437788"/>
                  <a:pt x="350569" y="430272"/>
                  <a:pt x="350569" y="420966"/>
                </a:cubicBezTo>
                <a:lnTo>
                  <a:pt x="350569" y="252653"/>
                </a:lnTo>
                <a:cubicBezTo>
                  <a:pt x="350569" y="243347"/>
                  <a:pt x="358189" y="235830"/>
                  <a:pt x="367512" y="235830"/>
                </a:cubicBezTo>
                <a:close/>
                <a:moveTo>
                  <a:pt x="84328" y="235830"/>
                </a:moveTo>
                <a:lnTo>
                  <a:pt x="300132" y="235830"/>
                </a:lnTo>
                <a:cubicBezTo>
                  <a:pt x="309452" y="235830"/>
                  <a:pt x="316980" y="243350"/>
                  <a:pt x="316980" y="252660"/>
                </a:cubicBezTo>
                <a:cubicBezTo>
                  <a:pt x="316980" y="261970"/>
                  <a:pt x="309452" y="269490"/>
                  <a:pt x="300132" y="269490"/>
                </a:cubicBezTo>
                <a:lnTo>
                  <a:pt x="84328" y="269490"/>
                </a:lnTo>
                <a:cubicBezTo>
                  <a:pt x="75008" y="269490"/>
                  <a:pt x="67390" y="261970"/>
                  <a:pt x="67479" y="252660"/>
                </a:cubicBezTo>
                <a:cubicBezTo>
                  <a:pt x="67479" y="243350"/>
                  <a:pt x="75008" y="235830"/>
                  <a:pt x="84328" y="235830"/>
                </a:cubicBezTo>
                <a:close/>
                <a:moveTo>
                  <a:pt x="305873" y="88383"/>
                </a:moveTo>
                <a:cubicBezTo>
                  <a:pt x="310354" y="87219"/>
                  <a:pt x="315014" y="89814"/>
                  <a:pt x="316179" y="94379"/>
                </a:cubicBezTo>
                <a:lnTo>
                  <a:pt x="330517" y="148075"/>
                </a:lnTo>
                <a:lnTo>
                  <a:pt x="344945" y="94379"/>
                </a:lnTo>
                <a:cubicBezTo>
                  <a:pt x="346200" y="89814"/>
                  <a:pt x="350681" y="87219"/>
                  <a:pt x="355251" y="88383"/>
                </a:cubicBezTo>
                <a:cubicBezTo>
                  <a:pt x="358029" y="89099"/>
                  <a:pt x="359911" y="91157"/>
                  <a:pt x="360897" y="93663"/>
                </a:cubicBezTo>
                <a:cubicBezTo>
                  <a:pt x="360986" y="93842"/>
                  <a:pt x="375683" y="148075"/>
                  <a:pt x="375683" y="148075"/>
                </a:cubicBezTo>
                <a:lnTo>
                  <a:pt x="390111" y="94379"/>
                </a:lnTo>
                <a:cubicBezTo>
                  <a:pt x="391366" y="89814"/>
                  <a:pt x="395847" y="87219"/>
                  <a:pt x="400417" y="88383"/>
                </a:cubicBezTo>
                <a:cubicBezTo>
                  <a:pt x="404987" y="89546"/>
                  <a:pt x="407586" y="94110"/>
                  <a:pt x="406421" y="98674"/>
                </a:cubicBezTo>
                <a:lnTo>
                  <a:pt x="383838" y="182799"/>
                </a:lnTo>
                <a:cubicBezTo>
                  <a:pt x="382852" y="186468"/>
                  <a:pt x="379537" y="188974"/>
                  <a:pt x="375683" y="188974"/>
                </a:cubicBezTo>
                <a:cubicBezTo>
                  <a:pt x="371830" y="188974"/>
                  <a:pt x="368514" y="186468"/>
                  <a:pt x="367528" y="182799"/>
                </a:cubicBezTo>
                <a:lnTo>
                  <a:pt x="353100" y="129102"/>
                </a:lnTo>
                <a:lnTo>
                  <a:pt x="338762" y="182799"/>
                </a:lnTo>
                <a:cubicBezTo>
                  <a:pt x="337776" y="186468"/>
                  <a:pt x="334460" y="188974"/>
                  <a:pt x="330607" y="188974"/>
                </a:cubicBezTo>
                <a:cubicBezTo>
                  <a:pt x="326843" y="188974"/>
                  <a:pt x="323438" y="186468"/>
                  <a:pt x="322542" y="182799"/>
                </a:cubicBezTo>
                <a:lnTo>
                  <a:pt x="299959" y="98674"/>
                </a:lnTo>
                <a:cubicBezTo>
                  <a:pt x="298704" y="94200"/>
                  <a:pt x="301393" y="89546"/>
                  <a:pt x="305873" y="88383"/>
                </a:cubicBezTo>
                <a:close/>
                <a:moveTo>
                  <a:pt x="231498" y="87995"/>
                </a:moveTo>
                <a:lnTo>
                  <a:pt x="264648" y="87995"/>
                </a:lnTo>
                <a:cubicBezTo>
                  <a:pt x="269306" y="87995"/>
                  <a:pt x="273159" y="91752"/>
                  <a:pt x="273159" y="96403"/>
                </a:cubicBezTo>
                <a:cubicBezTo>
                  <a:pt x="273159" y="101054"/>
                  <a:pt x="269306" y="104899"/>
                  <a:pt x="264648" y="104899"/>
                </a:cubicBezTo>
                <a:lnTo>
                  <a:pt x="239830" y="104899"/>
                </a:lnTo>
                <a:lnTo>
                  <a:pt x="239830" y="129854"/>
                </a:lnTo>
                <a:lnTo>
                  <a:pt x="264648" y="129854"/>
                </a:lnTo>
                <a:cubicBezTo>
                  <a:pt x="269306" y="129854"/>
                  <a:pt x="273159" y="133610"/>
                  <a:pt x="273159" y="138261"/>
                </a:cubicBezTo>
                <a:cubicBezTo>
                  <a:pt x="273159" y="142912"/>
                  <a:pt x="269306" y="146758"/>
                  <a:pt x="264648" y="146758"/>
                </a:cubicBezTo>
                <a:lnTo>
                  <a:pt x="239830" y="146758"/>
                </a:lnTo>
                <a:lnTo>
                  <a:pt x="239830" y="172070"/>
                </a:lnTo>
                <a:lnTo>
                  <a:pt x="264648" y="172070"/>
                </a:lnTo>
                <a:cubicBezTo>
                  <a:pt x="269306" y="172070"/>
                  <a:pt x="273159" y="175826"/>
                  <a:pt x="273159" y="180477"/>
                </a:cubicBezTo>
                <a:cubicBezTo>
                  <a:pt x="273159" y="185128"/>
                  <a:pt x="269306" y="188974"/>
                  <a:pt x="264648" y="188974"/>
                </a:cubicBezTo>
                <a:lnTo>
                  <a:pt x="231498" y="188974"/>
                </a:lnTo>
                <a:cubicBezTo>
                  <a:pt x="226839" y="188974"/>
                  <a:pt x="223076" y="185128"/>
                  <a:pt x="222987" y="180477"/>
                </a:cubicBezTo>
                <a:lnTo>
                  <a:pt x="222987" y="96403"/>
                </a:lnTo>
                <a:cubicBezTo>
                  <a:pt x="222987" y="91752"/>
                  <a:pt x="226839" y="87995"/>
                  <a:pt x="231498" y="87995"/>
                </a:cubicBezTo>
                <a:close/>
                <a:moveTo>
                  <a:pt x="178554" y="87986"/>
                </a:moveTo>
                <a:cubicBezTo>
                  <a:pt x="183215" y="87986"/>
                  <a:pt x="187069" y="91743"/>
                  <a:pt x="187069" y="96394"/>
                </a:cubicBezTo>
                <a:lnTo>
                  <a:pt x="187069" y="180476"/>
                </a:lnTo>
                <a:cubicBezTo>
                  <a:pt x="187069" y="184323"/>
                  <a:pt x="184559" y="187632"/>
                  <a:pt x="180795" y="188616"/>
                </a:cubicBezTo>
                <a:cubicBezTo>
                  <a:pt x="180078" y="188885"/>
                  <a:pt x="179271" y="188974"/>
                  <a:pt x="178554" y="188974"/>
                </a:cubicBezTo>
                <a:cubicBezTo>
                  <a:pt x="175596" y="188974"/>
                  <a:pt x="172817" y="187543"/>
                  <a:pt x="171294" y="184949"/>
                </a:cubicBezTo>
                <a:lnTo>
                  <a:pt x="136337" y="126807"/>
                </a:lnTo>
                <a:lnTo>
                  <a:pt x="136337" y="180476"/>
                </a:lnTo>
                <a:cubicBezTo>
                  <a:pt x="136337" y="185128"/>
                  <a:pt x="132573" y="188974"/>
                  <a:pt x="127912" y="188974"/>
                </a:cubicBezTo>
                <a:cubicBezTo>
                  <a:pt x="123251" y="188974"/>
                  <a:pt x="119397" y="185128"/>
                  <a:pt x="119397" y="180476"/>
                </a:cubicBezTo>
                <a:lnTo>
                  <a:pt x="119397" y="96394"/>
                </a:lnTo>
                <a:cubicBezTo>
                  <a:pt x="119397" y="92638"/>
                  <a:pt x="121907" y="89239"/>
                  <a:pt x="125581" y="88344"/>
                </a:cubicBezTo>
                <a:cubicBezTo>
                  <a:pt x="129167" y="87360"/>
                  <a:pt x="133111" y="88881"/>
                  <a:pt x="135082" y="92101"/>
                </a:cubicBezTo>
                <a:lnTo>
                  <a:pt x="170039" y="150064"/>
                </a:lnTo>
                <a:lnTo>
                  <a:pt x="170039" y="96394"/>
                </a:lnTo>
                <a:cubicBezTo>
                  <a:pt x="170039" y="91743"/>
                  <a:pt x="173893" y="87986"/>
                  <a:pt x="178554" y="87986"/>
                </a:cubicBezTo>
                <a:close/>
                <a:moveTo>
                  <a:pt x="458146" y="87360"/>
                </a:moveTo>
                <a:cubicBezTo>
                  <a:pt x="466295" y="87360"/>
                  <a:pt x="474175" y="90849"/>
                  <a:pt x="479637" y="96665"/>
                </a:cubicBezTo>
                <a:cubicBezTo>
                  <a:pt x="482861" y="100154"/>
                  <a:pt x="482592" y="105344"/>
                  <a:pt x="479279" y="108565"/>
                </a:cubicBezTo>
                <a:cubicBezTo>
                  <a:pt x="475787" y="111786"/>
                  <a:pt x="470593" y="111607"/>
                  <a:pt x="467369" y="108207"/>
                </a:cubicBezTo>
                <a:cubicBezTo>
                  <a:pt x="464952" y="105702"/>
                  <a:pt x="461638" y="104270"/>
                  <a:pt x="458146" y="104270"/>
                </a:cubicBezTo>
                <a:cubicBezTo>
                  <a:pt x="451072" y="104270"/>
                  <a:pt x="445520" y="109996"/>
                  <a:pt x="445520" y="116975"/>
                </a:cubicBezTo>
                <a:cubicBezTo>
                  <a:pt x="445520" y="123954"/>
                  <a:pt x="451251" y="129590"/>
                  <a:pt x="458146" y="129590"/>
                </a:cubicBezTo>
                <a:cubicBezTo>
                  <a:pt x="474354" y="129590"/>
                  <a:pt x="487607" y="142832"/>
                  <a:pt x="487607" y="159026"/>
                </a:cubicBezTo>
                <a:cubicBezTo>
                  <a:pt x="487607" y="175310"/>
                  <a:pt x="474354" y="188551"/>
                  <a:pt x="458146" y="188551"/>
                </a:cubicBezTo>
                <a:cubicBezTo>
                  <a:pt x="449997" y="188551"/>
                  <a:pt x="442117" y="185062"/>
                  <a:pt x="436655" y="179246"/>
                </a:cubicBezTo>
                <a:cubicBezTo>
                  <a:pt x="433431" y="175757"/>
                  <a:pt x="433700" y="170478"/>
                  <a:pt x="437013" y="167257"/>
                </a:cubicBezTo>
                <a:cubicBezTo>
                  <a:pt x="440505" y="164036"/>
                  <a:pt x="445699" y="164305"/>
                  <a:pt x="448923" y="167615"/>
                </a:cubicBezTo>
                <a:cubicBezTo>
                  <a:pt x="451341" y="170120"/>
                  <a:pt x="454654" y="171552"/>
                  <a:pt x="458146" y="171552"/>
                </a:cubicBezTo>
                <a:cubicBezTo>
                  <a:pt x="465220" y="171552"/>
                  <a:pt x="470772" y="165826"/>
                  <a:pt x="470772" y="158936"/>
                </a:cubicBezTo>
                <a:cubicBezTo>
                  <a:pt x="470772" y="151868"/>
                  <a:pt x="465041" y="146321"/>
                  <a:pt x="458146" y="146321"/>
                </a:cubicBezTo>
                <a:cubicBezTo>
                  <a:pt x="441938" y="146321"/>
                  <a:pt x="428685" y="133079"/>
                  <a:pt x="428685" y="116796"/>
                </a:cubicBezTo>
                <a:cubicBezTo>
                  <a:pt x="428685" y="100602"/>
                  <a:pt x="441938" y="87360"/>
                  <a:pt x="458146" y="87360"/>
                </a:cubicBezTo>
                <a:close/>
                <a:moveTo>
                  <a:pt x="33697" y="33647"/>
                </a:moveTo>
                <a:lnTo>
                  <a:pt x="33697" y="572441"/>
                </a:lnTo>
                <a:lnTo>
                  <a:pt x="481535" y="572441"/>
                </a:lnTo>
                <a:lnTo>
                  <a:pt x="481535" y="497630"/>
                </a:lnTo>
                <a:cubicBezTo>
                  <a:pt x="481535" y="488324"/>
                  <a:pt x="489063" y="480807"/>
                  <a:pt x="498383" y="480807"/>
                </a:cubicBezTo>
                <a:lnTo>
                  <a:pt x="573307" y="480807"/>
                </a:lnTo>
                <a:lnTo>
                  <a:pt x="573307" y="33647"/>
                </a:lnTo>
                <a:close/>
                <a:moveTo>
                  <a:pt x="16849" y="0"/>
                </a:moveTo>
                <a:lnTo>
                  <a:pt x="590155" y="0"/>
                </a:lnTo>
                <a:cubicBezTo>
                  <a:pt x="599476" y="0"/>
                  <a:pt x="607004" y="7517"/>
                  <a:pt x="607004" y="16823"/>
                </a:cubicBezTo>
                <a:lnTo>
                  <a:pt x="607004" y="497630"/>
                </a:lnTo>
                <a:cubicBezTo>
                  <a:pt x="607004" y="502194"/>
                  <a:pt x="605212" y="506489"/>
                  <a:pt x="602165" y="509621"/>
                </a:cubicBezTo>
                <a:lnTo>
                  <a:pt x="510393" y="601255"/>
                </a:lnTo>
                <a:cubicBezTo>
                  <a:pt x="507166" y="604297"/>
                  <a:pt x="502864" y="606087"/>
                  <a:pt x="498383" y="606087"/>
                </a:cubicBezTo>
                <a:lnTo>
                  <a:pt x="16849" y="606087"/>
                </a:lnTo>
                <a:cubicBezTo>
                  <a:pt x="7528" y="606087"/>
                  <a:pt x="0" y="598570"/>
                  <a:pt x="0" y="589264"/>
                </a:cubicBezTo>
                <a:lnTo>
                  <a:pt x="0" y="16823"/>
                </a:lnTo>
                <a:cubicBezTo>
                  <a:pt x="0" y="7517"/>
                  <a:pt x="7528" y="0"/>
                  <a:pt x="16849" y="0"/>
                </a:cubicBezTo>
                <a:close/>
              </a:path>
            </a:pathLst>
          </a:custGeom>
          <a:solidFill>
            <a:schemeClr val="bg1"/>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张-1-矩形-Rectangle"/>
          <p:cNvSpPr/>
          <p:nvPr/>
        </p:nvSpPr>
        <p:spPr>
          <a:xfrm>
            <a:off x="-4" y="4767773"/>
            <a:ext cx="12192000" cy="2196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endParaRPr>
          </a:p>
        </p:txBody>
      </p:sp>
      <p:sp>
        <p:nvSpPr>
          <p:cNvPr id="5" name="张-2-椭圆-Oval"/>
          <p:cNvSpPr/>
          <p:nvPr/>
        </p:nvSpPr>
        <p:spPr>
          <a:xfrm>
            <a:off x="557763" y="2229485"/>
            <a:ext cx="3901440" cy="3901440"/>
          </a:xfrm>
          <a:prstGeom prst="ellipse">
            <a:avLst/>
          </a:prstGeom>
          <a:solidFill>
            <a:schemeClr val="bg1">
              <a:alpha val="95000"/>
            </a:schemeClr>
          </a:soli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6" name="张-3-椭圆-Oval"/>
          <p:cNvSpPr/>
          <p:nvPr/>
        </p:nvSpPr>
        <p:spPr>
          <a:xfrm>
            <a:off x="4145280" y="2229485"/>
            <a:ext cx="3901440" cy="3901440"/>
          </a:xfrm>
          <a:prstGeom prst="ellipse">
            <a:avLst/>
          </a:prstGeom>
          <a:solidFill>
            <a:schemeClr val="bg1">
              <a:alpha val="95000"/>
            </a:schemeClr>
          </a:soli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7" name="张-4-椭圆-Oval"/>
          <p:cNvSpPr/>
          <p:nvPr/>
        </p:nvSpPr>
        <p:spPr>
          <a:xfrm>
            <a:off x="7835032" y="2229485"/>
            <a:ext cx="3901440" cy="3901440"/>
          </a:xfrm>
          <a:prstGeom prst="ellipse">
            <a:avLst/>
          </a:prstGeom>
          <a:solidFill>
            <a:schemeClr val="bg1">
              <a:alpha val="95000"/>
            </a:schemeClr>
          </a:soli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8" name="张-5-矩形-Rectangle"/>
          <p:cNvSpPr/>
          <p:nvPr/>
        </p:nvSpPr>
        <p:spPr>
          <a:xfrm>
            <a:off x="4926448" y="850525"/>
            <a:ext cx="233910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rPr>
              <a:t>实验研究的目的</a:t>
            </a:r>
            <a:endParaRPr kumimoji="0" lang="zh-CN" altLang="en-US" sz="2400" b="1" i="0" u="none" strike="noStrike" kern="1200" cap="none" spc="0" normalizeH="0" baseline="0" noProof="0" dirty="0">
              <a:ln>
                <a:noFill/>
              </a:ln>
              <a:solidFill>
                <a:prstClr val="white"/>
              </a:solidFill>
              <a:effectLst/>
              <a:uLnTx/>
              <a:uFillTx/>
            </a:endParaRPr>
          </a:p>
        </p:txBody>
      </p:sp>
      <p:sp>
        <p:nvSpPr>
          <p:cNvPr id="9" name="张-6-矩形-Rectangle"/>
          <p:cNvSpPr/>
          <p:nvPr/>
        </p:nvSpPr>
        <p:spPr>
          <a:xfrm>
            <a:off x="1380378" y="2517854"/>
            <a:ext cx="2050471" cy="8299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sz="2400">
                <a:latin typeface="华文新魏" panose="02010800040101010101" charset="-122"/>
                <a:ea typeface="华文新魏" panose="02010800040101010101" charset="-122"/>
                <a:sym typeface="+mn-ea"/>
              </a:rPr>
              <a:t>一、信息加工流程的整合性</a:t>
            </a:r>
            <a:endParaRPr kumimoji="0" lang="zh-CN" altLang="en-US" sz="2400" b="1" i="0" u="none" strike="noStrike" kern="1200" cap="none" spc="0" normalizeH="0" baseline="0" noProof="0" dirty="0">
              <a:ln>
                <a:noFill/>
              </a:ln>
              <a:solidFill>
                <a:schemeClr val="accent1"/>
              </a:solidFill>
              <a:effectLst/>
              <a:uLnTx/>
              <a:uFillTx/>
              <a:latin typeface="华文新魏" panose="02010800040101010101" charset="-122"/>
              <a:ea typeface="华文新魏" panose="02010800040101010101" charset="-122"/>
              <a:sym typeface="+mn-ea"/>
            </a:endParaRPr>
          </a:p>
        </p:txBody>
      </p:sp>
      <p:sp>
        <p:nvSpPr>
          <p:cNvPr id="10" name="张-7-矩形-Rectangle"/>
          <p:cNvSpPr/>
          <p:nvPr/>
        </p:nvSpPr>
        <p:spPr>
          <a:xfrm>
            <a:off x="1013460" y="3606800"/>
            <a:ext cx="2988945" cy="1476375"/>
          </a:xfrm>
          <a:prstGeom prst="rect">
            <a:avLst/>
          </a:prstGeom>
        </p:spPr>
        <p:txBody>
          <a:bodyPr wrap="square">
            <a:spAutoFit/>
          </a:bodyPr>
          <a:lstStyle/>
          <a:p>
            <a:pPr marL="240665" indent="-240665">
              <a:buSzPct val="100000"/>
              <a:buAutoNum type="arabicPeriod"/>
            </a:pPr>
            <a:r>
              <a:rPr>
                <a:latin typeface="华文新魏" panose="02010800040101010101" charset="-122"/>
                <a:ea typeface="华文新魏" panose="02010800040101010101" charset="-122"/>
                <a:cs typeface="华文新魏" panose="02010800040101010101" charset="-122"/>
                <a:sym typeface="+mn-ea"/>
              </a:rPr>
              <a:t>网络新闻处理流程的整合 （软件的使用）</a:t>
            </a:r>
            <a:endParaRPr>
              <a:latin typeface="华文新魏" panose="02010800040101010101" charset="-122"/>
              <a:ea typeface="华文新魏" panose="02010800040101010101" charset="-122"/>
              <a:cs typeface="华文新魏" panose="02010800040101010101" charset="-122"/>
              <a:sym typeface="+mn-ea"/>
            </a:endParaRPr>
          </a:p>
          <a:p>
            <a:pPr marL="240665" indent="-240665">
              <a:buSzPct val="100000"/>
              <a:buAutoNum type="arabicPeriod"/>
            </a:pPr>
            <a:r>
              <a:rPr>
                <a:latin typeface="华文新魏" panose="02010800040101010101" charset="-122"/>
                <a:ea typeface="华文新魏" panose="02010800040101010101" charset="-122"/>
                <a:cs typeface="华文新魏" panose="02010800040101010101" charset="-122"/>
                <a:sym typeface="+mn-ea"/>
              </a:rPr>
              <a:t>网络新闻信息源的整合 （人民日报“中央厨房”</a:t>
            </a:r>
            <a:endParaRPr>
              <a:latin typeface="华文新魏" panose="02010800040101010101" charset="-122"/>
              <a:ea typeface="华文新魏" panose="02010800040101010101" charset="-122"/>
              <a:cs typeface="华文新魏" panose="02010800040101010101" charset="-122"/>
              <a:sym typeface="+mn-ea"/>
            </a:endParaRPr>
          </a:p>
          <a:p>
            <a:pPr marL="240665" indent="-240665">
              <a:buSzPct val="100000"/>
              <a:buAutoNum type="arabicPeriod"/>
            </a:pPr>
            <a:r>
              <a:rPr>
                <a:latin typeface="华文新魏" panose="02010800040101010101" charset="-122"/>
                <a:ea typeface="华文新魏" panose="02010800040101010101" charset="-122"/>
                <a:cs typeface="华文新魏" panose="02010800040101010101" charset="-122"/>
                <a:sym typeface="+mn-ea"/>
              </a:rPr>
              <a:t>网络新闻呈现方式的整合</a:t>
            </a:r>
            <a:endParaRPr kumimoji="0" lang="zh-CN" altLang="en-US" b="0" i="0" u="none" strike="noStrike" kern="1200" cap="none" spc="0" normalizeH="0" baseline="0" noProof="0" dirty="0">
              <a:ln>
                <a:noFill/>
              </a:ln>
              <a:solidFill>
                <a:prstClr val="black">
                  <a:lumMod val="75000"/>
                  <a:lumOff val="25000"/>
                </a:prstClr>
              </a:solidFill>
              <a:effectLst/>
              <a:uLnTx/>
              <a:uFillTx/>
              <a:latin typeface="华文新魏" panose="02010800040101010101" charset="-122"/>
              <a:ea typeface="华文新魏" panose="02010800040101010101" charset="-122"/>
              <a:cs typeface="华文新魏" panose="02010800040101010101" charset="-122"/>
              <a:sym typeface="+mn-ea"/>
            </a:endParaRPr>
          </a:p>
        </p:txBody>
      </p:sp>
      <p:sp>
        <p:nvSpPr>
          <p:cNvPr id="12" name="张-8-矩形-Rectangle"/>
          <p:cNvSpPr/>
          <p:nvPr/>
        </p:nvSpPr>
        <p:spPr>
          <a:xfrm>
            <a:off x="4582160" y="3481705"/>
            <a:ext cx="3069590" cy="2030095"/>
          </a:xfrm>
          <a:prstGeom prst="rect">
            <a:avLst/>
          </a:prstGeom>
        </p:spPr>
        <p:txBody>
          <a:bodyPr wrap="square">
            <a:spAutoFit/>
          </a:bodyPr>
          <a:lstStyle/>
          <a:p>
            <a:pPr marR="0" lvl="0" indent="0" algn="l" defTabSz="914400" rtl="0" eaLnBrk="1" fontAlgn="auto" latinLnBrk="0" hangingPunct="1">
              <a:lnSpc>
                <a:spcPct val="100000"/>
              </a:lnSpc>
              <a:spcBef>
                <a:spcPts val="0"/>
              </a:spcBef>
              <a:buClrTx/>
              <a:buSzTx/>
              <a:buFontTx/>
              <a:buNone/>
            </a:pPr>
            <a:r>
              <a:rPr sz="1800">
                <a:latin typeface="华文新魏" panose="02010800040101010101" charset="-122"/>
                <a:ea typeface="华文新魏" panose="02010800040101010101" charset="-122"/>
                <a:cs typeface="华文新魏" panose="02010800040101010101" charset="-122"/>
                <a:sym typeface="+mn-ea"/>
              </a:rPr>
              <a:t>多媒体技术的不足之处：面对形象具体的画面，人们更多的只是观看，而不是思考，多媒体的视听功能削弱了人们的想象空间，尤其是在深度报道中文字报道的优势依然明显。</a:t>
            </a:r>
            <a:endParaRPr kumimoji="0" sz="1800" b="0" i="0" u="none" strike="noStrike" kern="1200" cap="none" spc="0" normalizeH="0" baseline="0">
              <a:latin typeface="华文新魏" panose="02010800040101010101" charset="-122"/>
              <a:ea typeface="华文新魏" panose="02010800040101010101" charset="-122"/>
              <a:cs typeface="华文新魏" panose="02010800040101010101" charset="-122"/>
            </a:endParaRPr>
          </a:p>
        </p:txBody>
      </p:sp>
      <p:sp>
        <p:nvSpPr>
          <p:cNvPr id="14" name="张-9-矩形-Rectangle"/>
          <p:cNvSpPr/>
          <p:nvPr/>
        </p:nvSpPr>
        <p:spPr>
          <a:xfrm>
            <a:off x="8570595" y="3481705"/>
            <a:ext cx="2937510" cy="1889760"/>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sz="1800">
                <a:latin typeface="华文新魏" panose="02010800040101010101" charset="-122"/>
                <a:ea typeface="华文新魏" panose="02010800040101010101" charset="-122"/>
                <a:cs typeface="华文新魏" panose="02010800040101010101" charset="-122"/>
                <a:sym typeface="+mn-ea"/>
              </a:rPr>
              <a:t>人机交互和人际交互</a:t>
            </a:r>
            <a:endParaRPr sz="1800">
              <a:latin typeface="华文新魏" panose="02010800040101010101" charset="-122"/>
              <a:ea typeface="华文新魏" panose="02010800040101010101" charset="-122"/>
              <a:cs typeface="华文新魏" panose="02010800040101010101" charset="-122"/>
              <a:sym typeface="+mn-ea"/>
            </a:endParaRPr>
          </a:p>
          <a:p>
            <a:pPr marL="0" marR="0" lvl="0" indent="0" algn="just" defTabSz="914400" rtl="0" eaLnBrk="1" fontAlgn="auto" latinLnBrk="0" hangingPunct="1">
              <a:lnSpc>
                <a:spcPct val="130000"/>
              </a:lnSpc>
              <a:spcBef>
                <a:spcPts val="0"/>
              </a:spcBef>
              <a:spcAft>
                <a:spcPts val="0"/>
              </a:spcAft>
              <a:buClrTx/>
              <a:buSzTx/>
              <a:buFontTx/>
              <a:buNone/>
              <a:defRPr/>
            </a:pPr>
            <a:r>
              <a:rPr sz="1800">
                <a:latin typeface="华文新魏" panose="02010800040101010101" charset="-122"/>
                <a:ea typeface="华文新魏" panose="02010800040101010101" charset="-122"/>
                <a:cs typeface="华文新魏" panose="02010800040101010101" charset="-122"/>
                <a:sym typeface="+mn-ea"/>
              </a:rPr>
              <a:t>人机交互：不能过于依赖技术</a:t>
            </a:r>
            <a:endParaRPr sz="1800">
              <a:latin typeface="华文新魏" panose="02010800040101010101" charset="-122"/>
              <a:ea typeface="华文新魏" panose="02010800040101010101" charset="-122"/>
              <a:cs typeface="华文新魏" panose="02010800040101010101" charset="-122"/>
              <a:sym typeface="+mn-ea"/>
            </a:endParaRPr>
          </a:p>
          <a:p>
            <a:pPr marL="0" marR="0" lvl="0" indent="0" algn="just" defTabSz="914400" rtl="0" eaLnBrk="1" fontAlgn="auto" latinLnBrk="0" hangingPunct="1">
              <a:lnSpc>
                <a:spcPct val="130000"/>
              </a:lnSpc>
              <a:spcBef>
                <a:spcPts val="0"/>
              </a:spcBef>
              <a:spcAft>
                <a:spcPts val="0"/>
              </a:spcAft>
              <a:buClrTx/>
              <a:buSzTx/>
              <a:buFontTx/>
              <a:buNone/>
              <a:defRPr/>
            </a:pPr>
            <a:r>
              <a:rPr sz="1800">
                <a:latin typeface="华文新魏" panose="02010800040101010101" charset="-122"/>
                <a:ea typeface="华文新魏" panose="02010800040101010101" charset="-122"/>
                <a:cs typeface="华文新魏" panose="02010800040101010101" charset="-122"/>
                <a:sym typeface="+mn-ea"/>
              </a:rPr>
              <a:t>人际交互：编辑能及时收到来自各方的反馈</a:t>
            </a:r>
            <a:endParaRPr kumimoji="0" sz="1800" b="0" i="0" u="none" strike="noStrike" kern="1200" cap="none" spc="0" normalizeH="0" baseline="0">
              <a:latin typeface="华文新魏" panose="02010800040101010101" charset="-122"/>
              <a:ea typeface="华文新魏" panose="02010800040101010101" charset="-122"/>
              <a:cs typeface="华文新魏" panose="02010800040101010101" charset="-122"/>
            </a:endParaRPr>
          </a:p>
        </p:txBody>
      </p:sp>
      <p:cxnSp>
        <p:nvCxnSpPr>
          <p:cNvPr id="15" name="张-10-连接符-Line"/>
          <p:cNvCxnSpPr/>
          <p:nvPr/>
        </p:nvCxnSpPr>
        <p:spPr>
          <a:xfrm>
            <a:off x="1146375" y="3347480"/>
            <a:ext cx="255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张-11-连接符-Line"/>
          <p:cNvCxnSpPr/>
          <p:nvPr/>
        </p:nvCxnSpPr>
        <p:spPr>
          <a:xfrm>
            <a:off x="4838667" y="3347480"/>
            <a:ext cx="255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张-12-连接符-Line"/>
          <p:cNvCxnSpPr/>
          <p:nvPr/>
        </p:nvCxnSpPr>
        <p:spPr>
          <a:xfrm>
            <a:off x="8570329" y="3347480"/>
            <a:ext cx="255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张-13-1-矩形-Rectangle"/>
          <p:cNvSpPr/>
          <p:nvPr/>
        </p:nvSpPr>
        <p:spPr>
          <a:xfrm>
            <a:off x="0" y="0"/>
            <a:ext cx="12192000" cy="578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43" name="张-14-矩形-Rectangle"/>
          <p:cNvSpPr/>
          <p:nvPr/>
        </p:nvSpPr>
        <p:spPr>
          <a:xfrm>
            <a:off x="5071400" y="2517792"/>
            <a:ext cx="2050471" cy="8299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sz="2400">
                <a:latin typeface="华文新魏" panose="02010800040101010101" charset="-122"/>
                <a:ea typeface="华文新魏" panose="02010800040101010101" charset="-122"/>
                <a:sym typeface="+mn-ea"/>
              </a:rPr>
              <a:t>二、多媒体技术的融合性</a:t>
            </a:r>
            <a:endParaRPr kumimoji="0" lang="zh-CN" altLang="en-US" sz="2400" b="1" i="0" u="none" strike="noStrike" kern="1200" cap="none" spc="0" normalizeH="0" baseline="0" noProof="0" dirty="0">
              <a:ln>
                <a:noFill/>
              </a:ln>
              <a:solidFill>
                <a:schemeClr val="accent1"/>
              </a:solidFill>
              <a:effectLst/>
              <a:uLnTx/>
              <a:uFillTx/>
              <a:latin typeface="华文新魏" panose="02010800040101010101" charset="-122"/>
              <a:ea typeface="华文新魏" panose="02010800040101010101" charset="-122"/>
              <a:sym typeface="+mn-ea"/>
            </a:endParaRPr>
          </a:p>
        </p:txBody>
      </p:sp>
      <p:sp>
        <p:nvSpPr>
          <p:cNvPr id="44" name="张-15-矩形-Rectangle"/>
          <p:cNvSpPr/>
          <p:nvPr/>
        </p:nvSpPr>
        <p:spPr>
          <a:xfrm>
            <a:off x="8693150" y="2517775"/>
            <a:ext cx="2186305" cy="829945"/>
          </a:xfrm>
          <a:prstGeom prst="rect">
            <a:avLst/>
          </a:prstGeom>
        </p:spPr>
        <p:txBody>
          <a:bodyPr wrap="square">
            <a:spAutoFit/>
          </a:bodyPr>
          <a:lstStyle/>
          <a:p>
            <a:pPr marL="0" marR="0" lvl="0" algn="ctr" defTabSz="914400" rtl="0" eaLnBrk="1" fontAlgn="auto" latinLnBrk="0" hangingPunct="1">
              <a:lnSpc>
                <a:spcPct val="100000"/>
              </a:lnSpc>
              <a:spcBef>
                <a:spcPts val="0"/>
              </a:spcBef>
              <a:spcAft>
                <a:spcPts val="0"/>
              </a:spcAft>
              <a:buClrTx/>
              <a:buSzTx/>
              <a:buFontTx/>
              <a:buNone/>
              <a:defRPr/>
            </a:pPr>
            <a:r>
              <a:rPr sz="2400">
                <a:latin typeface="华文新魏" panose="02010800040101010101" charset="-122"/>
                <a:ea typeface="华文新魏" panose="02010800040101010101" charset="-122"/>
                <a:sym typeface="+mn-ea"/>
              </a:rPr>
              <a:t>三、编辑技术的交互性</a:t>
            </a:r>
            <a:endParaRPr kumimoji="0" sz="2400" i="0" u="none" strike="noStrike" kern="1200" cap="none" spc="0" normalizeH="0" baseline="0">
              <a:latin typeface="华文新魏" panose="02010800040101010101" charset="-122"/>
              <a:ea typeface="华文新魏" panose="02010800040101010101" charset="-122"/>
            </a:endParaRPr>
          </a:p>
        </p:txBody>
      </p:sp>
      <p:sp>
        <p:nvSpPr>
          <p:cNvPr id="2" name="文本框 1"/>
          <p:cNvSpPr txBox="1"/>
          <p:nvPr/>
        </p:nvSpPr>
        <p:spPr>
          <a:xfrm>
            <a:off x="557530" y="850265"/>
            <a:ext cx="5466080" cy="730885"/>
          </a:xfrm>
          <a:prstGeom prst="rect">
            <a:avLst/>
          </a:prstGeom>
          <a:noFill/>
        </p:spPr>
        <p:txBody>
          <a:bodyPr wrap="none" rtlCol="0">
            <a:spAutoFit/>
          </a:bodyPr>
          <a:p>
            <a:pPr algn="l">
              <a:lnSpc>
                <a:spcPct val="130000"/>
              </a:lnSpc>
            </a:pPr>
            <a:r>
              <a:rPr sz="3200">
                <a:latin typeface="华文新魏" panose="02010800040101010101" charset="-122"/>
                <a:ea typeface="华文新魏" panose="02010800040101010101" charset="-122"/>
                <a:sym typeface="+mn-ea"/>
              </a:rPr>
              <a:t>二、网络新闻编辑技术的特性</a:t>
            </a:r>
            <a:endParaRPr lang="zh-CN" altLang="en-US" sz="3200" dirty="0" smtClean="0">
              <a:latin typeface="华文新魏" panose="02010800040101010101" charset="-122"/>
              <a:ea typeface="华文新魏" panose="02010800040101010101"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张-5-矩形-Rectangle"/>
          <p:cNvSpPr/>
          <p:nvPr/>
        </p:nvSpPr>
        <p:spPr>
          <a:xfrm>
            <a:off x="4926448" y="850525"/>
            <a:ext cx="233910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rPr>
              <a:t>实验研究的目的</a:t>
            </a:r>
            <a:endParaRPr kumimoji="0" lang="zh-CN" altLang="en-US" sz="2400" b="1" i="0" u="none" strike="noStrike" kern="1200" cap="none" spc="0" normalizeH="0" baseline="0" noProof="0" dirty="0">
              <a:ln>
                <a:noFill/>
              </a:ln>
              <a:solidFill>
                <a:prstClr val="white"/>
              </a:solidFill>
              <a:effectLst/>
              <a:uLnTx/>
              <a:uFillTx/>
            </a:endParaRPr>
          </a:p>
        </p:txBody>
      </p:sp>
      <p:sp>
        <p:nvSpPr>
          <p:cNvPr id="32" name="张-13-1-矩形-Rectangle"/>
          <p:cNvSpPr/>
          <p:nvPr/>
        </p:nvSpPr>
        <p:spPr>
          <a:xfrm>
            <a:off x="0" y="0"/>
            <a:ext cx="12192000" cy="7292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2" name="文本框 1"/>
          <p:cNvSpPr txBox="1"/>
          <p:nvPr/>
        </p:nvSpPr>
        <p:spPr>
          <a:xfrm>
            <a:off x="659130" y="850265"/>
            <a:ext cx="5466080" cy="730885"/>
          </a:xfrm>
          <a:prstGeom prst="rect">
            <a:avLst/>
          </a:prstGeom>
          <a:noFill/>
        </p:spPr>
        <p:txBody>
          <a:bodyPr wrap="none" rtlCol="0">
            <a:spAutoFit/>
          </a:bodyPr>
          <a:p>
            <a:pPr algn="l">
              <a:lnSpc>
                <a:spcPct val="130000"/>
              </a:lnSpc>
            </a:pPr>
            <a:r>
              <a:rPr sz="3200">
                <a:latin typeface="华文新魏" panose="02010800040101010101" charset="-122"/>
                <a:ea typeface="华文新魏" panose="02010800040101010101" charset="-122"/>
                <a:sym typeface="+mn-ea"/>
              </a:rPr>
              <a:t>二、网络新闻编辑技术的特性</a:t>
            </a:r>
            <a:endParaRPr lang="zh-CN" altLang="en-US" sz="3200" dirty="0" smtClean="0">
              <a:latin typeface="华文新魏" panose="02010800040101010101" charset="-122"/>
              <a:ea typeface="华文新魏" panose="02010800040101010101" charset="-122"/>
              <a:sym typeface="+mn-ea"/>
            </a:endParaRPr>
          </a:p>
        </p:txBody>
      </p:sp>
      <p:sp>
        <p:nvSpPr>
          <p:cNvPr id="87" name="张-12-矩形-Rectangle"/>
          <p:cNvSpPr/>
          <p:nvPr/>
        </p:nvSpPr>
        <p:spPr>
          <a:xfrm>
            <a:off x="5253990" y="1602105"/>
            <a:ext cx="5760720" cy="5028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ndParaRPr>
          </a:p>
        </p:txBody>
      </p:sp>
      <p:sp>
        <p:nvSpPr>
          <p:cNvPr id="88" name="张-13-矩形-Rectangle"/>
          <p:cNvSpPr/>
          <p:nvPr/>
        </p:nvSpPr>
        <p:spPr>
          <a:xfrm>
            <a:off x="659130" y="1934210"/>
            <a:ext cx="3682365" cy="45612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26" name="张-16-组合-Group"/>
          <p:cNvGrpSpPr/>
          <p:nvPr/>
        </p:nvGrpSpPr>
        <p:grpSpPr>
          <a:xfrm>
            <a:off x="4893798" y="2470085"/>
            <a:ext cx="65522" cy="3625339"/>
            <a:chOff x="3660102" y="2304985"/>
            <a:chExt cx="65522" cy="3625339"/>
          </a:xfrm>
        </p:grpSpPr>
        <p:sp>
          <p:nvSpPr>
            <p:cNvPr id="107" name="张-16-1-椭圆-Oval"/>
            <p:cNvSpPr/>
            <p:nvPr/>
          </p:nvSpPr>
          <p:spPr>
            <a:xfrm>
              <a:off x="3660102" y="2304985"/>
              <a:ext cx="65522" cy="655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ndParaRPr>
            </a:p>
          </p:txBody>
        </p:sp>
        <p:sp>
          <p:nvSpPr>
            <p:cNvPr id="109" name="张-16-2-椭圆-Oval"/>
            <p:cNvSpPr/>
            <p:nvPr/>
          </p:nvSpPr>
          <p:spPr>
            <a:xfrm>
              <a:off x="3660102" y="5864802"/>
              <a:ext cx="65522" cy="655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ndParaRPr>
            </a:p>
          </p:txBody>
        </p:sp>
        <p:cxnSp>
          <p:nvCxnSpPr>
            <p:cNvPr id="110" name="张-16-3-连接符-Line"/>
            <p:cNvCxnSpPr/>
            <p:nvPr/>
          </p:nvCxnSpPr>
          <p:spPr>
            <a:xfrm>
              <a:off x="3692863" y="2453411"/>
              <a:ext cx="0" cy="1454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张-16-4-连接符-Line"/>
            <p:cNvCxnSpPr/>
            <p:nvPr/>
          </p:nvCxnSpPr>
          <p:spPr>
            <a:xfrm>
              <a:off x="3692863" y="3907842"/>
              <a:ext cx="0" cy="19215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2" name="张-17-文本框-TextBox"/>
          <p:cNvSpPr txBox="1"/>
          <p:nvPr/>
        </p:nvSpPr>
        <p:spPr>
          <a:xfrm>
            <a:off x="659130" y="2038350"/>
            <a:ext cx="3924935" cy="497205"/>
          </a:xfrm>
          <a:prstGeom prst="rect">
            <a:avLst/>
          </a:prstGeom>
          <a:noFill/>
        </p:spPr>
        <p:txBody>
          <a:bodyPr wrap="square" rtlCol="0">
            <a:spAutoFit/>
          </a:bodyPr>
          <a:p>
            <a:pPr marL="0" marR="0" lvl="0" indent="0" algn="l" defTabSz="914400" rtl="0" eaLnBrk="1" fontAlgn="auto" latinLnBrk="0" hangingPunct="1">
              <a:lnSpc>
                <a:spcPct val="110000"/>
              </a:lnSpc>
              <a:spcBef>
                <a:spcPts val="0"/>
              </a:spcBef>
              <a:spcAft>
                <a:spcPts val="0"/>
              </a:spcAft>
              <a:buClrTx/>
              <a:buSzTx/>
              <a:buFontTx/>
              <a:buNone/>
              <a:defRPr/>
            </a:pPr>
            <a:r>
              <a:rPr sz="2400">
                <a:solidFill>
                  <a:schemeClr val="bg1"/>
                </a:solidFill>
                <a:latin typeface="华文新魏" panose="02010800040101010101" charset="-122"/>
                <a:ea typeface="华文新魏" panose="02010800040101010101" charset="-122"/>
                <a:sym typeface="+mn-ea"/>
              </a:rPr>
              <a:t>四、搜索查询的便捷</a:t>
            </a:r>
            <a:r>
              <a:rPr>
                <a:solidFill>
                  <a:schemeClr val="bg1"/>
                </a:solidFill>
                <a:latin typeface="华文新魏" panose="02010800040101010101" charset="-122"/>
                <a:ea typeface="华文新魏" panose="02010800040101010101" charset="-122"/>
                <a:sym typeface="+mn-ea"/>
              </a:rPr>
              <a:t>性</a:t>
            </a:r>
            <a:endParaRPr kumimoji="0" lang="en-US" altLang="zh-CN" sz="1800" b="0" i="0" u="none" strike="noStrike" kern="1200" cap="none" spc="0" normalizeH="0" baseline="0" noProof="0" dirty="0">
              <a:ln>
                <a:noFill/>
              </a:ln>
              <a:solidFill>
                <a:schemeClr val="bg1"/>
              </a:solidFill>
              <a:effectLst/>
              <a:uLnTx/>
              <a:uFillTx/>
              <a:latin typeface="华文新魏" panose="02010800040101010101" charset="-122"/>
              <a:ea typeface="华文新魏" panose="02010800040101010101" charset="-122"/>
              <a:sym typeface="+mn-ea"/>
            </a:endParaRPr>
          </a:p>
        </p:txBody>
      </p:sp>
      <p:sp>
        <p:nvSpPr>
          <p:cNvPr id="116" name="张-18-文本框-TextBox"/>
          <p:cNvSpPr txBox="1"/>
          <p:nvPr/>
        </p:nvSpPr>
        <p:spPr>
          <a:xfrm>
            <a:off x="5728970" y="2618740"/>
            <a:ext cx="4464050" cy="3784600"/>
          </a:xfrm>
          <a:prstGeom prst="rect">
            <a:avLst/>
          </a:prstGeom>
          <a:noFill/>
        </p:spPr>
        <p:txBody>
          <a:bodyPr wrap="square" rtlCol="0">
            <a:spAutoFit/>
          </a:bodyPr>
          <a:p>
            <a:pPr marL="240665" indent="-240665">
              <a:buSzPct val="100000"/>
              <a:buAutoNum type="arabicPeriod"/>
            </a:pPr>
            <a:r>
              <a:rPr sz="2000">
                <a:solidFill>
                  <a:schemeClr val="bg1"/>
                </a:solidFill>
                <a:latin typeface="华文新魏" panose="02010800040101010101" charset="-122"/>
                <a:ea typeface="华文新魏" panose="02010800040101010101" charset="-122"/>
                <a:cs typeface="华文新魏" panose="02010800040101010101" charset="-122"/>
                <a:sym typeface="+mn-ea"/>
              </a:rPr>
              <a:t>超链接方式在加强网络信息之间的联系的同时，改变了人们传统的线形阅读方式。</a:t>
            </a:r>
            <a:endParaRPr sz="2000">
              <a:solidFill>
                <a:schemeClr val="bg1"/>
              </a:solidFill>
              <a:latin typeface="华文新魏" panose="02010800040101010101" charset="-122"/>
              <a:ea typeface="华文新魏" panose="02010800040101010101" charset="-122"/>
              <a:cs typeface="华文新魏" panose="02010800040101010101" charset="-122"/>
              <a:sym typeface="+mn-ea"/>
            </a:endParaRPr>
          </a:p>
          <a:p>
            <a:pPr marL="240665" indent="-240665">
              <a:buSzPct val="100000"/>
              <a:buAutoNum type="arabicPeriod"/>
            </a:pPr>
            <a:r>
              <a:rPr sz="2000">
                <a:solidFill>
                  <a:schemeClr val="bg1"/>
                </a:solidFill>
                <a:latin typeface="华文新魏" panose="02010800040101010101" charset="-122"/>
                <a:ea typeface="华文新魏" panose="02010800040101010101" charset="-122"/>
                <a:cs typeface="华文新魏" panose="02010800040101010101" charset="-122"/>
                <a:sym typeface="+mn-ea"/>
              </a:rPr>
              <a:t>网络出版一方面要求载体能够进行快速的传播，另一方面要求用户必须用特定的设备来获取信息</a:t>
            </a:r>
            <a:endParaRPr sz="2000">
              <a:solidFill>
                <a:schemeClr val="bg1"/>
              </a:solidFill>
              <a:latin typeface="华文新魏" panose="02010800040101010101" charset="-122"/>
              <a:ea typeface="华文新魏" panose="02010800040101010101" charset="-122"/>
              <a:cs typeface="华文新魏" panose="02010800040101010101" charset="-122"/>
              <a:sym typeface="+mn-ea"/>
            </a:endParaRPr>
          </a:p>
          <a:p>
            <a:pPr marL="240665" indent="-240665">
              <a:buSzPct val="100000"/>
              <a:buAutoNum type="arabicPeriod"/>
            </a:pPr>
            <a:endParaRPr sz="2000">
              <a:solidFill>
                <a:schemeClr val="bg1"/>
              </a:solidFill>
              <a:latin typeface="华文新魏" panose="02010800040101010101" charset="-122"/>
              <a:ea typeface="华文新魏" panose="02010800040101010101" charset="-122"/>
              <a:cs typeface="华文新魏" panose="02010800040101010101" charset="-122"/>
              <a:sym typeface="+mn-ea"/>
            </a:endParaRPr>
          </a:p>
          <a:p>
            <a:pPr>
              <a:defRPr>
                <a:solidFill>
                  <a:srgbClr val="FF2600"/>
                </a:solidFill>
              </a:defRPr>
            </a:pPr>
            <a:r>
              <a:rPr sz="2000">
                <a:solidFill>
                  <a:srgbClr val="C00000"/>
                </a:solidFill>
                <a:latin typeface="华文新魏" panose="02010800040101010101" charset="-122"/>
                <a:ea typeface="华文新魏" panose="02010800040101010101" charset="-122"/>
                <a:cs typeface="华文新魏" panose="02010800040101010101" charset="-122"/>
                <a:sym typeface="+mn-ea"/>
              </a:rPr>
              <a:t>上网时间的限制、人的眼睛和身体的承受能力以及各种环境因素的干扰等，会使网络</a:t>
            </a:r>
            <a:endParaRPr sz="2000">
              <a:solidFill>
                <a:srgbClr val="C00000"/>
              </a:solidFill>
              <a:latin typeface="华文新魏" panose="02010800040101010101" charset="-122"/>
              <a:ea typeface="华文新魏" panose="02010800040101010101" charset="-122"/>
              <a:cs typeface="华文新魏" panose="02010800040101010101" charset="-122"/>
              <a:sym typeface="+mn-ea"/>
            </a:endParaRPr>
          </a:p>
          <a:p>
            <a:pPr>
              <a:defRPr>
                <a:solidFill>
                  <a:srgbClr val="FF2600"/>
                </a:solidFill>
              </a:defRPr>
            </a:pPr>
            <a:r>
              <a:rPr sz="2000">
                <a:solidFill>
                  <a:srgbClr val="C00000"/>
                </a:solidFill>
                <a:latin typeface="华文新魏" panose="02010800040101010101" charset="-122"/>
                <a:ea typeface="华文新魏" panose="02010800040101010101" charset="-122"/>
                <a:cs typeface="华文新魏" panose="02010800040101010101" charset="-122"/>
                <a:sym typeface="+mn-ea"/>
              </a:rPr>
              <a:t>阅读变成一种片段式的行为。（标题党</a:t>
            </a:r>
            <a:r>
              <a:rPr>
                <a:solidFill>
                  <a:srgbClr val="C00000"/>
                </a:solidFill>
                <a:latin typeface="华文新魏" panose="02010800040101010101" charset="-122"/>
                <a:ea typeface="华文新魏" panose="02010800040101010101" charset="-122"/>
                <a:cs typeface="华文新魏" panose="02010800040101010101" charset="-122"/>
                <a:sym typeface="+mn-ea"/>
              </a:rPr>
              <a:t>）</a:t>
            </a:r>
            <a:endParaRPr kumimoji="0" lang="zh-CN" altLang="en-US" b="0" i="0" u="none" strike="noStrike" kern="1200" cap="none" spc="0" normalizeH="0" baseline="0" noProof="0" dirty="0">
              <a:ln>
                <a:noFill/>
              </a:ln>
              <a:solidFill>
                <a:srgbClr val="C00000"/>
              </a:solidFill>
              <a:effectLst/>
              <a:uLnTx/>
              <a:uFillTx/>
              <a:latin typeface="华文新魏" panose="02010800040101010101" charset="-122"/>
              <a:ea typeface="华文新魏" panose="02010800040101010101" charset="-122"/>
              <a:cs typeface="华文新魏" panose="02010800040101010101" charset="-122"/>
              <a:sym typeface="+mn-ea"/>
            </a:endParaRPr>
          </a:p>
        </p:txBody>
      </p:sp>
      <p:sp>
        <p:nvSpPr>
          <p:cNvPr id="117" name="张-19-矩形-Rectangle"/>
          <p:cNvSpPr/>
          <p:nvPr/>
        </p:nvSpPr>
        <p:spPr>
          <a:xfrm>
            <a:off x="5728970" y="1798955"/>
            <a:ext cx="3395345" cy="460375"/>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sz="2400">
                <a:solidFill>
                  <a:schemeClr val="bg1"/>
                </a:solidFill>
                <a:latin typeface="华文新魏" panose="02010800040101010101" charset="-122"/>
                <a:ea typeface="华文新魏" panose="02010800040101010101" charset="-122"/>
                <a:sym typeface="+mn-ea"/>
              </a:rPr>
              <a:t>五、网络技术的限制性</a:t>
            </a:r>
            <a:r>
              <a:rPr sz="2400">
                <a:sym typeface="+mn-ea"/>
              </a:rPr>
              <a:t> </a:t>
            </a:r>
            <a:endParaRPr kumimoji="0" lang="zh-CN" altLang="en-US" sz="2400" b="0" i="0" u="none" strike="noStrike" kern="1200" cap="none" spc="0" normalizeH="0" baseline="0" noProof="0" dirty="0">
              <a:ln>
                <a:noFill/>
              </a:ln>
              <a:solidFill>
                <a:prstClr val="black"/>
              </a:solidFill>
              <a:effectLst/>
              <a:uLnTx/>
              <a:uFillTx/>
            </a:endParaRPr>
          </a:p>
        </p:txBody>
      </p:sp>
      <p:sp>
        <p:nvSpPr>
          <p:cNvPr id="3" name="文本框 2"/>
          <p:cNvSpPr txBox="1"/>
          <p:nvPr/>
        </p:nvSpPr>
        <p:spPr>
          <a:xfrm>
            <a:off x="768350" y="3180080"/>
            <a:ext cx="3573145" cy="1291590"/>
          </a:xfrm>
          <a:prstGeom prst="rect">
            <a:avLst/>
          </a:prstGeom>
          <a:noFill/>
        </p:spPr>
        <p:txBody>
          <a:bodyPr wrap="square" rtlCol="0">
            <a:spAutoFit/>
          </a:bodyPr>
          <a:p>
            <a:pPr algn="l">
              <a:lnSpc>
                <a:spcPct val="130000"/>
              </a:lnSpc>
            </a:pPr>
            <a:r>
              <a:rPr lang="en-US" sz="2000">
                <a:solidFill>
                  <a:schemeClr val="bg1"/>
                </a:solidFill>
                <a:latin typeface="华文新魏" panose="02010800040101010101" charset="-122"/>
                <a:ea typeface="华文新魏" panose="02010800040101010101" charset="-122"/>
                <a:sym typeface="+mn-ea"/>
              </a:rPr>
              <a:t>1</a:t>
            </a:r>
            <a:r>
              <a:rPr lang="zh-CN" altLang="en-US" sz="2000">
                <a:solidFill>
                  <a:schemeClr val="bg1"/>
                </a:solidFill>
                <a:latin typeface="华文新魏" panose="02010800040101010101" charset="-122"/>
                <a:ea typeface="华文新魏" panose="02010800040101010101" charset="-122"/>
                <a:sym typeface="+mn-ea"/>
              </a:rPr>
              <a:t>、</a:t>
            </a:r>
            <a:r>
              <a:rPr sz="2000">
                <a:solidFill>
                  <a:schemeClr val="bg1"/>
                </a:solidFill>
                <a:latin typeface="华文新魏" panose="02010800040101010101" charset="-122"/>
                <a:ea typeface="华文新魏" panose="02010800040101010101" charset="-122"/>
                <a:sym typeface="+mn-ea"/>
              </a:rPr>
              <a:t>站内搜索引擎</a:t>
            </a:r>
            <a:endParaRPr sz="2000">
              <a:solidFill>
                <a:schemeClr val="bg1"/>
              </a:solidFill>
              <a:latin typeface="华文新魏" panose="02010800040101010101" charset="-122"/>
              <a:ea typeface="华文新魏" panose="02010800040101010101" charset="-122"/>
              <a:sym typeface="+mn-ea"/>
            </a:endParaRPr>
          </a:p>
          <a:p>
            <a:pPr algn="l">
              <a:lnSpc>
                <a:spcPct val="130000"/>
              </a:lnSpc>
            </a:pPr>
            <a:r>
              <a:rPr lang="en-US" sz="2000">
                <a:solidFill>
                  <a:schemeClr val="bg1"/>
                </a:solidFill>
                <a:latin typeface="华文新魏" panose="02010800040101010101" charset="-122"/>
                <a:ea typeface="华文新魏" panose="02010800040101010101" charset="-122"/>
                <a:sym typeface="+mn-ea"/>
              </a:rPr>
              <a:t>2</a:t>
            </a:r>
            <a:r>
              <a:rPr lang="zh-CN" altLang="en-US" sz="2000">
                <a:solidFill>
                  <a:schemeClr val="bg1"/>
                </a:solidFill>
                <a:latin typeface="华文新魏" panose="02010800040101010101" charset="-122"/>
                <a:ea typeface="华文新魏" panose="02010800040101010101" charset="-122"/>
                <a:sym typeface="+mn-ea"/>
              </a:rPr>
              <a:t>、</a:t>
            </a:r>
            <a:r>
              <a:rPr sz="2000">
                <a:solidFill>
                  <a:schemeClr val="bg1"/>
                </a:solidFill>
                <a:latin typeface="华文新魏" panose="02010800040101010101" charset="-122"/>
                <a:ea typeface="华文新魏" panose="02010800040101010101" charset="-122"/>
                <a:sym typeface="+mn-ea"/>
              </a:rPr>
              <a:t>数字信息资源建设使检索范围无国界</a:t>
            </a:r>
            <a:endParaRPr lang="zh-CN" altLang="en-US" sz="2000" dirty="0" smtClean="0">
              <a:solidFill>
                <a:schemeClr val="bg1"/>
              </a:solidFill>
              <a:latin typeface="华文新魏" panose="02010800040101010101" charset="-122"/>
              <a:ea typeface="华文新魏" panose="02010800040101010101"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 name="文本框 32"/>
          <p:cNvSpPr txBox="1"/>
          <p:nvPr>
            <p:custDataLst>
              <p:tags r:id="rId1"/>
            </p:custDataLst>
          </p:nvPr>
        </p:nvSpPr>
        <p:spPr>
          <a:xfrm>
            <a:off x="1121410" y="2470785"/>
            <a:ext cx="10193020" cy="4234180"/>
          </a:xfrm>
          <a:prstGeom prst="rect">
            <a:avLst/>
          </a:prstGeom>
          <a:noFill/>
        </p:spPr>
        <p:txBody>
          <a:bodyPr wrap="square" tIns="46800" bIns="46800" rtlCol="0"/>
          <a:lstStyle>
            <a:defPPr>
              <a:defRPr lang="en-US"/>
            </a:defPPr>
            <a:lvl1pPr>
              <a:lnSpc>
                <a:spcPct val="120000"/>
              </a:lnSpc>
              <a:defRPr kumimoji="1" b="1">
                <a:solidFill>
                  <a:srgbClr val="2196F3"/>
                </a:solidFill>
                <a:latin typeface="微软雅黑" panose="020B0503020204020204" pitchFamily="34" charset="-122"/>
              </a:defRPr>
            </a:lvl1pPr>
          </a:lstStyle>
          <a:p>
            <a:r>
              <a:rPr sz="2000" b="0">
                <a:solidFill>
                  <a:schemeClr val="tx1"/>
                </a:solidFill>
                <a:sym typeface="+mn-ea"/>
              </a:rPr>
              <a:t>传统报纸是线形叙述思维，网络新闻更多采用超文本结构在超文本、超媒体的编排模式中，各节点中存放着文字、图像、音频、视频等信息或者是他们的组合方式。超链接就是描述各节点间的关系，每一个节点通过超链接可与其他多个节点发生关联，相对独立的节点信息和表达他们之间关系的链接构成了网状结构的信息网络。文本结构的不同意味着编辑思维方式的变革，传统的思维方式通常是直线、单向、遵循时刻顺序和逻辑、缺乏变化的，网络编辑不仅要熟悉传统的平面思维、线形思维，更要拥有超文本思维——一种立体的、发散性、跳跃式网状思维。非线形编辑就是用以电脑为载体的数字技术把任何一段文字文本、图画文本、声音文本和影像文本等编入任何文档，在计算机中对各种元素素材进行编辑操作，并将最终结果输出到计算机硬盘、磁带、录像带等记录设备上的一系列完整的工艺过程。</a:t>
            </a:r>
            <a:endParaRPr kumimoji="0" sz="2000" b="0">
              <a:solidFill>
                <a:schemeClr val="tx1"/>
              </a:solidFill>
              <a:latin typeface="+mn-lt"/>
              <a:sym typeface="+mn-ea"/>
            </a:endParaRPr>
          </a:p>
        </p:txBody>
      </p:sp>
      <p:sp>
        <p:nvSpPr>
          <p:cNvPr id="2" name="文本框 1"/>
          <p:cNvSpPr txBox="1"/>
          <p:nvPr>
            <p:custDataLst>
              <p:tags r:id="rId2"/>
            </p:custDataLst>
          </p:nvPr>
        </p:nvSpPr>
        <p:spPr>
          <a:xfrm>
            <a:off x="1460500" y="1739900"/>
            <a:ext cx="4540885" cy="730885"/>
          </a:xfrm>
          <a:prstGeom prst="rect">
            <a:avLst/>
          </a:prstGeom>
          <a:noFill/>
        </p:spPr>
        <p:txBody>
          <a:bodyPr wrap="square" tIns="46800" bIns="46800" rtlCol="0" anchor="ctr" anchorCtr="0">
            <a:normAutofit/>
          </a:bodyPr>
          <a:lstStyle/>
          <a:p>
            <a:r>
              <a:rPr sz="2000">
                <a:sym typeface="+mn-ea"/>
              </a:rPr>
              <a:t>六、编辑作品的原创性追求</a:t>
            </a:r>
            <a:endParaRPr kumimoji="0" lang="zh-CN" altLang="en-US" sz="2000" b="1" i="0" u="none" strike="noStrike" kern="1200" cap="none" spc="300" normalizeH="0" noProof="0">
              <a:ln>
                <a:noFill/>
              </a:ln>
              <a:solidFill>
                <a:srgbClr val="1F74AD"/>
              </a:solidFill>
              <a:effectLst/>
              <a:uLnTx/>
              <a:uFillTx/>
              <a:latin typeface="Arial" panose="020B0604020202090204" pitchFamily="34" charset="0"/>
              <a:ea typeface="微软雅黑" panose="020B0503020204020204" pitchFamily="34" charset="-122"/>
              <a:sym typeface="+mn-ea"/>
            </a:endParaRPr>
          </a:p>
        </p:txBody>
      </p:sp>
      <p:sp>
        <p:nvSpPr>
          <p:cNvPr id="51" name="张-4-矩形-Rectangle"/>
          <p:cNvSpPr/>
          <p:nvPr/>
        </p:nvSpPr>
        <p:spPr>
          <a:xfrm>
            <a:off x="-15875" y="0"/>
            <a:ext cx="12207762" cy="7292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5" name="文本框 4"/>
          <p:cNvSpPr txBox="1"/>
          <p:nvPr/>
        </p:nvSpPr>
        <p:spPr>
          <a:xfrm>
            <a:off x="659130" y="850265"/>
            <a:ext cx="5466080" cy="730885"/>
          </a:xfrm>
          <a:prstGeom prst="rect">
            <a:avLst/>
          </a:prstGeom>
          <a:noFill/>
        </p:spPr>
        <p:txBody>
          <a:bodyPr wrap="none" rtlCol="0">
            <a:spAutoFit/>
          </a:bodyPr>
          <a:p>
            <a:pPr algn="l">
              <a:lnSpc>
                <a:spcPct val="130000"/>
              </a:lnSpc>
            </a:pPr>
            <a:r>
              <a:rPr sz="3200">
                <a:latin typeface="华文新魏" panose="02010800040101010101" charset="-122"/>
                <a:ea typeface="华文新魏" panose="02010800040101010101" charset="-122"/>
                <a:sym typeface="+mn-ea"/>
              </a:rPr>
              <a:t>二、网络新闻编辑技术的特性</a:t>
            </a:r>
            <a:endParaRPr lang="zh-CN" altLang="en-US" sz="3200" dirty="0" smtClean="0">
              <a:latin typeface="华文新魏" panose="02010800040101010101" charset="-122"/>
              <a:ea typeface="华文新魏" panose="0201080004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张-3-矩形-Rectangle"/>
          <p:cNvSpPr/>
          <p:nvPr/>
        </p:nvSpPr>
        <p:spPr>
          <a:xfrm>
            <a:off x="608330" y="383540"/>
            <a:ext cx="759396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sz="3200">
                <a:latin typeface="华文新魏" panose="02010800040101010101" charset="-122"/>
                <a:ea typeface="华文新魏" panose="02010800040101010101" charset="-122"/>
                <a:sym typeface="+mn-ea"/>
              </a:rPr>
              <a:t>三、网络新闻编辑工作的程序</a:t>
            </a:r>
            <a:endParaRPr kumimoji="0" lang="zh-CN" altLang="en-US" sz="3200" b="1" i="0" u="none" strike="noStrike" kern="1200" cap="none" spc="300" normalizeH="0" baseline="0" noProof="0" dirty="0">
              <a:ln>
                <a:noFill/>
              </a:ln>
              <a:solidFill>
                <a:schemeClr val="accent1"/>
              </a:solidFill>
              <a:effectLst/>
              <a:uLnTx/>
              <a:uFillTx/>
              <a:latin typeface="华文新魏" panose="02010800040101010101" charset="-122"/>
              <a:ea typeface="华文新魏" panose="02010800040101010101" charset="-122"/>
              <a:sym typeface="+mn-ea"/>
            </a:endParaRPr>
          </a:p>
        </p:txBody>
      </p:sp>
      <p:cxnSp>
        <p:nvCxnSpPr>
          <p:cNvPr id="11" name="张-10-连接符-Line"/>
          <p:cNvCxnSpPr/>
          <p:nvPr/>
        </p:nvCxnSpPr>
        <p:spPr>
          <a:xfrm>
            <a:off x="982980" y="3500755"/>
            <a:ext cx="0" cy="1224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张-11-连接符-Line"/>
          <p:cNvCxnSpPr/>
          <p:nvPr/>
        </p:nvCxnSpPr>
        <p:spPr>
          <a:xfrm flipH="1">
            <a:off x="2639060" y="3501390"/>
            <a:ext cx="10795" cy="1799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张-12-连接符-Line"/>
          <p:cNvCxnSpPr/>
          <p:nvPr/>
        </p:nvCxnSpPr>
        <p:spPr>
          <a:xfrm flipH="1">
            <a:off x="4365625" y="2204720"/>
            <a:ext cx="1905" cy="1280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张-13-连接符-Line"/>
          <p:cNvCxnSpPr/>
          <p:nvPr/>
        </p:nvCxnSpPr>
        <p:spPr>
          <a:xfrm>
            <a:off x="5248275" y="3869690"/>
            <a:ext cx="0" cy="1272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张-14-连接符-Line"/>
          <p:cNvCxnSpPr/>
          <p:nvPr/>
        </p:nvCxnSpPr>
        <p:spPr>
          <a:xfrm>
            <a:off x="7803280" y="2060339"/>
            <a:ext cx="0" cy="1333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张-15-连接符-Line"/>
          <p:cNvCxnSpPr/>
          <p:nvPr/>
        </p:nvCxnSpPr>
        <p:spPr>
          <a:xfrm flipH="1">
            <a:off x="9535795" y="1887855"/>
            <a:ext cx="18415" cy="1505585"/>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张-17-组合-Group"/>
          <p:cNvGrpSpPr/>
          <p:nvPr/>
        </p:nvGrpSpPr>
        <p:grpSpPr>
          <a:xfrm>
            <a:off x="958121" y="5652387"/>
            <a:ext cx="10442575" cy="346002"/>
            <a:chOff x="874713" y="3126214"/>
            <a:chExt cx="10442575" cy="605572"/>
          </a:xfrm>
        </p:grpSpPr>
        <p:cxnSp>
          <p:nvCxnSpPr>
            <p:cNvPr id="19" name="张-17-1-连接符-Line"/>
            <p:cNvCxnSpPr/>
            <p:nvPr/>
          </p:nvCxnSpPr>
          <p:spPr>
            <a:xfrm>
              <a:off x="874713"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张-17-2-连接符-Line"/>
            <p:cNvCxnSpPr/>
            <p:nvPr/>
          </p:nvCxnSpPr>
          <p:spPr>
            <a:xfrm>
              <a:off x="9990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张-17-3-连接符-Line"/>
            <p:cNvCxnSpPr/>
            <p:nvPr/>
          </p:nvCxnSpPr>
          <p:spPr>
            <a:xfrm>
              <a:off x="11233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张-17-4-连接符-Line"/>
            <p:cNvCxnSpPr/>
            <p:nvPr/>
          </p:nvCxnSpPr>
          <p:spPr>
            <a:xfrm>
              <a:off x="12476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张-17-5-连接符-Line"/>
            <p:cNvCxnSpPr/>
            <p:nvPr/>
          </p:nvCxnSpPr>
          <p:spPr>
            <a:xfrm>
              <a:off x="13719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张-17-6-连接符-Line"/>
            <p:cNvCxnSpPr/>
            <p:nvPr/>
          </p:nvCxnSpPr>
          <p:spPr>
            <a:xfrm>
              <a:off x="16206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张-17-7-连接符-Line"/>
            <p:cNvCxnSpPr/>
            <p:nvPr/>
          </p:nvCxnSpPr>
          <p:spPr>
            <a:xfrm>
              <a:off x="18692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张-17-8-连接符-Line"/>
            <p:cNvCxnSpPr/>
            <p:nvPr/>
          </p:nvCxnSpPr>
          <p:spPr>
            <a:xfrm>
              <a:off x="14962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张-17-9-连接符-Line"/>
            <p:cNvCxnSpPr/>
            <p:nvPr/>
          </p:nvCxnSpPr>
          <p:spPr>
            <a:xfrm>
              <a:off x="17449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张-17-10-连接符-Line"/>
            <p:cNvCxnSpPr/>
            <p:nvPr/>
          </p:nvCxnSpPr>
          <p:spPr>
            <a:xfrm>
              <a:off x="199355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张-17-11-连接符-Line"/>
            <p:cNvCxnSpPr/>
            <p:nvPr/>
          </p:nvCxnSpPr>
          <p:spPr>
            <a:xfrm>
              <a:off x="211787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张-17-12-连接符-Line"/>
            <p:cNvCxnSpPr/>
            <p:nvPr/>
          </p:nvCxnSpPr>
          <p:spPr>
            <a:xfrm>
              <a:off x="224218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张-17-13-连接符-Line"/>
            <p:cNvCxnSpPr/>
            <p:nvPr/>
          </p:nvCxnSpPr>
          <p:spPr>
            <a:xfrm>
              <a:off x="2366505"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张-17-14-连接符-Line"/>
            <p:cNvCxnSpPr/>
            <p:nvPr/>
          </p:nvCxnSpPr>
          <p:spPr>
            <a:xfrm>
              <a:off x="249082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 name="张-17-15-连接符-Line"/>
            <p:cNvCxnSpPr/>
            <p:nvPr/>
          </p:nvCxnSpPr>
          <p:spPr>
            <a:xfrm>
              <a:off x="261513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张-17-16-连接符-Line"/>
            <p:cNvCxnSpPr/>
            <p:nvPr/>
          </p:nvCxnSpPr>
          <p:spPr>
            <a:xfrm>
              <a:off x="273945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 name="张-17-17-连接符-Line"/>
            <p:cNvCxnSpPr/>
            <p:nvPr/>
          </p:nvCxnSpPr>
          <p:spPr>
            <a:xfrm>
              <a:off x="286376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张-17-18-连接符-Line"/>
            <p:cNvCxnSpPr/>
            <p:nvPr/>
          </p:nvCxnSpPr>
          <p:spPr>
            <a:xfrm>
              <a:off x="298808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张-17-19-连接符-Line"/>
            <p:cNvCxnSpPr/>
            <p:nvPr/>
          </p:nvCxnSpPr>
          <p:spPr>
            <a:xfrm>
              <a:off x="311240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张-17-20-连接符-Line"/>
            <p:cNvCxnSpPr/>
            <p:nvPr/>
          </p:nvCxnSpPr>
          <p:spPr>
            <a:xfrm>
              <a:off x="323671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张-17-21-连接符-Line"/>
            <p:cNvCxnSpPr/>
            <p:nvPr/>
          </p:nvCxnSpPr>
          <p:spPr>
            <a:xfrm>
              <a:off x="336103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0" name="张-17-22-连接符-Line"/>
            <p:cNvCxnSpPr/>
            <p:nvPr/>
          </p:nvCxnSpPr>
          <p:spPr>
            <a:xfrm>
              <a:off x="348534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张-17-23-连接符-Line"/>
            <p:cNvCxnSpPr/>
            <p:nvPr/>
          </p:nvCxnSpPr>
          <p:spPr>
            <a:xfrm>
              <a:off x="360966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2" name="张-17-24-连接符-Line"/>
            <p:cNvCxnSpPr/>
            <p:nvPr/>
          </p:nvCxnSpPr>
          <p:spPr>
            <a:xfrm>
              <a:off x="373398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3" name="张-17-25-连接符-Line"/>
            <p:cNvCxnSpPr/>
            <p:nvPr/>
          </p:nvCxnSpPr>
          <p:spPr>
            <a:xfrm>
              <a:off x="3858297"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4" name="张-17-26-连接符-Line"/>
            <p:cNvCxnSpPr/>
            <p:nvPr/>
          </p:nvCxnSpPr>
          <p:spPr>
            <a:xfrm>
              <a:off x="398261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5" name="张-17-27-连接符-Line"/>
            <p:cNvCxnSpPr/>
            <p:nvPr/>
          </p:nvCxnSpPr>
          <p:spPr>
            <a:xfrm>
              <a:off x="41069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张-17-28-连接符-Line"/>
            <p:cNvCxnSpPr/>
            <p:nvPr/>
          </p:nvCxnSpPr>
          <p:spPr>
            <a:xfrm>
              <a:off x="42312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7" name="张-17-29-连接符-Line"/>
            <p:cNvCxnSpPr/>
            <p:nvPr/>
          </p:nvCxnSpPr>
          <p:spPr>
            <a:xfrm>
              <a:off x="43555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张-17-30-连接符-Line"/>
            <p:cNvCxnSpPr/>
            <p:nvPr/>
          </p:nvCxnSpPr>
          <p:spPr>
            <a:xfrm>
              <a:off x="44798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9" name="张-17-31-连接符-Line"/>
            <p:cNvCxnSpPr/>
            <p:nvPr/>
          </p:nvCxnSpPr>
          <p:spPr>
            <a:xfrm>
              <a:off x="46041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0" name="张-17-32-连接符-Line"/>
            <p:cNvCxnSpPr/>
            <p:nvPr/>
          </p:nvCxnSpPr>
          <p:spPr>
            <a:xfrm>
              <a:off x="47285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1" name="张-17-33-连接符-Line"/>
            <p:cNvCxnSpPr/>
            <p:nvPr/>
          </p:nvCxnSpPr>
          <p:spPr>
            <a:xfrm>
              <a:off x="48528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张-17-34-连接符-Line"/>
            <p:cNvCxnSpPr/>
            <p:nvPr/>
          </p:nvCxnSpPr>
          <p:spPr>
            <a:xfrm>
              <a:off x="49771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张-17-35-连接符-Line"/>
            <p:cNvCxnSpPr/>
            <p:nvPr/>
          </p:nvCxnSpPr>
          <p:spPr>
            <a:xfrm>
              <a:off x="510145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张-17-36-连接符-Line"/>
            <p:cNvCxnSpPr/>
            <p:nvPr/>
          </p:nvCxnSpPr>
          <p:spPr>
            <a:xfrm>
              <a:off x="522577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张-17-37-连接符-Line"/>
            <p:cNvCxnSpPr/>
            <p:nvPr/>
          </p:nvCxnSpPr>
          <p:spPr>
            <a:xfrm>
              <a:off x="5350089"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6" name="张-17-38-连接符-Line"/>
            <p:cNvCxnSpPr/>
            <p:nvPr/>
          </p:nvCxnSpPr>
          <p:spPr>
            <a:xfrm>
              <a:off x="547440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7" name="张-17-39-连接符-Line"/>
            <p:cNvCxnSpPr/>
            <p:nvPr/>
          </p:nvCxnSpPr>
          <p:spPr>
            <a:xfrm>
              <a:off x="559872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8" name="张-17-40-连接符-Line"/>
            <p:cNvCxnSpPr/>
            <p:nvPr/>
          </p:nvCxnSpPr>
          <p:spPr>
            <a:xfrm>
              <a:off x="572303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9" name="张-17-41-连接符-Line"/>
            <p:cNvCxnSpPr/>
            <p:nvPr/>
          </p:nvCxnSpPr>
          <p:spPr>
            <a:xfrm>
              <a:off x="584735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0" name="张-17-42-连接符-Line"/>
            <p:cNvCxnSpPr/>
            <p:nvPr/>
          </p:nvCxnSpPr>
          <p:spPr>
            <a:xfrm>
              <a:off x="597166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1" name="张-17-43-连接符-Line"/>
            <p:cNvCxnSpPr/>
            <p:nvPr/>
          </p:nvCxnSpPr>
          <p:spPr>
            <a:xfrm>
              <a:off x="609598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2" name="张-17-44-连接符-Line"/>
            <p:cNvCxnSpPr/>
            <p:nvPr/>
          </p:nvCxnSpPr>
          <p:spPr>
            <a:xfrm>
              <a:off x="622030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3" name="张-17-45-连接符-Line"/>
            <p:cNvCxnSpPr/>
            <p:nvPr/>
          </p:nvCxnSpPr>
          <p:spPr>
            <a:xfrm>
              <a:off x="634461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4" name="张-17-46-连接符-Line"/>
            <p:cNvCxnSpPr/>
            <p:nvPr/>
          </p:nvCxnSpPr>
          <p:spPr>
            <a:xfrm>
              <a:off x="646893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5" name="张-17-47-连接符-Line"/>
            <p:cNvCxnSpPr/>
            <p:nvPr/>
          </p:nvCxnSpPr>
          <p:spPr>
            <a:xfrm>
              <a:off x="659324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张-17-48-连接符-Line"/>
            <p:cNvCxnSpPr/>
            <p:nvPr/>
          </p:nvCxnSpPr>
          <p:spPr>
            <a:xfrm>
              <a:off x="671756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张-17-49-连接符-Line"/>
            <p:cNvCxnSpPr/>
            <p:nvPr/>
          </p:nvCxnSpPr>
          <p:spPr>
            <a:xfrm>
              <a:off x="6841881"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8" name="张-17-50-连接符-Line"/>
            <p:cNvCxnSpPr/>
            <p:nvPr/>
          </p:nvCxnSpPr>
          <p:spPr>
            <a:xfrm>
              <a:off x="696619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张-17-51-连接符-Line"/>
            <p:cNvCxnSpPr/>
            <p:nvPr/>
          </p:nvCxnSpPr>
          <p:spPr>
            <a:xfrm>
              <a:off x="709051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0" name="张-17-52-连接符-Line"/>
            <p:cNvCxnSpPr/>
            <p:nvPr/>
          </p:nvCxnSpPr>
          <p:spPr>
            <a:xfrm>
              <a:off x="72148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张-17-53-连接符-Line"/>
            <p:cNvCxnSpPr/>
            <p:nvPr/>
          </p:nvCxnSpPr>
          <p:spPr>
            <a:xfrm>
              <a:off x="73391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2" name="张-17-54-连接符-Line"/>
            <p:cNvCxnSpPr/>
            <p:nvPr/>
          </p:nvCxnSpPr>
          <p:spPr>
            <a:xfrm>
              <a:off x="74634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3" name="张-17-55-连接符-Line"/>
            <p:cNvCxnSpPr/>
            <p:nvPr/>
          </p:nvCxnSpPr>
          <p:spPr>
            <a:xfrm>
              <a:off x="75877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4" name="张-17-56-连接符-Line"/>
            <p:cNvCxnSpPr/>
            <p:nvPr/>
          </p:nvCxnSpPr>
          <p:spPr>
            <a:xfrm>
              <a:off x="77120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5" name="张-17-57-连接符-Line"/>
            <p:cNvCxnSpPr/>
            <p:nvPr/>
          </p:nvCxnSpPr>
          <p:spPr>
            <a:xfrm>
              <a:off x="78364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张-17-58-连接符-Line"/>
            <p:cNvCxnSpPr/>
            <p:nvPr/>
          </p:nvCxnSpPr>
          <p:spPr>
            <a:xfrm>
              <a:off x="79607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7" name="张-17-59-连接符-Line"/>
            <p:cNvCxnSpPr/>
            <p:nvPr/>
          </p:nvCxnSpPr>
          <p:spPr>
            <a:xfrm>
              <a:off x="80850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张-17-60-连接符-Line"/>
            <p:cNvCxnSpPr/>
            <p:nvPr/>
          </p:nvCxnSpPr>
          <p:spPr>
            <a:xfrm>
              <a:off x="820935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张-17-61-连接符-Line"/>
            <p:cNvCxnSpPr/>
            <p:nvPr/>
          </p:nvCxnSpPr>
          <p:spPr>
            <a:xfrm>
              <a:off x="8333673"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张-17-62-连接符-Line"/>
            <p:cNvCxnSpPr/>
            <p:nvPr/>
          </p:nvCxnSpPr>
          <p:spPr>
            <a:xfrm>
              <a:off x="845798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张-17-63-连接符-Line"/>
            <p:cNvCxnSpPr/>
            <p:nvPr/>
          </p:nvCxnSpPr>
          <p:spPr>
            <a:xfrm>
              <a:off x="858230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张-17-64-连接符-Line"/>
            <p:cNvCxnSpPr/>
            <p:nvPr/>
          </p:nvCxnSpPr>
          <p:spPr>
            <a:xfrm>
              <a:off x="870662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张-17-65-连接符-Line"/>
            <p:cNvCxnSpPr/>
            <p:nvPr/>
          </p:nvCxnSpPr>
          <p:spPr>
            <a:xfrm>
              <a:off x="883093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4" name="张-17-66-连接符-Line"/>
            <p:cNvCxnSpPr/>
            <p:nvPr/>
          </p:nvCxnSpPr>
          <p:spPr>
            <a:xfrm>
              <a:off x="895525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5" name="张-17-67-连接符-Line"/>
            <p:cNvCxnSpPr/>
            <p:nvPr/>
          </p:nvCxnSpPr>
          <p:spPr>
            <a:xfrm>
              <a:off x="907956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张-17-68-连接符-Line"/>
            <p:cNvCxnSpPr/>
            <p:nvPr/>
          </p:nvCxnSpPr>
          <p:spPr>
            <a:xfrm>
              <a:off x="920388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7" name="张-17-69-连接符-Line"/>
            <p:cNvCxnSpPr/>
            <p:nvPr/>
          </p:nvCxnSpPr>
          <p:spPr>
            <a:xfrm>
              <a:off x="932820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张-17-70-连接符-Line"/>
            <p:cNvCxnSpPr/>
            <p:nvPr/>
          </p:nvCxnSpPr>
          <p:spPr>
            <a:xfrm>
              <a:off x="945251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9" name="张-17-71-连接符-Line"/>
            <p:cNvCxnSpPr/>
            <p:nvPr/>
          </p:nvCxnSpPr>
          <p:spPr>
            <a:xfrm>
              <a:off x="957683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0" name="张-17-72-连接符-Line"/>
            <p:cNvCxnSpPr/>
            <p:nvPr/>
          </p:nvCxnSpPr>
          <p:spPr>
            <a:xfrm>
              <a:off x="970114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1" name="张-17-73-连接符-Line"/>
            <p:cNvCxnSpPr/>
            <p:nvPr/>
          </p:nvCxnSpPr>
          <p:spPr>
            <a:xfrm>
              <a:off x="9825465"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2" name="张-17-74-连接符-Line"/>
            <p:cNvCxnSpPr/>
            <p:nvPr/>
          </p:nvCxnSpPr>
          <p:spPr>
            <a:xfrm>
              <a:off x="994978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3" name="张-17-75-连接符-Line"/>
            <p:cNvCxnSpPr/>
            <p:nvPr/>
          </p:nvCxnSpPr>
          <p:spPr>
            <a:xfrm>
              <a:off x="1007409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4" name="张-17-76-连接符-Line"/>
            <p:cNvCxnSpPr/>
            <p:nvPr/>
          </p:nvCxnSpPr>
          <p:spPr>
            <a:xfrm>
              <a:off x="1019841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5" name="张-17-77-连接符-Line"/>
            <p:cNvCxnSpPr/>
            <p:nvPr/>
          </p:nvCxnSpPr>
          <p:spPr>
            <a:xfrm>
              <a:off x="104470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张-17-78-连接符-Line"/>
            <p:cNvCxnSpPr/>
            <p:nvPr/>
          </p:nvCxnSpPr>
          <p:spPr>
            <a:xfrm>
              <a:off x="106956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7" name="张-17-79-连接符-Line"/>
            <p:cNvCxnSpPr/>
            <p:nvPr/>
          </p:nvCxnSpPr>
          <p:spPr>
            <a:xfrm>
              <a:off x="103227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8" name="张-17-80-连接符-Line"/>
            <p:cNvCxnSpPr/>
            <p:nvPr/>
          </p:nvCxnSpPr>
          <p:spPr>
            <a:xfrm>
              <a:off x="105713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9" name="张-17-81-连接符-Line"/>
            <p:cNvCxnSpPr/>
            <p:nvPr/>
          </p:nvCxnSpPr>
          <p:spPr>
            <a:xfrm>
              <a:off x="108199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0" name="张-17-82-连接符-Line"/>
            <p:cNvCxnSpPr/>
            <p:nvPr/>
          </p:nvCxnSpPr>
          <p:spPr>
            <a:xfrm>
              <a:off x="109443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1" name="张-17-83-连接符-Line"/>
            <p:cNvCxnSpPr/>
            <p:nvPr/>
          </p:nvCxnSpPr>
          <p:spPr>
            <a:xfrm>
              <a:off x="110686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2" name="张-17-84-连接符-Line"/>
            <p:cNvCxnSpPr/>
            <p:nvPr/>
          </p:nvCxnSpPr>
          <p:spPr>
            <a:xfrm>
              <a:off x="111929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3" name="张-17-85-连接符-Line"/>
            <p:cNvCxnSpPr/>
            <p:nvPr/>
          </p:nvCxnSpPr>
          <p:spPr>
            <a:xfrm>
              <a:off x="11317288"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108" name="张-21-连接符-Line"/>
          <p:cNvCxnSpPr/>
          <p:nvPr/>
        </p:nvCxnSpPr>
        <p:spPr>
          <a:xfrm>
            <a:off x="2408238" y="150628"/>
            <a:ext cx="0" cy="432000"/>
          </a:xfrm>
          <a:prstGeom prst="line">
            <a:avLst/>
          </a:prstGeom>
          <a:ln w="12700">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9" name="张-22-矩形-Rectangle"/>
          <p:cNvSpPr/>
          <p:nvPr/>
        </p:nvSpPr>
        <p:spPr>
          <a:xfrm>
            <a:off x="2636313" y="207766"/>
            <a:ext cx="88998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rPr>
              <a:t>论文摘要</a:t>
            </a:r>
            <a:endParaRPr kumimoji="0" lang="zh-CN" altLang="en-US" sz="1400" b="0" i="0" u="none" strike="noStrike" kern="0" cap="none" spc="0" normalizeH="0" baseline="0" noProof="0" dirty="0">
              <a:ln>
                <a:noFill/>
              </a:ln>
              <a:solidFill>
                <a:prstClr val="white"/>
              </a:solidFill>
              <a:effectLst/>
              <a:uLnTx/>
              <a:uFillTx/>
            </a:endParaRPr>
          </a:p>
        </p:txBody>
      </p:sp>
      <p:sp>
        <p:nvSpPr>
          <p:cNvPr id="110" name="张-23-矩形-Rectangle"/>
          <p:cNvSpPr/>
          <p:nvPr/>
        </p:nvSpPr>
        <p:spPr>
          <a:xfrm>
            <a:off x="4037892" y="207766"/>
            <a:ext cx="144142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rPr>
              <a:t>国内外研究现状</a:t>
            </a:r>
            <a:endParaRPr kumimoji="0" lang="zh-CN" altLang="en-US" sz="1400" b="0" i="0" u="none" strike="noStrike" kern="0" cap="none" spc="0" normalizeH="0" baseline="0" noProof="0" dirty="0">
              <a:ln>
                <a:noFill/>
              </a:ln>
              <a:solidFill>
                <a:prstClr val="white"/>
              </a:solidFill>
              <a:effectLst/>
              <a:uLnTx/>
              <a:uFillTx/>
            </a:endParaRPr>
          </a:p>
        </p:txBody>
      </p:sp>
      <p:sp>
        <p:nvSpPr>
          <p:cNvPr id="111" name="张-24-矩形-Rectangle"/>
          <p:cNvSpPr/>
          <p:nvPr/>
        </p:nvSpPr>
        <p:spPr>
          <a:xfrm>
            <a:off x="5637843" y="207766"/>
            <a:ext cx="144142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rPr>
              <a:t>研究目的与意义</a:t>
            </a:r>
            <a:endParaRPr kumimoji="0" lang="zh-CN" altLang="en-US" sz="1400" b="0" i="0" u="none" strike="noStrike" kern="0" cap="none" spc="0" normalizeH="0" baseline="0" noProof="0" dirty="0">
              <a:ln>
                <a:noFill/>
              </a:ln>
              <a:solidFill>
                <a:prstClr val="white"/>
              </a:solidFill>
              <a:effectLst/>
              <a:uLnTx/>
              <a:uFillTx/>
            </a:endParaRPr>
          </a:p>
        </p:txBody>
      </p:sp>
      <p:sp>
        <p:nvSpPr>
          <p:cNvPr id="112" name="张-25-矩形-Rectangle"/>
          <p:cNvSpPr/>
          <p:nvPr/>
        </p:nvSpPr>
        <p:spPr>
          <a:xfrm>
            <a:off x="7237794" y="207766"/>
            <a:ext cx="144142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rPr>
              <a:t>研究思路及过程</a:t>
            </a:r>
            <a:endParaRPr kumimoji="0" lang="zh-CN" altLang="en-US" sz="1400" b="0" i="0" u="none" strike="noStrike" kern="0" cap="none" spc="0" normalizeH="0" baseline="0" noProof="0" dirty="0">
              <a:ln>
                <a:noFill/>
              </a:ln>
              <a:solidFill>
                <a:prstClr val="white"/>
              </a:solidFill>
              <a:effectLst/>
              <a:uLnTx/>
              <a:uFillTx/>
            </a:endParaRPr>
          </a:p>
        </p:txBody>
      </p:sp>
      <p:sp>
        <p:nvSpPr>
          <p:cNvPr id="114" name="张-27-矩形-Rectangle"/>
          <p:cNvSpPr/>
          <p:nvPr/>
        </p:nvSpPr>
        <p:spPr>
          <a:xfrm>
            <a:off x="10437698" y="207766"/>
            <a:ext cx="144142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rPr>
              <a:t>研究创新与不足</a:t>
            </a:r>
            <a:endParaRPr kumimoji="0" lang="zh-CN" altLang="en-US" sz="1400" b="0" i="0" u="none" strike="noStrike" kern="0" cap="none" spc="0" normalizeH="0" baseline="0" noProof="0" dirty="0">
              <a:ln>
                <a:noFill/>
              </a:ln>
              <a:solidFill>
                <a:prstClr val="white"/>
              </a:solidFill>
              <a:effectLst/>
              <a:uLnTx/>
              <a:uFillTx/>
            </a:endParaRPr>
          </a:p>
        </p:txBody>
      </p:sp>
      <p:pic>
        <p:nvPicPr>
          <p:cNvPr id="115" name="张-5-图片-Picture"/>
          <p:cNvPicPr>
            <a:picLocks noChangeAspect="1"/>
          </p:cNvPicPr>
          <p:nvPr/>
        </p:nvPicPr>
        <p:blipFill>
          <a:blip r:embed="rId1"/>
          <a:stretch>
            <a:fillRect/>
          </a:stretch>
        </p:blipFill>
        <p:spPr>
          <a:xfrm>
            <a:off x="312882" y="134790"/>
            <a:ext cx="463676" cy="463676"/>
          </a:xfrm>
          <a:prstGeom prst="rect">
            <a:avLst/>
          </a:prstGeom>
        </p:spPr>
      </p:pic>
      <p:pic>
        <p:nvPicPr>
          <p:cNvPr id="116" name="张-6-图片-Picture"/>
          <p:cNvPicPr>
            <a:picLocks noChangeAspect="1"/>
          </p:cNvPicPr>
          <p:nvPr/>
        </p:nvPicPr>
        <p:blipFill>
          <a:blip r:embed="rId2"/>
          <a:stretch>
            <a:fillRect/>
          </a:stretch>
        </p:blipFill>
        <p:spPr>
          <a:xfrm>
            <a:off x="956671" y="167211"/>
            <a:ext cx="939976" cy="388885"/>
          </a:xfrm>
          <a:prstGeom prst="rect">
            <a:avLst/>
          </a:prstGeom>
        </p:spPr>
      </p:pic>
      <p:cxnSp>
        <p:nvCxnSpPr>
          <p:cNvPr id="143" name="直接连接符 142"/>
          <p:cNvCxnSpPr/>
          <p:nvPr>
            <p:custDataLst>
              <p:tags r:id="rId3"/>
            </p:custDataLst>
          </p:nvPr>
        </p:nvCxnSpPr>
        <p:spPr>
          <a:xfrm>
            <a:off x="3505780" y="3972250"/>
            <a:ext cx="0" cy="1369445"/>
          </a:xfrm>
          <a:prstGeom prst="line">
            <a:avLst/>
          </a:prstGeom>
          <a:ln w="3175">
            <a:solidFill>
              <a:srgbClr val="3498DB"/>
            </a:solidFill>
            <a:tailEnd type="oval"/>
          </a:ln>
        </p:spPr>
        <p:style>
          <a:lnRef idx="1">
            <a:srgbClr val="1F74AD"/>
          </a:lnRef>
          <a:fillRef idx="0">
            <a:srgbClr val="1F74AD"/>
          </a:fillRef>
          <a:effectRef idx="0">
            <a:srgbClr val="1F74AD"/>
          </a:effectRef>
          <a:fontRef idx="minor">
            <a:srgbClr val="000000"/>
          </a:fontRef>
        </p:style>
      </p:cxnSp>
      <p:sp>
        <p:nvSpPr>
          <p:cNvPr id="146" name="文本框 145"/>
          <p:cNvSpPr txBox="1"/>
          <p:nvPr>
            <p:custDataLst>
              <p:tags r:id="rId4"/>
            </p:custDataLst>
          </p:nvPr>
        </p:nvSpPr>
        <p:spPr>
          <a:xfrm>
            <a:off x="430530" y="4768215"/>
            <a:ext cx="1397635" cy="460375"/>
          </a:xfrm>
          <a:prstGeom prst="rect">
            <a:avLst/>
          </a:prstGeom>
          <a:noFill/>
        </p:spPr>
        <p:txBody>
          <a:bodyPr wrap="square" lIns="91440" tIns="45720" rIns="91440" bIns="45720" rtlCol="0" anchor="t">
            <a:sp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algn="l" defTabSz="913765">
              <a:lnSpc>
                <a:spcPct val="120000"/>
              </a:lnSpc>
              <a:buClrTx/>
              <a:buSzTx/>
              <a:buFontTx/>
              <a:defRPr/>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编辑方针</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endParaRPr>
          </a:p>
        </p:txBody>
      </p:sp>
      <p:cxnSp>
        <p:nvCxnSpPr>
          <p:cNvPr id="149" name="直接连接符 148"/>
          <p:cNvCxnSpPr/>
          <p:nvPr>
            <p:custDataLst>
              <p:tags r:id="rId5"/>
            </p:custDataLst>
          </p:nvPr>
        </p:nvCxnSpPr>
        <p:spPr>
          <a:xfrm>
            <a:off x="6943641" y="3820485"/>
            <a:ext cx="0" cy="1369445"/>
          </a:xfrm>
          <a:prstGeom prst="line">
            <a:avLst/>
          </a:prstGeom>
          <a:ln w="3175">
            <a:solidFill>
              <a:srgbClr val="69A35B"/>
            </a:solidFill>
            <a:tailEnd type="oval"/>
          </a:ln>
        </p:spPr>
        <p:style>
          <a:lnRef idx="1">
            <a:srgbClr val="1F74AD"/>
          </a:lnRef>
          <a:fillRef idx="0">
            <a:srgbClr val="1F74AD"/>
          </a:fillRef>
          <a:effectRef idx="0">
            <a:srgbClr val="1F74AD"/>
          </a:effectRef>
          <a:fontRef idx="minor">
            <a:srgbClr val="000000"/>
          </a:fontRef>
        </p:style>
      </p:cxnSp>
      <p:sp>
        <p:nvSpPr>
          <p:cNvPr id="151" name="文本框 150"/>
          <p:cNvSpPr txBox="1"/>
          <p:nvPr>
            <p:custDataLst>
              <p:tags r:id="rId6"/>
            </p:custDataLst>
          </p:nvPr>
        </p:nvSpPr>
        <p:spPr>
          <a:xfrm>
            <a:off x="3590925" y="1631315"/>
            <a:ext cx="1369695" cy="393700"/>
          </a:xfrm>
          <a:prstGeom prst="rect">
            <a:avLst/>
          </a:prstGeom>
          <a:noFill/>
        </p:spPr>
        <p:txBody>
          <a:bodyPr wrap="square" lIns="91440" tIns="0" rIns="91440" bIns="46800" anchor="t">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defTabSz="913765">
              <a:lnSpc>
                <a:spcPct val="120000"/>
              </a:lnSpc>
              <a:buClrTx/>
              <a:buSzTx/>
              <a:buFontTx/>
              <a:defRPr/>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修改稿件</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endParaRPr>
          </a:p>
        </p:txBody>
      </p:sp>
      <p:sp>
        <p:nvSpPr>
          <p:cNvPr id="152" name="矩形 151"/>
          <p:cNvSpPr/>
          <p:nvPr>
            <p:custDataLst>
              <p:tags r:id="rId7"/>
            </p:custDataLst>
          </p:nvPr>
        </p:nvSpPr>
        <p:spPr>
          <a:xfrm>
            <a:off x="4853305" y="5229225"/>
            <a:ext cx="1416685" cy="410845"/>
          </a:xfrm>
          <a:prstGeom prst="rect">
            <a:avLst/>
          </a:prstGeom>
        </p:spPr>
        <p:txBody>
          <a:bodyPr wrap="square" lIns="91440" tIns="45720" rIns="91440" bIns="0" anchor="b">
            <a:normAutofit lnSpcReduction="100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algn="l" defTabSz="913765">
              <a:lnSpc>
                <a:spcPct val="120000"/>
              </a:lnSpc>
              <a:buClrTx/>
              <a:buSzTx/>
              <a:buFontTx/>
              <a:defRPr/>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选择稿件</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endParaRPr>
          </a:p>
        </p:txBody>
      </p:sp>
      <p:cxnSp>
        <p:nvCxnSpPr>
          <p:cNvPr id="154" name="直接连接符 153"/>
          <p:cNvCxnSpPr/>
          <p:nvPr>
            <p:custDataLst>
              <p:tags r:id="rId8"/>
            </p:custDataLst>
          </p:nvPr>
        </p:nvCxnSpPr>
        <p:spPr>
          <a:xfrm>
            <a:off x="10382138" y="3869380"/>
            <a:ext cx="0" cy="1369445"/>
          </a:xfrm>
          <a:prstGeom prst="line">
            <a:avLst/>
          </a:prstGeom>
          <a:ln w="3175">
            <a:solidFill>
              <a:srgbClr val="FFC000"/>
            </a:solidFill>
            <a:tailEnd type="oval"/>
          </a:ln>
        </p:spPr>
        <p:style>
          <a:lnRef idx="1">
            <a:srgbClr val="1F74AD"/>
          </a:lnRef>
          <a:fillRef idx="0">
            <a:srgbClr val="1F74AD"/>
          </a:fillRef>
          <a:effectRef idx="0">
            <a:srgbClr val="1F74AD"/>
          </a:effectRef>
          <a:fontRef idx="minor">
            <a:srgbClr val="000000"/>
          </a:fontRef>
        </p:style>
      </p:cxnSp>
      <p:cxnSp>
        <p:nvCxnSpPr>
          <p:cNvPr id="126" name="直接连接符 125"/>
          <p:cNvCxnSpPr>
            <a:stCxn id="130" idx="0"/>
          </p:cNvCxnSpPr>
          <p:nvPr>
            <p:custDataLst>
              <p:tags r:id="rId9"/>
            </p:custDataLst>
          </p:nvPr>
        </p:nvCxnSpPr>
        <p:spPr>
          <a:xfrm flipV="1">
            <a:off x="1806810" y="1781808"/>
            <a:ext cx="0" cy="1345815"/>
          </a:xfrm>
          <a:prstGeom prst="line">
            <a:avLst/>
          </a:prstGeom>
          <a:ln w="3175">
            <a:solidFill>
              <a:srgbClr val="1F74AD"/>
            </a:solidFill>
            <a:tailEnd type="oval"/>
          </a:ln>
        </p:spPr>
        <p:style>
          <a:lnRef idx="1">
            <a:srgbClr val="1F74AD"/>
          </a:lnRef>
          <a:fillRef idx="0">
            <a:srgbClr val="1F74AD"/>
          </a:fillRef>
          <a:effectRef idx="0">
            <a:srgbClr val="1F74AD"/>
          </a:effectRef>
          <a:fontRef idx="minor">
            <a:srgbClr val="000000"/>
          </a:fontRef>
        </p:style>
      </p:cxnSp>
      <p:sp>
        <p:nvSpPr>
          <p:cNvPr id="129" name="矩形 128"/>
          <p:cNvSpPr/>
          <p:nvPr>
            <p:custDataLst>
              <p:tags r:id="rId10"/>
            </p:custDataLst>
          </p:nvPr>
        </p:nvSpPr>
        <p:spPr>
          <a:xfrm>
            <a:off x="1814054" y="1575630"/>
            <a:ext cx="2551486" cy="411086"/>
          </a:xfrm>
          <a:prstGeom prst="rect">
            <a:avLst/>
          </a:prstGeom>
        </p:spPr>
        <p:txBody>
          <a:bodyPr wrap="square" lIns="91440" tIns="45720" rIns="91440" bIns="0" anchor="b">
            <a:normAutofit lnSpcReduction="100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defTabSz="913765">
              <a:lnSpc>
                <a:spcPct val="120000"/>
              </a:lnSpc>
              <a:spcBef>
                <a:spcPct val="0"/>
              </a:spcBef>
              <a:defRPr/>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rPr>
              <a:t>安排报道</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endParaRPr>
          </a:p>
        </p:txBody>
      </p:sp>
      <p:cxnSp>
        <p:nvCxnSpPr>
          <p:cNvPr id="133" name="直接连接符 132"/>
          <p:cNvCxnSpPr/>
          <p:nvPr>
            <p:custDataLst>
              <p:tags r:id="rId11"/>
            </p:custDataLst>
          </p:nvPr>
        </p:nvCxnSpPr>
        <p:spPr>
          <a:xfrm flipV="1">
            <a:off x="5248488" y="1781173"/>
            <a:ext cx="0" cy="1336814"/>
          </a:xfrm>
          <a:prstGeom prst="line">
            <a:avLst/>
          </a:prstGeom>
          <a:ln w="3175">
            <a:solidFill>
              <a:srgbClr val="1AA3AA"/>
            </a:solidFill>
            <a:tailEnd type="oval"/>
          </a:ln>
        </p:spPr>
        <p:style>
          <a:lnRef idx="1">
            <a:srgbClr val="1F74AD"/>
          </a:lnRef>
          <a:fillRef idx="0">
            <a:srgbClr val="1F74AD"/>
          </a:fillRef>
          <a:effectRef idx="0">
            <a:srgbClr val="1F74AD"/>
          </a:effectRef>
          <a:fontRef idx="minor">
            <a:srgbClr val="000000"/>
          </a:fontRef>
        </p:style>
      </p:cxnSp>
      <p:cxnSp>
        <p:nvCxnSpPr>
          <p:cNvPr id="138" name="直接连接符 137"/>
          <p:cNvCxnSpPr/>
          <p:nvPr>
            <p:custDataLst>
              <p:tags r:id="rId12"/>
            </p:custDataLst>
          </p:nvPr>
        </p:nvCxnSpPr>
        <p:spPr>
          <a:xfrm flipV="1">
            <a:off x="8727676" y="3862068"/>
            <a:ext cx="0" cy="1336814"/>
          </a:xfrm>
          <a:prstGeom prst="line">
            <a:avLst/>
          </a:prstGeom>
          <a:ln w="3175">
            <a:solidFill>
              <a:srgbClr val="9BBB59"/>
            </a:solidFill>
            <a:tailEnd type="oval"/>
          </a:ln>
        </p:spPr>
        <p:style>
          <a:lnRef idx="1">
            <a:srgbClr val="1F74AD"/>
          </a:lnRef>
          <a:fillRef idx="0">
            <a:srgbClr val="1F74AD"/>
          </a:fillRef>
          <a:effectRef idx="0">
            <a:srgbClr val="1F74AD"/>
          </a:effectRef>
          <a:fontRef idx="minor">
            <a:srgbClr val="000000"/>
          </a:fontRef>
        </p:style>
      </p:cxnSp>
      <p:sp>
        <p:nvSpPr>
          <p:cNvPr id="2" name="椭圆 1"/>
          <p:cNvSpPr/>
          <p:nvPr>
            <p:custDataLst>
              <p:tags r:id="rId13"/>
            </p:custDataLst>
          </p:nvPr>
        </p:nvSpPr>
        <p:spPr>
          <a:xfrm>
            <a:off x="2541737" y="3393159"/>
            <a:ext cx="209550" cy="209550"/>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pitchFamily="34" charset="-122"/>
              <a:ea typeface="微软雅黑" panose="020B0503020204020204" pitchFamily="34" charset="-122"/>
            </a:endParaRPr>
          </a:p>
        </p:txBody>
      </p:sp>
      <p:sp>
        <p:nvSpPr>
          <p:cNvPr id="105" name="椭圆 104"/>
          <p:cNvSpPr/>
          <p:nvPr>
            <p:custDataLst>
              <p:tags r:id="rId14"/>
            </p:custDataLst>
          </p:nvPr>
        </p:nvSpPr>
        <p:spPr>
          <a:xfrm>
            <a:off x="7698821" y="3393159"/>
            <a:ext cx="209550" cy="209550"/>
          </a:xfrm>
          <a:prstGeom prst="ellipse">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pitchFamily="34" charset="-122"/>
              <a:ea typeface="微软雅黑" panose="020B0503020204020204" pitchFamily="34" charset="-122"/>
            </a:endParaRPr>
          </a:p>
        </p:txBody>
      </p:sp>
      <p:sp>
        <p:nvSpPr>
          <p:cNvPr id="107" name="椭圆 106"/>
          <p:cNvSpPr/>
          <p:nvPr>
            <p:custDataLst>
              <p:tags r:id="rId15"/>
            </p:custDataLst>
          </p:nvPr>
        </p:nvSpPr>
        <p:spPr>
          <a:xfrm>
            <a:off x="9417849" y="3393159"/>
            <a:ext cx="209550" cy="209550"/>
          </a:xfrm>
          <a:prstGeom prst="ellipse">
            <a:avLst/>
          </a:pr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pitchFamily="34" charset="-122"/>
              <a:ea typeface="微软雅黑" panose="020B0503020204020204" pitchFamily="34" charset="-122"/>
            </a:endParaRPr>
          </a:p>
        </p:txBody>
      </p:sp>
      <p:sp>
        <p:nvSpPr>
          <p:cNvPr id="117" name="弧形 116"/>
          <p:cNvSpPr/>
          <p:nvPr>
            <p:custDataLst>
              <p:tags r:id="rId16"/>
            </p:custDataLst>
          </p:nvPr>
        </p:nvSpPr>
        <p:spPr>
          <a:xfrm>
            <a:off x="3196146" y="3127094"/>
            <a:ext cx="742950" cy="742950"/>
          </a:xfrm>
          <a:prstGeom prst="arc">
            <a:avLst>
              <a:gd name="adj1" fmla="val 5443411"/>
              <a:gd name="adj2" fmla="val 10945048"/>
            </a:avLst>
          </a:prstGeom>
          <a:solidFill>
            <a:sysClr val="window" lastClr="FFFFFF"/>
          </a:solidFill>
          <a:ln w="28575">
            <a:solidFill>
              <a:srgbClr val="3498D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18" name="弧形 117"/>
          <p:cNvSpPr/>
          <p:nvPr>
            <p:custDataLst>
              <p:tags r:id="rId17"/>
            </p:custDataLst>
          </p:nvPr>
        </p:nvSpPr>
        <p:spPr>
          <a:xfrm>
            <a:off x="3134551" y="3126459"/>
            <a:ext cx="742950" cy="742950"/>
          </a:xfrm>
          <a:prstGeom prst="arc">
            <a:avLst>
              <a:gd name="adj1" fmla="val 16383431"/>
              <a:gd name="adj2" fmla="val 21595007"/>
            </a:avLst>
          </a:prstGeom>
          <a:solidFill>
            <a:sysClr val="window" lastClr="FFFFFF"/>
          </a:solidFill>
          <a:ln w="28575">
            <a:solidFill>
              <a:srgbClr val="3498D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pitchFamily="34" charset="-122"/>
              <a:ea typeface="微软雅黑" panose="020B0503020204020204" pitchFamily="34" charset="-122"/>
            </a:endParaRPr>
          </a:p>
        </p:txBody>
      </p:sp>
      <p:sp>
        <p:nvSpPr>
          <p:cNvPr id="120" name="弧形 119"/>
          <p:cNvSpPr/>
          <p:nvPr>
            <p:custDataLst>
              <p:tags r:id="rId18"/>
            </p:custDataLst>
          </p:nvPr>
        </p:nvSpPr>
        <p:spPr>
          <a:xfrm>
            <a:off x="4939304" y="3127094"/>
            <a:ext cx="742950" cy="742950"/>
          </a:xfrm>
          <a:prstGeom prst="arc">
            <a:avLst>
              <a:gd name="adj1" fmla="val 4783015"/>
              <a:gd name="adj2" fmla="val 10945048"/>
            </a:avLst>
          </a:prstGeom>
          <a:solidFill>
            <a:sysClr val="window" lastClr="FFFFFF"/>
          </a:solidFill>
          <a:ln w="28575">
            <a:solidFill>
              <a:srgbClr val="1AA3AA"/>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21" name="弧形 120"/>
          <p:cNvSpPr/>
          <p:nvPr>
            <p:custDataLst>
              <p:tags r:id="rId19"/>
            </p:custDataLst>
          </p:nvPr>
        </p:nvSpPr>
        <p:spPr>
          <a:xfrm>
            <a:off x="4853305" y="3117850"/>
            <a:ext cx="784225" cy="751840"/>
          </a:xfrm>
          <a:prstGeom prst="arc">
            <a:avLst>
              <a:gd name="adj1" fmla="val 16383431"/>
              <a:gd name="adj2" fmla="val 21595007"/>
            </a:avLst>
          </a:prstGeom>
          <a:solidFill>
            <a:sysClr val="window" lastClr="FFFFFF"/>
          </a:solidFill>
          <a:ln w="28575">
            <a:solidFill>
              <a:srgbClr val="1AA3AA"/>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pitchFamily="34" charset="-122"/>
              <a:ea typeface="微软雅黑" panose="020B0503020204020204" pitchFamily="34" charset="-122"/>
            </a:endParaRPr>
          </a:p>
        </p:txBody>
      </p:sp>
      <p:sp>
        <p:nvSpPr>
          <p:cNvPr id="123" name="弧形 122"/>
          <p:cNvSpPr/>
          <p:nvPr>
            <p:custDataLst>
              <p:tags r:id="rId20"/>
            </p:custDataLst>
          </p:nvPr>
        </p:nvSpPr>
        <p:spPr>
          <a:xfrm>
            <a:off x="6629122" y="3126459"/>
            <a:ext cx="742950" cy="742950"/>
          </a:xfrm>
          <a:prstGeom prst="arc">
            <a:avLst>
              <a:gd name="adj1" fmla="val 5443411"/>
              <a:gd name="adj2" fmla="val 10945048"/>
            </a:avLst>
          </a:prstGeom>
          <a:solidFill>
            <a:sysClr val="window" lastClr="FFFFFF"/>
          </a:solidFill>
          <a:ln w="28575">
            <a:solidFill>
              <a:srgbClr val="69A35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24" name="弧形 123"/>
          <p:cNvSpPr/>
          <p:nvPr>
            <p:custDataLst>
              <p:tags r:id="rId21"/>
            </p:custDataLst>
          </p:nvPr>
        </p:nvSpPr>
        <p:spPr>
          <a:xfrm>
            <a:off x="6572607" y="3126459"/>
            <a:ext cx="742950" cy="742950"/>
          </a:xfrm>
          <a:prstGeom prst="arc">
            <a:avLst>
              <a:gd name="adj1" fmla="val 16383431"/>
              <a:gd name="adj2" fmla="val 21595007"/>
            </a:avLst>
          </a:prstGeom>
          <a:solidFill>
            <a:sysClr val="window" lastClr="FFFFFF"/>
          </a:solidFill>
          <a:ln w="28575">
            <a:solidFill>
              <a:srgbClr val="69A35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pitchFamily="34" charset="-122"/>
              <a:ea typeface="微软雅黑" panose="020B0503020204020204" pitchFamily="34" charset="-122"/>
            </a:endParaRPr>
          </a:p>
        </p:txBody>
      </p:sp>
      <p:sp>
        <p:nvSpPr>
          <p:cNvPr id="127" name="弧形 126"/>
          <p:cNvSpPr/>
          <p:nvPr>
            <p:custDataLst>
              <p:tags r:id="rId22"/>
            </p:custDataLst>
          </p:nvPr>
        </p:nvSpPr>
        <p:spPr>
          <a:xfrm>
            <a:off x="1415523" y="3126459"/>
            <a:ext cx="742950" cy="742950"/>
          </a:xfrm>
          <a:prstGeom prst="arc">
            <a:avLst>
              <a:gd name="adj1" fmla="val 5443411"/>
              <a:gd name="adj2" fmla="val 10945048"/>
            </a:avLst>
          </a:prstGeom>
          <a:solidFill>
            <a:sysClr val="window" lastClr="FFFFFF"/>
          </a:solidFill>
          <a:ln w="28575">
            <a:solidFill>
              <a:srgbClr val="1F74AD"/>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30" name="弧形 129"/>
          <p:cNvSpPr/>
          <p:nvPr>
            <p:custDataLst>
              <p:tags r:id="rId23"/>
            </p:custDataLst>
          </p:nvPr>
        </p:nvSpPr>
        <p:spPr>
          <a:xfrm>
            <a:off x="1415523" y="3126459"/>
            <a:ext cx="742950" cy="742950"/>
          </a:xfrm>
          <a:prstGeom prst="arc">
            <a:avLst>
              <a:gd name="adj1" fmla="val 16383431"/>
              <a:gd name="adj2" fmla="val 21595007"/>
            </a:avLst>
          </a:prstGeom>
          <a:solidFill>
            <a:sysClr val="window" lastClr="FFFFFF"/>
          </a:solidFill>
          <a:ln w="28575">
            <a:solidFill>
              <a:srgbClr val="1F74AD"/>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pitchFamily="34" charset="-122"/>
              <a:ea typeface="微软雅黑" panose="020B0503020204020204" pitchFamily="34" charset="-122"/>
            </a:endParaRPr>
          </a:p>
        </p:txBody>
      </p:sp>
      <p:sp>
        <p:nvSpPr>
          <p:cNvPr id="132" name="弧形 131"/>
          <p:cNvSpPr/>
          <p:nvPr>
            <p:custDataLst>
              <p:tags r:id="rId24"/>
            </p:custDataLst>
          </p:nvPr>
        </p:nvSpPr>
        <p:spPr>
          <a:xfrm>
            <a:off x="10010663" y="3126459"/>
            <a:ext cx="742950" cy="742950"/>
          </a:xfrm>
          <a:prstGeom prst="arc">
            <a:avLst>
              <a:gd name="adj1" fmla="val 5443411"/>
              <a:gd name="adj2" fmla="val 10945048"/>
            </a:avLst>
          </a:prstGeom>
          <a:solidFill>
            <a:sysClr val="window" lastClr="FFFFFF"/>
          </a:solidFill>
          <a:ln w="28575">
            <a:solidFill>
              <a:srgbClr val="FFC0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34" name="弧形 133"/>
          <p:cNvSpPr/>
          <p:nvPr>
            <p:custDataLst>
              <p:tags r:id="rId25"/>
            </p:custDataLst>
          </p:nvPr>
        </p:nvSpPr>
        <p:spPr>
          <a:xfrm>
            <a:off x="10010663" y="3126459"/>
            <a:ext cx="742950" cy="742950"/>
          </a:xfrm>
          <a:prstGeom prst="arc">
            <a:avLst>
              <a:gd name="adj1" fmla="val 16383431"/>
              <a:gd name="adj2" fmla="val 21595007"/>
            </a:avLst>
          </a:prstGeom>
          <a:solidFill>
            <a:sysClr val="window" lastClr="FFFFFF"/>
          </a:solidFill>
          <a:ln w="28575">
            <a:solidFill>
              <a:srgbClr val="FFC0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pitchFamily="34" charset="-122"/>
              <a:ea typeface="微软雅黑" panose="020B0503020204020204" pitchFamily="34" charset="-122"/>
            </a:endParaRPr>
          </a:p>
        </p:txBody>
      </p:sp>
      <p:sp>
        <p:nvSpPr>
          <p:cNvPr id="139" name="弧形 138"/>
          <p:cNvSpPr/>
          <p:nvPr>
            <p:custDataLst>
              <p:tags r:id="rId26"/>
            </p:custDataLst>
          </p:nvPr>
        </p:nvSpPr>
        <p:spPr>
          <a:xfrm>
            <a:off x="8291635" y="3126459"/>
            <a:ext cx="742950" cy="742950"/>
          </a:xfrm>
          <a:prstGeom prst="arc">
            <a:avLst>
              <a:gd name="adj1" fmla="val 5443411"/>
              <a:gd name="adj2" fmla="val 10945048"/>
            </a:avLst>
          </a:prstGeom>
          <a:solidFill>
            <a:sysClr val="window" lastClr="FFFFFF"/>
          </a:solidFill>
          <a:ln w="28575">
            <a:solidFill>
              <a:srgbClr val="9BBB59"/>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42" name="弧形 141"/>
          <p:cNvSpPr/>
          <p:nvPr>
            <p:custDataLst>
              <p:tags r:id="rId27"/>
            </p:custDataLst>
          </p:nvPr>
        </p:nvSpPr>
        <p:spPr>
          <a:xfrm>
            <a:off x="8291635" y="3126459"/>
            <a:ext cx="742950" cy="742950"/>
          </a:xfrm>
          <a:prstGeom prst="arc">
            <a:avLst>
              <a:gd name="adj1" fmla="val 16383431"/>
              <a:gd name="adj2" fmla="val 21595007"/>
            </a:avLst>
          </a:prstGeom>
          <a:solidFill>
            <a:sysClr val="window" lastClr="FFFFFF"/>
          </a:solidFill>
          <a:ln w="28575">
            <a:solidFill>
              <a:srgbClr val="9BBB59"/>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pitchFamily="34" charset="-122"/>
              <a:ea typeface="微软雅黑" panose="020B0503020204020204" pitchFamily="34" charset="-122"/>
            </a:endParaRPr>
          </a:p>
        </p:txBody>
      </p:sp>
      <p:sp>
        <p:nvSpPr>
          <p:cNvPr id="147" name="椭圆 146"/>
          <p:cNvSpPr/>
          <p:nvPr>
            <p:custDataLst>
              <p:tags r:id="rId28"/>
            </p:custDataLst>
          </p:nvPr>
        </p:nvSpPr>
        <p:spPr>
          <a:xfrm>
            <a:off x="4260765" y="3393159"/>
            <a:ext cx="209550" cy="209550"/>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pitchFamily="34" charset="-122"/>
              <a:ea typeface="微软雅黑" panose="020B0503020204020204" pitchFamily="34" charset="-122"/>
            </a:endParaRPr>
          </a:p>
        </p:txBody>
      </p:sp>
      <p:sp>
        <p:nvSpPr>
          <p:cNvPr id="148" name="椭圆 147"/>
          <p:cNvSpPr/>
          <p:nvPr>
            <p:custDataLst>
              <p:tags r:id="rId29"/>
            </p:custDataLst>
          </p:nvPr>
        </p:nvSpPr>
        <p:spPr>
          <a:xfrm>
            <a:off x="5979793" y="3393159"/>
            <a:ext cx="209550" cy="209550"/>
          </a:xfrm>
          <a:prstGeom prst="ellipse">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pitchFamily="34" charset="-122"/>
              <a:ea typeface="微软雅黑" panose="020B0503020204020204" pitchFamily="34" charset="-122"/>
            </a:endParaRPr>
          </a:p>
        </p:txBody>
      </p:sp>
      <p:cxnSp>
        <p:nvCxnSpPr>
          <p:cNvPr id="150" name="直接连接符 149"/>
          <p:cNvCxnSpPr/>
          <p:nvPr>
            <p:custDataLst>
              <p:tags r:id="rId30"/>
            </p:custDataLst>
          </p:nvPr>
        </p:nvCxnSpPr>
        <p:spPr>
          <a:xfrm>
            <a:off x="2143233" y="3497934"/>
            <a:ext cx="398504" cy="0"/>
          </a:xfrm>
          <a:prstGeom prst="line">
            <a:avLst/>
          </a:prstGeom>
          <a:ln w="28575">
            <a:solidFill>
              <a:srgbClr val="1F74AD"/>
            </a:solidFill>
          </a:ln>
        </p:spPr>
        <p:style>
          <a:lnRef idx="1">
            <a:srgbClr val="1F74AD"/>
          </a:lnRef>
          <a:fillRef idx="0">
            <a:srgbClr val="1F74AD"/>
          </a:fillRef>
          <a:effectRef idx="0">
            <a:srgbClr val="1F74AD"/>
          </a:effectRef>
          <a:fontRef idx="minor">
            <a:srgbClr val="000000"/>
          </a:fontRef>
        </p:style>
      </p:cxnSp>
      <p:cxnSp>
        <p:nvCxnSpPr>
          <p:cNvPr id="153" name="直接连接符 152"/>
          <p:cNvCxnSpPr/>
          <p:nvPr>
            <p:custDataLst>
              <p:tags r:id="rId31"/>
            </p:custDataLst>
          </p:nvPr>
        </p:nvCxnSpPr>
        <p:spPr>
          <a:xfrm>
            <a:off x="2740492" y="3485234"/>
            <a:ext cx="383595" cy="0"/>
          </a:xfrm>
          <a:prstGeom prst="line">
            <a:avLst/>
          </a:prstGeom>
          <a:ln w="28575">
            <a:solidFill>
              <a:srgbClr val="3498DB"/>
            </a:solidFill>
          </a:ln>
        </p:spPr>
        <p:style>
          <a:lnRef idx="1">
            <a:srgbClr val="1F74AD"/>
          </a:lnRef>
          <a:fillRef idx="0">
            <a:srgbClr val="1F74AD"/>
          </a:fillRef>
          <a:effectRef idx="0">
            <a:srgbClr val="1F74AD"/>
          </a:effectRef>
          <a:fontRef idx="minor">
            <a:srgbClr val="000000"/>
          </a:fontRef>
        </p:style>
      </p:cxnSp>
      <p:cxnSp>
        <p:nvCxnSpPr>
          <p:cNvPr id="155" name="直接连接符 154"/>
          <p:cNvCxnSpPr>
            <a:endCxn id="147" idx="2"/>
          </p:cNvCxnSpPr>
          <p:nvPr>
            <p:custDataLst>
              <p:tags r:id="rId32"/>
            </p:custDataLst>
          </p:nvPr>
        </p:nvCxnSpPr>
        <p:spPr>
          <a:xfrm>
            <a:off x="3934016" y="3497394"/>
            <a:ext cx="398504" cy="540"/>
          </a:xfrm>
          <a:prstGeom prst="line">
            <a:avLst/>
          </a:prstGeom>
          <a:ln w="28575">
            <a:solidFill>
              <a:srgbClr val="3498DB"/>
            </a:solidFill>
          </a:ln>
        </p:spPr>
        <p:style>
          <a:lnRef idx="1">
            <a:srgbClr val="1F74AD"/>
          </a:lnRef>
          <a:fillRef idx="0">
            <a:srgbClr val="1F74AD"/>
          </a:fillRef>
          <a:effectRef idx="0">
            <a:srgbClr val="1F74AD"/>
          </a:effectRef>
          <a:fontRef idx="minor">
            <a:srgbClr val="000000"/>
          </a:fontRef>
        </p:style>
      </p:cxnSp>
      <p:cxnSp>
        <p:nvCxnSpPr>
          <p:cNvPr id="158" name="直接连接符 157"/>
          <p:cNvCxnSpPr>
            <a:stCxn id="147" idx="6"/>
          </p:cNvCxnSpPr>
          <p:nvPr>
            <p:custDataLst>
              <p:tags r:id="rId33"/>
            </p:custDataLst>
          </p:nvPr>
        </p:nvCxnSpPr>
        <p:spPr>
          <a:xfrm>
            <a:off x="4542070" y="3497934"/>
            <a:ext cx="383595" cy="0"/>
          </a:xfrm>
          <a:prstGeom prst="line">
            <a:avLst/>
          </a:prstGeom>
          <a:ln w="28575">
            <a:solidFill>
              <a:srgbClr val="1AA3AA"/>
            </a:solidFill>
          </a:ln>
        </p:spPr>
        <p:style>
          <a:lnRef idx="1">
            <a:srgbClr val="1F74AD"/>
          </a:lnRef>
          <a:fillRef idx="0">
            <a:srgbClr val="1F74AD"/>
          </a:fillRef>
          <a:effectRef idx="0">
            <a:srgbClr val="1F74AD"/>
          </a:effectRef>
          <a:fontRef idx="minor">
            <a:srgbClr val="000000"/>
          </a:fontRef>
        </p:style>
      </p:cxnSp>
      <p:cxnSp>
        <p:nvCxnSpPr>
          <p:cNvPr id="159" name="直接连接符 158"/>
          <p:cNvCxnSpPr>
            <a:endCxn id="148" idx="2"/>
          </p:cNvCxnSpPr>
          <p:nvPr>
            <p:custDataLst>
              <p:tags r:id="rId34"/>
            </p:custDataLst>
          </p:nvPr>
        </p:nvCxnSpPr>
        <p:spPr>
          <a:xfrm>
            <a:off x="5653044" y="3497394"/>
            <a:ext cx="398504" cy="540"/>
          </a:xfrm>
          <a:prstGeom prst="line">
            <a:avLst/>
          </a:prstGeom>
          <a:ln w="28575">
            <a:solidFill>
              <a:srgbClr val="1AA3AA"/>
            </a:solidFill>
          </a:ln>
        </p:spPr>
        <p:style>
          <a:lnRef idx="1">
            <a:srgbClr val="1F74AD"/>
          </a:lnRef>
          <a:fillRef idx="0">
            <a:srgbClr val="1F74AD"/>
          </a:fillRef>
          <a:effectRef idx="0">
            <a:srgbClr val="1F74AD"/>
          </a:effectRef>
          <a:fontRef idx="minor">
            <a:srgbClr val="000000"/>
          </a:fontRef>
        </p:style>
      </p:cxnSp>
      <p:cxnSp>
        <p:nvCxnSpPr>
          <p:cNvPr id="160" name="直接连接符 159"/>
          <p:cNvCxnSpPr/>
          <p:nvPr>
            <p:custDataLst>
              <p:tags r:id="rId35"/>
            </p:custDataLst>
          </p:nvPr>
        </p:nvCxnSpPr>
        <p:spPr>
          <a:xfrm>
            <a:off x="6179183" y="3497934"/>
            <a:ext cx="383595" cy="1"/>
          </a:xfrm>
          <a:prstGeom prst="line">
            <a:avLst/>
          </a:prstGeom>
          <a:ln w="28575">
            <a:solidFill>
              <a:srgbClr val="69A35B"/>
            </a:solidFill>
          </a:ln>
        </p:spPr>
        <p:style>
          <a:lnRef idx="1">
            <a:srgbClr val="1F74AD"/>
          </a:lnRef>
          <a:fillRef idx="0">
            <a:srgbClr val="1F74AD"/>
          </a:fillRef>
          <a:effectRef idx="0">
            <a:srgbClr val="1F74AD"/>
          </a:effectRef>
          <a:fontRef idx="minor">
            <a:srgbClr val="000000"/>
          </a:fontRef>
        </p:style>
      </p:cxnSp>
      <p:cxnSp>
        <p:nvCxnSpPr>
          <p:cNvPr id="161" name="直接连接符 160"/>
          <p:cNvCxnSpPr/>
          <p:nvPr>
            <p:custDataLst>
              <p:tags r:id="rId36"/>
            </p:custDataLst>
          </p:nvPr>
        </p:nvCxnSpPr>
        <p:spPr>
          <a:xfrm>
            <a:off x="7300317" y="3497394"/>
            <a:ext cx="398504" cy="540"/>
          </a:xfrm>
          <a:prstGeom prst="line">
            <a:avLst/>
          </a:prstGeom>
          <a:ln w="28575">
            <a:solidFill>
              <a:srgbClr val="69A35B"/>
            </a:solidFill>
          </a:ln>
        </p:spPr>
        <p:style>
          <a:lnRef idx="1">
            <a:srgbClr val="1F74AD"/>
          </a:lnRef>
          <a:fillRef idx="0">
            <a:srgbClr val="1F74AD"/>
          </a:fillRef>
          <a:effectRef idx="0">
            <a:srgbClr val="1F74AD"/>
          </a:effectRef>
          <a:fontRef idx="minor">
            <a:srgbClr val="000000"/>
          </a:fontRef>
        </p:style>
      </p:cxnSp>
      <p:cxnSp>
        <p:nvCxnSpPr>
          <p:cNvPr id="162" name="直接连接符 161"/>
          <p:cNvCxnSpPr/>
          <p:nvPr>
            <p:custDataLst>
              <p:tags r:id="rId37"/>
            </p:custDataLst>
          </p:nvPr>
        </p:nvCxnSpPr>
        <p:spPr>
          <a:xfrm>
            <a:off x="9012360" y="3485234"/>
            <a:ext cx="398504" cy="0"/>
          </a:xfrm>
          <a:prstGeom prst="line">
            <a:avLst/>
          </a:prstGeom>
          <a:ln w="28575">
            <a:solidFill>
              <a:srgbClr val="9BBB59"/>
            </a:solidFill>
          </a:ln>
        </p:spPr>
        <p:style>
          <a:lnRef idx="1">
            <a:srgbClr val="1F74AD"/>
          </a:lnRef>
          <a:fillRef idx="0">
            <a:srgbClr val="1F74AD"/>
          </a:fillRef>
          <a:effectRef idx="0">
            <a:srgbClr val="1F74AD"/>
          </a:effectRef>
          <a:fontRef idx="minor">
            <a:srgbClr val="000000"/>
          </a:fontRef>
        </p:style>
      </p:cxnSp>
      <p:cxnSp>
        <p:nvCxnSpPr>
          <p:cNvPr id="163" name="直接连接符 162"/>
          <p:cNvCxnSpPr/>
          <p:nvPr>
            <p:custDataLst>
              <p:tags r:id="rId38"/>
            </p:custDataLst>
          </p:nvPr>
        </p:nvCxnSpPr>
        <p:spPr>
          <a:xfrm>
            <a:off x="9638829" y="3497934"/>
            <a:ext cx="383595" cy="0"/>
          </a:xfrm>
          <a:prstGeom prst="line">
            <a:avLst/>
          </a:prstGeom>
          <a:ln w="28575">
            <a:solidFill>
              <a:srgbClr val="FFC000"/>
            </a:solidFill>
          </a:ln>
        </p:spPr>
        <p:style>
          <a:lnRef idx="1">
            <a:srgbClr val="1F74AD"/>
          </a:lnRef>
          <a:fillRef idx="0">
            <a:srgbClr val="1F74AD"/>
          </a:fillRef>
          <a:effectRef idx="0">
            <a:srgbClr val="1F74AD"/>
          </a:effectRef>
          <a:fontRef idx="minor">
            <a:srgbClr val="000000"/>
          </a:fontRef>
        </p:style>
      </p:cxnSp>
      <p:cxnSp>
        <p:nvCxnSpPr>
          <p:cNvPr id="164" name="直接连接符 163"/>
          <p:cNvCxnSpPr/>
          <p:nvPr>
            <p:custDataLst>
              <p:tags r:id="rId39"/>
            </p:custDataLst>
          </p:nvPr>
        </p:nvCxnSpPr>
        <p:spPr>
          <a:xfrm>
            <a:off x="10738373" y="3497934"/>
            <a:ext cx="755445" cy="0"/>
          </a:xfrm>
          <a:prstGeom prst="line">
            <a:avLst/>
          </a:prstGeom>
          <a:ln w="28575">
            <a:solidFill>
              <a:srgbClr val="FFC000"/>
            </a:solidFill>
          </a:ln>
        </p:spPr>
        <p:style>
          <a:lnRef idx="1">
            <a:srgbClr val="1F74AD"/>
          </a:lnRef>
          <a:fillRef idx="0">
            <a:srgbClr val="1F74AD"/>
          </a:fillRef>
          <a:effectRef idx="0">
            <a:srgbClr val="1F74AD"/>
          </a:effectRef>
          <a:fontRef idx="minor">
            <a:srgbClr val="000000"/>
          </a:fontRef>
        </p:style>
      </p:cxnSp>
      <p:cxnSp>
        <p:nvCxnSpPr>
          <p:cNvPr id="165" name="直接连接符 164"/>
          <p:cNvCxnSpPr/>
          <p:nvPr>
            <p:custDataLst>
              <p:tags r:id="rId40"/>
            </p:custDataLst>
          </p:nvPr>
        </p:nvCxnSpPr>
        <p:spPr>
          <a:xfrm>
            <a:off x="7875457" y="3485234"/>
            <a:ext cx="435996" cy="0"/>
          </a:xfrm>
          <a:prstGeom prst="line">
            <a:avLst/>
          </a:prstGeom>
          <a:ln w="28575">
            <a:solidFill>
              <a:srgbClr val="9BBB59"/>
            </a:solidFill>
          </a:ln>
        </p:spPr>
        <p:style>
          <a:lnRef idx="1">
            <a:srgbClr val="1F74AD"/>
          </a:lnRef>
          <a:fillRef idx="0">
            <a:srgbClr val="1F74AD"/>
          </a:fillRef>
          <a:effectRef idx="0">
            <a:srgbClr val="1F74AD"/>
          </a:effectRef>
          <a:fontRef idx="minor">
            <a:srgbClr val="000000"/>
          </a:fontRef>
        </p:style>
      </p:cxnSp>
      <p:cxnSp>
        <p:nvCxnSpPr>
          <p:cNvPr id="166" name="直接连接符 165"/>
          <p:cNvCxnSpPr/>
          <p:nvPr>
            <p:custDataLst>
              <p:tags r:id="rId41"/>
            </p:custDataLst>
          </p:nvPr>
        </p:nvCxnSpPr>
        <p:spPr>
          <a:xfrm>
            <a:off x="587375" y="3485234"/>
            <a:ext cx="743292" cy="1"/>
          </a:xfrm>
          <a:prstGeom prst="line">
            <a:avLst/>
          </a:prstGeom>
          <a:ln w="28575">
            <a:solidFill>
              <a:srgbClr val="1F74AD"/>
            </a:solidFill>
          </a:ln>
        </p:spPr>
        <p:style>
          <a:lnRef idx="1">
            <a:srgbClr val="1F74AD"/>
          </a:lnRef>
          <a:fillRef idx="0">
            <a:srgbClr val="1F74AD"/>
          </a:fillRef>
          <a:effectRef idx="0">
            <a:srgbClr val="1F74AD"/>
          </a:effectRef>
          <a:fontRef idx="minor">
            <a:srgbClr val="000000"/>
          </a:fontRef>
        </p:style>
      </p:cxnSp>
      <p:sp>
        <p:nvSpPr>
          <p:cNvPr id="3" name="文本框 2"/>
          <p:cNvSpPr txBox="1"/>
          <p:nvPr/>
        </p:nvSpPr>
        <p:spPr>
          <a:xfrm>
            <a:off x="1623695" y="5358130"/>
            <a:ext cx="1820545" cy="460375"/>
          </a:xfrm>
          <a:prstGeom prst="rect">
            <a:avLst/>
          </a:prstGeom>
          <a:noFill/>
        </p:spPr>
        <p:txBody>
          <a:bodyPr wrap="square" rtlCol="0">
            <a:spAutoFit/>
          </a:bodyPr>
          <a:p>
            <a:pPr lvl="0" algn="l" defTabSz="913765">
              <a:lnSpc>
                <a:spcPct val="120000"/>
              </a:lnSpc>
              <a:buClrTx/>
              <a:buSzTx/>
              <a:buFontTx/>
              <a:defRPr/>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组织稿件</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3556635" y="5342255"/>
            <a:ext cx="1463675" cy="460375"/>
          </a:xfrm>
          <a:prstGeom prst="rect">
            <a:avLst/>
          </a:prstGeom>
          <a:noFill/>
        </p:spPr>
        <p:txBody>
          <a:bodyPr wrap="square" rtlCol="0" anchor="t">
            <a:spAutoFit/>
          </a:bodyPr>
          <a:p>
            <a:pPr lvl="0" algn="l" defTabSz="913765">
              <a:lnSpc>
                <a:spcPct val="120000"/>
              </a:lnSpc>
              <a:buClrTx/>
              <a:buSzTx/>
              <a:buFontTx/>
              <a:defRPr/>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制作标题</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5130800" y="1210310"/>
            <a:ext cx="1351280" cy="460375"/>
          </a:xfrm>
          <a:prstGeom prst="rect">
            <a:avLst/>
          </a:prstGeom>
          <a:noFill/>
        </p:spPr>
        <p:txBody>
          <a:bodyPr wrap="none" rtlCol="0">
            <a:spAutoFit/>
          </a:bodyPr>
          <a:p>
            <a:pPr algn="l" defTabSz="913765">
              <a:lnSpc>
                <a:spcPct val="120000"/>
              </a:lnSpc>
              <a:buClrTx/>
              <a:buSzTx/>
              <a:buFontTx/>
              <a:defRPr/>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配置稿件</a:t>
            </a:r>
            <a:endParaRPr lang="zh-CN" altLang="en-US" sz="2400" dirty="0" smtClean="0">
              <a:latin typeface="+mn-ea"/>
            </a:endParaRPr>
          </a:p>
        </p:txBody>
      </p:sp>
      <p:sp>
        <p:nvSpPr>
          <p:cNvPr id="7" name="文本框 6"/>
          <p:cNvSpPr txBox="1"/>
          <p:nvPr/>
        </p:nvSpPr>
        <p:spPr>
          <a:xfrm>
            <a:off x="6762750" y="5398135"/>
            <a:ext cx="1376680" cy="570865"/>
          </a:xfrm>
          <a:prstGeom prst="rect">
            <a:avLst/>
          </a:prstGeom>
          <a:noFill/>
        </p:spPr>
        <p:txBody>
          <a:bodyPr wrap="none" rtlCol="0">
            <a:spAutoFit/>
          </a:bodyPr>
          <a:p>
            <a:pPr lvl="0" algn="l">
              <a:lnSpc>
                <a:spcPct val="130000"/>
              </a:lnSpc>
              <a:buClrTx/>
              <a:buSzTx/>
              <a:buFontTx/>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设计版面</a:t>
            </a:r>
            <a:endParaRPr sz="2400">
              <a:sym typeface="+mn-ea"/>
            </a:endParaRPr>
          </a:p>
        </p:txBody>
      </p:sp>
      <p:sp>
        <p:nvSpPr>
          <p:cNvPr id="8" name="文本框 7"/>
          <p:cNvSpPr txBox="1"/>
          <p:nvPr/>
        </p:nvSpPr>
        <p:spPr>
          <a:xfrm>
            <a:off x="7320915" y="1399540"/>
            <a:ext cx="1402080" cy="570865"/>
          </a:xfrm>
          <a:prstGeom prst="rect">
            <a:avLst/>
          </a:prstGeom>
          <a:noFill/>
        </p:spPr>
        <p:txBody>
          <a:bodyPr wrap="none" rtlCol="0">
            <a:spAutoFit/>
          </a:bodyPr>
          <a:p>
            <a:pPr algn="l">
              <a:lnSpc>
                <a:spcPct val="130000"/>
              </a:lnSpc>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编辑校对</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202295" y="5342255"/>
            <a:ext cx="1706880" cy="570865"/>
          </a:xfrm>
          <a:prstGeom prst="rect">
            <a:avLst/>
          </a:prstGeom>
          <a:noFill/>
        </p:spPr>
        <p:txBody>
          <a:bodyPr wrap="none" rtlCol="0">
            <a:spAutoFit/>
          </a:bodyPr>
          <a:p>
            <a:pPr algn="l">
              <a:lnSpc>
                <a:spcPct val="130000"/>
              </a:lnSpc>
              <a:buClrTx/>
              <a:buSzTx/>
              <a:buFontTx/>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负责人审改</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754745" y="1210310"/>
            <a:ext cx="2011680" cy="570865"/>
          </a:xfrm>
          <a:prstGeom prst="rect">
            <a:avLst/>
          </a:prstGeom>
          <a:noFill/>
        </p:spPr>
        <p:txBody>
          <a:bodyPr wrap="none" rtlCol="0">
            <a:spAutoFit/>
          </a:bodyPr>
          <a:p>
            <a:pPr algn="l">
              <a:lnSpc>
                <a:spcPct val="130000"/>
              </a:lnSpc>
              <a:buClrTx/>
              <a:buSzTx/>
              <a:buFontTx/>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制作电子主页</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10022205" y="5231765"/>
            <a:ext cx="1402080" cy="570865"/>
          </a:xfrm>
          <a:prstGeom prst="rect">
            <a:avLst/>
          </a:prstGeom>
          <a:noFill/>
        </p:spPr>
        <p:txBody>
          <a:bodyPr wrap="none" rtlCol="0">
            <a:spAutoFit/>
          </a:bodyPr>
          <a:p>
            <a:pPr algn="l">
              <a:lnSpc>
                <a:spcPct val="130000"/>
              </a:lnSpc>
              <a:buClrTx/>
              <a:buSzTx/>
              <a:buFontTx/>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网上发布</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06" name="文本框 105"/>
          <p:cNvSpPr txBox="1"/>
          <p:nvPr/>
        </p:nvSpPr>
        <p:spPr>
          <a:xfrm>
            <a:off x="10547350" y="1917065"/>
            <a:ext cx="1706880" cy="570865"/>
          </a:xfrm>
          <a:prstGeom prst="rect">
            <a:avLst/>
          </a:prstGeom>
          <a:noFill/>
        </p:spPr>
        <p:txBody>
          <a:bodyPr wrap="none" rtlCol="0">
            <a:spAutoFit/>
          </a:bodyPr>
          <a:p>
            <a:pPr algn="l">
              <a:lnSpc>
                <a:spcPct val="130000"/>
              </a:lnSpc>
              <a:buClrTx/>
              <a:buSzTx/>
              <a:buFontTx/>
            </a:pPr>
            <a:r>
              <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sym typeface="+mn-ea"/>
              </a:rPr>
              <a:t>与网民互动</a:t>
            </a:r>
            <a:endParaRPr lang="zh-CN" altLang="en-US" sz="2000" b="1" spc="300">
              <a:solidFill>
                <a:srgbClr val="000000">
                  <a:lumMod val="75000"/>
                  <a:lumOff val="25000"/>
                </a:srgbClr>
              </a:solidFill>
              <a:latin typeface="微软雅黑" panose="020B0503020204020204" pitchFamily="34" charset="-122"/>
              <a:ea typeface="微软雅黑" panose="020B0503020204020204" pitchFamily="34" charset="-122"/>
            </a:endParaRPr>
          </a:p>
        </p:txBody>
      </p:sp>
      <p:cxnSp>
        <p:nvCxnSpPr>
          <p:cNvPr id="128" name="张-15-连接符-Line"/>
          <p:cNvCxnSpPr/>
          <p:nvPr/>
        </p:nvCxnSpPr>
        <p:spPr>
          <a:xfrm flipH="1">
            <a:off x="11492865" y="2404110"/>
            <a:ext cx="1270" cy="1081405"/>
          </a:xfrm>
          <a:prstGeom prst="line">
            <a:avLst/>
          </a:prstGeom>
        </p:spPr>
        <p:style>
          <a:lnRef idx="1">
            <a:schemeClr val="accent1"/>
          </a:lnRef>
          <a:fillRef idx="0">
            <a:schemeClr val="accent1"/>
          </a:fillRef>
          <a:effectRef idx="0">
            <a:schemeClr val="accent1"/>
          </a:effectRef>
          <a:fontRef idx="minor">
            <a:schemeClr val="tx1"/>
          </a:fontRef>
        </p:style>
      </p:cxnSp>
      <p:sp>
        <p:nvSpPr>
          <p:cNvPr id="715" name="Freeform 644"/>
          <p:cNvSpPr>
            <a:spLocks noEditPoints="1"/>
          </p:cNvSpPr>
          <p:nvPr/>
        </p:nvSpPr>
        <p:spPr bwMode="auto">
          <a:xfrm>
            <a:off x="1551940" y="3291840"/>
            <a:ext cx="505460" cy="399415"/>
          </a:xfrm>
          <a:custGeom>
            <a:avLst/>
            <a:gdLst>
              <a:gd name="T0" fmla="*/ 105 w 210"/>
              <a:gd name="T1" fmla="*/ 0 h 166"/>
              <a:gd name="T2" fmla="*/ 0 w 210"/>
              <a:gd name="T3" fmla="*/ 29 h 166"/>
              <a:gd name="T4" fmla="*/ 0 w 210"/>
              <a:gd name="T5" fmla="*/ 29 h 166"/>
              <a:gd name="T6" fmla="*/ 0 w 210"/>
              <a:gd name="T7" fmla="*/ 139 h 166"/>
              <a:gd name="T8" fmla="*/ 98 w 210"/>
              <a:gd name="T9" fmla="*/ 166 h 166"/>
              <a:gd name="T10" fmla="*/ 98 w 210"/>
              <a:gd name="T11" fmla="*/ 55 h 166"/>
              <a:gd name="T12" fmla="*/ 28 w 210"/>
              <a:gd name="T13" fmla="*/ 36 h 166"/>
              <a:gd name="T14" fmla="*/ 105 w 210"/>
              <a:gd name="T15" fmla="*/ 15 h 166"/>
              <a:gd name="T16" fmla="*/ 182 w 210"/>
              <a:gd name="T17" fmla="*/ 36 h 166"/>
              <a:gd name="T18" fmla="*/ 182 w 210"/>
              <a:gd name="T19" fmla="*/ 36 h 166"/>
              <a:gd name="T20" fmla="*/ 112 w 210"/>
              <a:gd name="T21" fmla="*/ 55 h 166"/>
              <a:gd name="T22" fmla="*/ 112 w 210"/>
              <a:gd name="T23" fmla="*/ 166 h 166"/>
              <a:gd name="T24" fmla="*/ 210 w 210"/>
              <a:gd name="T25" fmla="*/ 139 h 166"/>
              <a:gd name="T26" fmla="*/ 210 w 210"/>
              <a:gd name="T27" fmla="*/ 29 h 166"/>
              <a:gd name="T28" fmla="*/ 105 w 210"/>
              <a:gd name="T29" fmla="*/ 0 h 166"/>
              <a:gd name="T30" fmla="*/ 183 w 210"/>
              <a:gd name="T31" fmla="*/ 80 h 166"/>
              <a:gd name="T32" fmla="*/ 142 w 210"/>
              <a:gd name="T33" fmla="*/ 92 h 166"/>
              <a:gd name="T34" fmla="*/ 142 w 210"/>
              <a:gd name="T35" fmla="*/ 71 h 166"/>
              <a:gd name="T36" fmla="*/ 183 w 210"/>
              <a:gd name="T37" fmla="*/ 60 h 166"/>
              <a:gd name="T38" fmla="*/ 183 w 210"/>
              <a:gd name="T39" fmla="*/ 8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166">
                <a:moveTo>
                  <a:pt x="105" y="0"/>
                </a:moveTo>
                <a:lnTo>
                  <a:pt x="0" y="29"/>
                </a:lnTo>
                <a:lnTo>
                  <a:pt x="0" y="29"/>
                </a:lnTo>
                <a:lnTo>
                  <a:pt x="0" y="139"/>
                </a:lnTo>
                <a:lnTo>
                  <a:pt x="98" y="166"/>
                </a:lnTo>
                <a:lnTo>
                  <a:pt x="98" y="55"/>
                </a:lnTo>
                <a:lnTo>
                  <a:pt x="28" y="36"/>
                </a:lnTo>
                <a:lnTo>
                  <a:pt x="105" y="15"/>
                </a:lnTo>
                <a:lnTo>
                  <a:pt x="182" y="36"/>
                </a:lnTo>
                <a:lnTo>
                  <a:pt x="182" y="36"/>
                </a:lnTo>
                <a:lnTo>
                  <a:pt x="112" y="55"/>
                </a:lnTo>
                <a:lnTo>
                  <a:pt x="112" y="166"/>
                </a:lnTo>
                <a:lnTo>
                  <a:pt x="210" y="139"/>
                </a:lnTo>
                <a:lnTo>
                  <a:pt x="210" y="29"/>
                </a:lnTo>
                <a:lnTo>
                  <a:pt x="105" y="0"/>
                </a:lnTo>
                <a:close/>
                <a:moveTo>
                  <a:pt x="183" y="80"/>
                </a:moveTo>
                <a:lnTo>
                  <a:pt x="142" y="92"/>
                </a:lnTo>
                <a:lnTo>
                  <a:pt x="142" y="71"/>
                </a:lnTo>
                <a:lnTo>
                  <a:pt x="183" y="60"/>
                </a:lnTo>
                <a:lnTo>
                  <a:pt x="183" y="80"/>
                </a:lnTo>
                <a:close/>
              </a:path>
            </a:pathLst>
          </a:custGeom>
          <a:solidFill>
            <a:srgbClr val="0070C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45" name="Freeform 474"/>
          <p:cNvSpPr>
            <a:spLocks noEditPoints="1"/>
          </p:cNvSpPr>
          <p:nvPr/>
        </p:nvSpPr>
        <p:spPr bwMode="auto">
          <a:xfrm>
            <a:off x="10196195" y="3295015"/>
            <a:ext cx="391160" cy="391160"/>
          </a:xfrm>
          <a:custGeom>
            <a:avLst/>
            <a:gdLst>
              <a:gd name="T0" fmla="*/ 290 w 291"/>
              <a:gd name="T1" fmla="*/ 145 h 291"/>
              <a:gd name="T2" fmla="*/ 270 w 291"/>
              <a:gd name="T3" fmla="*/ 116 h 291"/>
              <a:gd name="T4" fmla="*/ 290 w 291"/>
              <a:gd name="T5" fmla="*/ 87 h 291"/>
              <a:gd name="T6" fmla="*/ 270 w 291"/>
              <a:gd name="T7" fmla="*/ 58 h 291"/>
              <a:gd name="T8" fmla="*/ 285 w 291"/>
              <a:gd name="T9" fmla="*/ 37 h 291"/>
              <a:gd name="T10" fmla="*/ 278 w 291"/>
              <a:gd name="T11" fmla="*/ 6 h 291"/>
              <a:gd name="T12" fmla="*/ 249 w 291"/>
              <a:gd name="T13" fmla="*/ 11 h 291"/>
              <a:gd name="T14" fmla="*/ 216 w 291"/>
              <a:gd name="T15" fmla="*/ 8 h 291"/>
              <a:gd name="T16" fmla="*/ 193 w 291"/>
              <a:gd name="T17" fmla="*/ 8 h 291"/>
              <a:gd name="T18" fmla="*/ 158 w 291"/>
              <a:gd name="T19" fmla="*/ 8 h 291"/>
              <a:gd name="T20" fmla="*/ 135 w 291"/>
              <a:gd name="T21" fmla="*/ 8 h 291"/>
              <a:gd name="T22" fmla="*/ 100 w 291"/>
              <a:gd name="T23" fmla="*/ 8 h 291"/>
              <a:gd name="T24" fmla="*/ 77 w 291"/>
              <a:gd name="T25" fmla="*/ 8 h 291"/>
              <a:gd name="T26" fmla="*/ 45 w 291"/>
              <a:gd name="T27" fmla="*/ 14 h 291"/>
              <a:gd name="T28" fmla="*/ 13 w 291"/>
              <a:gd name="T29" fmla="*/ 6 h 291"/>
              <a:gd name="T30" fmla="*/ 7 w 291"/>
              <a:gd name="T31" fmla="*/ 37 h 291"/>
              <a:gd name="T32" fmla="*/ 23 w 291"/>
              <a:gd name="T33" fmla="*/ 58 h 291"/>
              <a:gd name="T34" fmla="*/ 2 w 291"/>
              <a:gd name="T35" fmla="*/ 87 h 291"/>
              <a:gd name="T36" fmla="*/ 23 w 291"/>
              <a:gd name="T37" fmla="*/ 116 h 291"/>
              <a:gd name="T38" fmla="*/ 2 w 291"/>
              <a:gd name="T39" fmla="*/ 145 h 291"/>
              <a:gd name="T40" fmla="*/ 23 w 291"/>
              <a:gd name="T41" fmla="*/ 174 h 291"/>
              <a:gd name="T42" fmla="*/ 2 w 291"/>
              <a:gd name="T43" fmla="*/ 203 h 291"/>
              <a:gd name="T44" fmla="*/ 23 w 291"/>
              <a:gd name="T45" fmla="*/ 232 h 291"/>
              <a:gd name="T46" fmla="*/ 7 w 291"/>
              <a:gd name="T47" fmla="*/ 254 h 291"/>
              <a:gd name="T48" fmla="*/ 13 w 291"/>
              <a:gd name="T49" fmla="*/ 284 h 291"/>
              <a:gd name="T50" fmla="*/ 44 w 291"/>
              <a:gd name="T51" fmla="*/ 277 h 291"/>
              <a:gd name="T52" fmla="*/ 76 w 291"/>
              <a:gd name="T53" fmla="*/ 282 h 291"/>
              <a:gd name="T54" fmla="*/ 100 w 291"/>
              <a:gd name="T55" fmla="*/ 282 h 291"/>
              <a:gd name="T56" fmla="*/ 134 w 291"/>
              <a:gd name="T57" fmla="*/ 282 h 291"/>
              <a:gd name="T58" fmla="*/ 158 w 291"/>
              <a:gd name="T59" fmla="*/ 282 h 291"/>
              <a:gd name="T60" fmla="*/ 192 w 291"/>
              <a:gd name="T61" fmla="*/ 282 h 291"/>
              <a:gd name="T62" fmla="*/ 216 w 291"/>
              <a:gd name="T63" fmla="*/ 282 h 291"/>
              <a:gd name="T64" fmla="*/ 250 w 291"/>
              <a:gd name="T65" fmla="*/ 280 h 291"/>
              <a:gd name="T66" fmla="*/ 278 w 291"/>
              <a:gd name="T67" fmla="*/ 284 h 291"/>
              <a:gd name="T68" fmla="*/ 285 w 291"/>
              <a:gd name="T69" fmla="*/ 254 h 291"/>
              <a:gd name="T70" fmla="*/ 270 w 291"/>
              <a:gd name="T71" fmla="*/ 232 h 291"/>
              <a:gd name="T72" fmla="*/ 290 w 291"/>
              <a:gd name="T73" fmla="*/ 203 h 291"/>
              <a:gd name="T74" fmla="*/ 270 w 291"/>
              <a:gd name="T75" fmla="*/ 174 h 291"/>
              <a:gd name="T76" fmla="*/ 154 w 291"/>
              <a:gd name="T77" fmla="*/ 200 h 291"/>
              <a:gd name="T78" fmla="*/ 81 w 291"/>
              <a:gd name="T79" fmla="*/ 217 h 291"/>
              <a:gd name="T80" fmla="*/ 65 w 291"/>
              <a:gd name="T81" fmla="*/ 144 h 291"/>
              <a:gd name="T82" fmla="*/ 228 w 291"/>
              <a:gd name="T83"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1" h="291">
                <a:moveTo>
                  <a:pt x="283" y="157"/>
                </a:moveTo>
                <a:cubicBezTo>
                  <a:pt x="287" y="154"/>
                  <a:pt x="290" y="150"/>
                  <a:pt x="290" y="145"/>
                </a:cubicBezTo>
                <a:cubicBezTo>
                  <a:pt x="290" y="141"/>
                  <a:pt x="287" y="137"/>
                  <a:pt x="283" y="133"/>
                </a:cubicBezTo>
                <a:cubicBezTo>
                  <a:pt x="275" y="131"/>
                  <a:pt x="270" y="124"/>
                  <a:pt x="270" y="116"/>
                </a:cubicBezTo>
                <a:cubicBezTo>
                  <a:pt x="270" y="109"/>
                  <a:pt x="275" y="102"/>
                  <a:pt x="283" y="99"/>
                </a:cubicBezTo>
                <a:cubicBezTo>
                  <a:pt x="287" y="96"/>
                  <a:pt x="290" y="92"/>
                  <a:pt x="290" y="87"/>
                </a:cubicBezTo>
                <a:cubicBezTo>
                  <a:pt x="290" y="83"/>
                  <a:pt x="287" y="79"/>
                  <a:pt x="283" y="75"/>
                </a:cubicBezTo>
                <a:cubicBezTo>
                  <a:pt x="275" y="73"/>
                  <a:pt x="270" y="66"/>
                  <a:pt x="270" y="58"/>
                </a:cubicBezTo>
                <a:cubicBezTo>
                  <a:pt x="270" y="52"/>
                  <a:pt x="272" y="47"/>
                  <a:pt x="278" y="43"/>
                </a:cubicBezTo>
                <a:cubicBezTo>
                  <a:pt x="285" y="37"/>
                  <a:pt x="285" y="37"/>
                  <a:pt x="285" y="37"/>
                </a:cubicBezTo>
                <a:cubicBezTo>
                  <a:pt x="291" y="30"/>
                  <a:pt x="291" y="19"/>
                  <a:pt x="285" y="13"/>
                </a:cubicBezTo>
                <a:cubicBezTo>
                  <a:pt x="278" y="6"/>
                  <a:pt x="278" y="6"/>
                  <a:pt x="278" y="6"/>
                </a:cubicBezTo>
                <a:cubicBezTo>
                  <a:pt x="271" y="0"/>
                  <a:pt x="261" y="0"/>
                  <a:pt x="254" y="6"/>
                </a:cubicBezTo>
                <a:cubicBezTo>
                  <a:pt x="249" y="11"/>
                  <a:pt x="249" y="11"/>
                  <a:pt x="249" y="11"/>
                </a:cubicBezTo>
                <a:cubicBezTo>
                  <a:pt x="246" y="19"/>
                  <a:pt x="240" y="21"/>
                  <a:pt x="233" y="21"/>
                </a:cubicBezTo>
                <a:cubicBezTo>
                  <a:pt x="226" y="21"/>
                  <a:pt x="219" y="17"/>
                  <a:pt x="216" y="8"/>
                </a:cubicBezTo>
                <a:cubicBezTo>
                  <a:pt x="213" y="4"/>
                  <a:pt x="209" y="1"/>
                  <a:pt x="204" y="1"/>
                </a:cubicBezTo>
                <a:cubicBezTo>
                  <a:pt x="200" y="1"/>
                  <a:pt x="196" y="4"/>
                  <a:pt x="193" y="8"/>
                </a:cubicBezTo>
                <a:cubicBezTo>
                  <a:pt x="190" y="17"/>
                  <a:pt x="183" y="21"/>
                  <a:pt x="175" y="21"/>
                </a:cubicBezTo>
                <a:cubicBezTo>
                  <a:pt x="168" y="21"/>
                  <a:pt x="161" y="17"/>
                  <a:pt x="158" y="8"/>
                </a:cubicBezTo>
                <a:cubicBezTo>
                  <a:pt x="155" y="4"/>
                  <a:pt x="151" y="1"/>
                  <a:pt x="146" y="1"/>
                </a:cubicBezTo>
                <a:cubicBezTo>
                  <a:pt x="142" y="1"/>
                  <a:pt x="138" y="4"/>
                  <a:pt x="135" y="8"/>
                </a:cubicBezTo>
                <a:cubicBezTo>
                  <a:pt x="132" y="17"/>
                  <a:pt x="125" y="21"/>
                  <a:pt x="117" y="21"/>
                </a:cubicBezTo>
                <a:cubicBezTo>
                  <a:pt x="110" y="21"/>
                  <a:pt x="103" y="17"/>
                  <a:pt x="100" y="8"/>
                </a:cubicBezTo>
                <a:cubicBezTo>
                  <a:pt x="97" y="4"/>
                  <a:pt x="93" y="1"/>
                  <a:pt x="88" y="1"/>
                </a:cubicBezTo>
                <a:cubicBezTo>
                  <a:pt x="84" y="1"/>
                  <a:pt x="80" y="4"/>
                  <a:pt x="77" y="8"/>
                </a:cubicBezTo>
                <a:cubicBezTo>
                  <a:pt x="74" y="17"/>
                  <a:pt x="67" y="21"/>
                  <a:pt x="59" y="21"/>
                </a:cubicBezTo>
                <a:cubicBezTo>
                  <a:pt x="53" y="21"/>
                  <a:pt x="48" y="20"/>
                  <a:pt x="45" y="14"/>
                </a:cubicBezTo>
                <a:cubicBezTo>
                  <a:pt x="37" y="6"/>
                  <a:pt x="37" y="6"/>
                  <a:pt x="37" y="6"/>
                </a:cubicBezTo>
                <a:cubicBezTo>
                  <a:pt x="30" y="0"/>
                  <a:pt x="20" y="0"/>
                  <a:pt x="13" y="6"/>
                </a:cubicBezTo>
                <a:cubicBezTo>
                  <a:pt x="7" y="13"/>
                  <a:pt x="7" y="13"/>
                  <a:pt x="7" y="13"/>
                </a:cubicBezTo>
                <a:cubicBezTo>
                  <a:pt x="0" y="19"/>
                  <a:pt x="0" y="30"/>
                  <a:pt x="7" y="37"/>
                </a:cubicBezTo>
                <a:cubicBezTo>
                  <a:pt x="12" y="42"/>
                  <a:pt x="12" y="42"/>
                  <a:pt x="12" y="42"/>
                </a:cubicBezTo>
                <a:cubicBezTo>
                  <a:pt x="19" y="45"/>
                  <a:pt x="23" y="51"/>
                  <a:pt x="23" y="58"/>
                </a:cubicBezTo>
                <a:cubicBezTo>
                  <a:pt x="23" y="66"/>
                  <a:pt x="18" y="73"/>
                  <a:pt x="9" y="75"/>
                </a:cubicBezTo>
                <a:cubicBezTo>
                  <a:pt x="5" y="79"/>
                  <a:pt x="2" y="83"/>
                  <a:pt x="2" y="87"/>
                </a:cubicBezTo>
                <a:cubicBezTo>
                  <a:pt x="2" y="92"/>
                  <a:pt x="5" y="96"/>
                  <a:pt x="10" y="99"/>
                </a:cubicBezTo>
                <a:cubicBezTo>
                  <a:pt x="18" y="102"/>
                  <a:pt x="23" y="109"/>
                  <a:pt x="23" y="116"/>
                </a:cubicBezTo>
                <a:cubicBezTo>
                  <a:pt x="23" y="124"/>
                  <a:pt x="18" y="131"/>
                  <a:pt x="9" y="133"/>
                </a:cubicBezTo>
                <a:cubicBezTo>
                  <a:pt x="5" y="137"/>
                  <a:pt x="2" y="141"/>
                  <a:pt x="2" y="145"/>
                </a:cubicBezTo>
                <a:cubicBezTo>
                  <a:pt x="2" y="150"/>
                  <a:pt x="5" y="154"/>
                  <a:pt x="10" y="157"/>
                </a:cubicBezTo>
                <a:cubicBezTo>
                  <a:pt x="18" y="160"/>
                  <a:pt x="23" y="167"/>
                  <a:pt x="23" y="174"/>
                </a:cubicBezTo>
                <a:cubicBezTo>
                  <a:pt x="23" y="182"/>
                  <a:pt x="18" y="189"/>
                  <a:pt x="9" y="191"/>
                </a:cubicBezTo>
                <a:cubicBezTo>
                  <a:pt x="5" y="195"/>
                  <a:pt x="2" y="199"/>
                  <a:pt x="2" y="203"/>
                </a:cubicBezTo>
                <a:cubicBezTo>
                  <a:pt x="2" y="208"/>
                  <a:pt x="5" y="212"/>
                  <a:pt x="10" y="215"/>
                </a:cubicBezTo>
                <a:cubicBezTo>
                  <a:pt x="18" y="218"/>
                  <a:pt x="23" y="225"/>
                  <a:pt x="23" y="232"/>
                </a:cubicBezTo>
                <a:cubicBezTo>
                  <a:pt x="23" y="239"/>
                  <a:pt x="20" y="245"/>
                  <a:pt x="12" y="248"/>
                </a:cubicBezTo>
                <a:cubicBezTo>
                  <a:pt x="7" y="254"/>
                  <a:pt x="7" y="254"/>
                  <a:pt x="7" y="254"/>
                </a:cubicBezTo>
                <a:cubicBezTo>
                  <a:pt x="0" y="261"/>
                  <a:pt x="0" y="271"/>
                  <a:pt x="7" y="278"/>
                </a:cubicBezTo>
                <a:cubicBezTo>
                  <a:pt x="13" y="284"/>
                  <a:pt x="13" y="284"/>
                  <a:pt x="13" y="284"/>
                </a:cubicBezTo>
                <a:cubicBezTo>
                  <a:pt x="20" y="291"/>
                  <a:pt x="30" y="291"/>
                  <a:pt x="37" y="284"/>
                </a:cubicBezTo>
                <a:cubicBezTo>
                  <a:pt x="44" y="277"/>
                  <a:pt x="44" y="277"/>
                  <a:pt x="44" y="277"/>
                </a:cubicBezTo>
                <a:cubicBezTo>
                  <a:pt x="48" y="270"/>
                  <a:pt x="53" y="269"/>
                  <a:pt x="59" y="269"/>
                </a:cubicBezTo>
                <a:cubicBezTo>
                  <a:pt x="67" y="269"/>
                  <a:pt x="73" y="273"/>
                  <a:pt x="76" y="282"/>
                </a:cubicBezTo>
                <a:cubicBezTo>
                  <a:pt x="80" y="286"/>
                  <a:pt x="84" y="289"/>
                  <a:pt x="88" y="289"/>
                </a:cubicBezTo>
                <a:cubicBezTo>
                  <a:pt x="93" y="289"/>
                  <a:pt x="97" y="286"/>
                  <a:pt x="100" y="282"/>
                </a:cubicBezTo>
                <a:cubicBezTo>
                  <a:pt x="103" y="273"/>
                  <a:pt x="110" y="269"/>
                  <a:pt x="117" y="269"/>
                </a:cubicBezTo>
                <a:cubicBezTo>
                  <a:pt x="125" y="269"/>
                  <a:pt x="131" y="273"/>
                  <a:pt x="134" y="282"/>
                </a:cubicBezTo>
                <a:cubicBezTo>
                  <a:pt x="138" y="286"/>
                  <a:pt x="142" y="289"/>
                  <a:pt x="146" y="289"/>
                </a:cubicBezTo>
                <a:cubicBezTo>
                  <a:pt x="151" y="289"/>
                  <a:pt x="155" y="286"/>
                  <a:pt x="158" y="282"/>
                </a:cubicBezTo>
                <a:cubicBezTo>
                  <a:pt x="161" y="273"/>
                  <a:pt x="168" y="269"/>
                  <a:pt x="175" y="269"/>
                </a:cubicBezTo>
                <a:cubicBezTo>
                  <a:pt x="183" y="269"/>
                  <a:pt x="189" y="273"/>
                  <a:pt x="192" y="282"/>
                </a:cubicBezTo>
                <a:cubicBezTo>
                  <a:pt x="196" y="286"/>
                  <a:pt x="200" y="289"/>
                  <a:pt x="204" y="289"/>
                </a:cubicBezTo>
                <a:cubicBezTo>
                  <a:pt x="209" y="289"/>
                  <a:pt x="213" y="286"/>
                  <a:pt x="216" y="282"/>
                </a:cubicBezTo>
                <a:cubicBezTo>
                  <a:pt x="219" y="273"/>
                  <a:pt x="226" y="269"/>
                  <a:pt x="233" y="269"/>
                </a:cubicBezTo>
                <a:cubicBezTo>
                  <a:pt x="240" y="269"/>
                  <a:pt x="246" y="272"/>
                  <a:pt x="250" y="280"/>
                </a:cubicBezTo>
                <a:cubicBezTo>
                  <a:pt x="254" y="284"/>
                  <a:pt x="254" y="284"/>
                  <a:pt x="254" y="284"/>
                </a:cubicBezTo>
                <a:cubicBezTo>
                  <a:pt x="261" y="291"/>
                  <a:pt x="271" y="291"/>
                  <a:pt x="278" y="284"/>
                </a:cubicBezTo>
                <a:cubicBezTo>
                  <a:pt x="285" y="278"/>
                  <a:pt x="285" y="278"/>
                  <a:pt x="285" y="278"/>
                </a:cubicBezTo>
                <a:cubicBezTo>
                  <a:pt x="291" y="271"/>
                  <a:pt x="291" y="261"/>
                  <a:pt x="285" y="254"/>
                </a:cubicBezTo>
                <a:cubicBezTo>
                  <a:pt x="277" y="247"/>
                  <a:pt x="277" y="247"/>
                  <a:pt x="277" y="247"/>
                </a:cubicBezTo>
                <a:cubicBezTo>
                  <a:pt x="271" y="243"/>
                  <a:pt x="270" y="238"/>
                  <a:pt x="270" y="232"/>
                </a:cubicBezTo>
                <a:cubicBezTo>
                  <a:pt x="270" y="225"/>
                  <a:pt x="275" y="218"/>
                  <a:pt x="283" y="215"/>
                </a:cubicBezTo>
                <a:cubicBezTo>
                  <a:pt x="287" y="212"/>
                  <a:pt x="290" y="208"/>
                  <a:pt x="290" y="203"/>
                </a:cubicBezTo>
                <a:cubicBezTo>
                  <a:pt x="290" y="199"/>
                  <a:pt x="287" y="195"/>
                  <a:pt x="284" y="191"/>
                </a:cubicBezTo>
                <a:cubicBezTo>
                  <a:pt x="275" y="189"/>
                  <a:pt x="270" y="182"/>
                  <a:pt x="270" y="174"/>
                </a:cubicBezTo>
                <a:cubicBezTo>
                  <a:pt x="270" y="167"/>
                  <a:pt x="275" y="160"/>
                  <a:pt x="283" y="157"/>
                </a:cubicBezTo>
                <a:close/>
                <a:moveTo>
                  <a:pt x="154" y="200"/>
                </a:moveTo>
                <a:cubicBezTo>
                  <a:pt x="146" y="201"/>
                  <a:pt x="138" y="201"/>
                  <a:pt x="130" y="200"/>
                </a:cubicBezTo>
                <a:cubicBezTo>
                  <a:pt x="104" y="227"/>
                  <a:pt x="75" y="222"/>
                  <a:pt x="81" y="217"/>
                </a:cubicBezTo>
                <a:cubicBezTo>
                  <a:pt x="95" y="207"/>
                  <a:pt x="98" y="197"/>
                  <a:pt x="97" y="189"/>
                </a:cubicBezTo>
                <a:cubicBezTo>
                  <a:pt x="79" y="179"/>
                  <a:pt x="67" y="163"/>
                  <a:pt x="65" y="144"/>
                </a:cubicBezTo>
                <a:cubicBezTo>
                  <a:pt x="60" y="108"/>
                  <a:pt x="94" y="75"/>
                  <a:pt x="139" y="70"/>
                </a:cubicBezTo>
                <a:cubicBezTo>
                  <a:pt x="184" y="65"/>
                  <a:pt x="223" y="90"/>
                  <a:pt x="228" y="126"/>
                </a:cubicBezTo>
                <a:cubicBezTo>
                  <a:pt x="232" y="162"/>
                  <a:pt x="199" y="195"/>
                  <a:pt x="154" y="200"/>
                </a:cubicBezTo>
                <a:close/>
              </a:path>
            </a:pathLst>
          </a:custGeom>
          <a:solidFill>
            <a:srgbClr val="FFC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11" name="Freeform 540"/>
          <p:cNvSpPr>
            <a:spLocks noEditPoints="1"/>
          </p:cNvSpPr>
          <p:nvPr/>
        </p:nvSpPr>
        <p:spPr bwMode="auto">
          <a:xfrm>
            <a:off x="3357880" y="3307715"/>
            <a:ext cx="387985" cy="387985"/>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85 w 288"/>
              <a:gd name="T11" fmla="*/ 226 h 288"/>
              <a:gd name="T12" fmla="*/ 104 w 288"/>
              <a:gd name="T13" fmla="*/ 226 h 288"/>
              <a:gd name="T14" fmla="*/ 124 w 288"/>
              <a:gd name="T15" fmla="*/ 139 h 288"/>
              <a:gd name="T16" fmla="*/ 104 w 288"/>
              <a:gd name="T17" fmla="*/ 104 h 288"/>
              <a:gd name="T18" fmla="*/ 145 w 288"/>
              <a:gd name="T19" fmla="*/ 63 h 288"/>
              <a:gd name="T20" fmla="*/ 185 w 288"/>
              <a:gd name="T21" fmla="*/ 104 h 288"/>
              <a:gd name="T22" fmla="*/ 165 w 288"/>
              <a:gd name="T23" fmla="*/ 139 h 288"/>
              <a:gd name="T24" fmla="*/ 185 w 288"/>
              <a:gd name="T25" fmla="*/ 2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85" y="226"/>
                </a:moveTo>
                <a:cubicBezTo>
                  <a:pt x="104" y="226"/>
                  <a:pt x="104" y="226"/>
                  <a:pt x="104" y="226"/>
                </a:cubicBezTo>
                <a:cubicBezTo>
                  <a:pt x="124" y="139"/>
                  <a:pt x="124" y="139"/>
                  <a:pt x="124" y="139"/>
                </a:cubicBezTo>
                <a:cubicBezTo>
                  <a:pt x="112" y="132"/>
                  <a:pt x="104" y="119"/>
                  <a:pt x="104" y="104"/>
                </a:cubicBezTo>
                <a:cubicBezTo>
                  <a:pt x="104" y="81"/>
                  <a:pt x="122" y="63"/>
                  <a:pt x="145" y="63"/>
                </a:cubicBezTo>
                <a:cubicBezTo>
                  <a:pt x="167" y="63"/>
                  <a:pt x="185" y="81"/>
                  <a:pt x="185" y="104"/>
                </a:cubicBezTo>
                <a:cubicBezTo>
                  <a:pt x="185" y="119"/>
                  <a:pt x="177" y="132"/>
                  <a:pt x="165" y="139"/>
                </a:cubicBezTo>
                <a:lnTo>
                  <a:pt x="185" y="226"/>
                </a:lnTo>
                <a:close/>
              </a:path>
            </a:pathLst>
          </a:custGeom>
          <a:solidFill>
            <a:srgbClr val="00B0F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73" name="Freeform 602"/>
          <p:cNvSpPr>
            <a:spLocks noEditPoints="1"/>
          </p:cNvSpPr>
          <p:nvPr/>
        </p:nvSpPr>
        <p:spPr bwMode="auto">
          <a:xfrm>
            <a:off x="5144135" y="3287395"/>
            <a:ext cx="335280" cy="445135"/>
          </a:xfrm>
          <a:custGeom>
            <a:avLst/>
            <a:gdLst>
              <a:gd name="T0" fmla="*/ 191 w 217"/>
              <a:gd name="T1" fmla="*/ 36 h 288"/>
              <a:gd name="T2" fmla="*/ 156 w 217"/>
              <a:gd name="T3" fmla="*/ 0 h 288"/>
              <a:gd name="T4" fmla="*/ 60 w 217"/>
              <a:gd name="T5" fmla="*/ 0 h 288"/>
              <a:gd name="T6" fmla="*/ 27 w 217"/>
              <a:gd name="T7" fmla="*/ 36 h 288"/>
              <a:gd name="T8" fmla="*/ 0 w 217"/>
              <a:gd name="T9" fmla="*/ 36 h 288"/>
              <a:gd name="T10" fmla="*/ 0 w 217"/>
              <a:gd name="T11" fmla="*/ 288 h 288"/>
              <a:gd name="T12" fmla="*/ 217 w 217"/>
              <a:gd name="T13" fmla="*/ 288 h 288"/>
              <a:gd name="T14" fmla="*/ 217 w 217"/>
              <a:gd name="T15" fmla="*/ 36 h 288"/>
              <a:gd name="T16" fmla="*/ 191 w 217"/>
              <a:gd name="T17" fmla="*/ 36 h 288"/>
              <a:gd name="T18" fmla="*/ 74 w 217"/>
              <a:gd name="T19" fmla="*/ 16 h 288"/>
              <a:gd name="T20" fmla="*/ 142 w 217"/>
              <a:gd name="T21" fmla="*/ 16 h 288"/>
              <a:gd name="T22" fmla="*/ 150 w 217"/>
              <a:gd name="T23" fmla="*/ 24 h 288"/>
              <a:gd name="T24" fmla="*/ 142 w 217"/>
              <a:gd name="T25" fmla="*/ 33 h 288"/>
              <a:gd name="T26" fmla="*/ 74 w 217"/>
              <a:gd name="T27" fmla="*/ 33 h 288"/>
              <a:gd name="T28" fmla="*/ 65 w 217"/>
              <a:gd name="T29" fmla="*/ 24 h 288"/>
              <a:gd name="T30" fmla="*/ 74 w 217"/>
              <a:gd name="T31" fmla="*/ 16 h 288"/>
              <a:gd name="T32" fmla="*/ 180 w 217"/>
              <a:gd name="T33" fmla="*/ 260 h 288"/>
              <a:gd name="T34" fmla="*/ 36 w 217"/>
              <a:gd name="T35" fmla="*/ 260 h 288"/>
              <a:gd name="T36" fmla="*/ 36 w 217"/>
              <a:gd name="T37" fmla="*/ 67 h 288"/>
              <a:gd name="T38" fmla="*/ 74 w 217"/>
              <a:gd name="T39" fmla="*/ 67 h 288"/>
              <a:gd name="T40" fmla="*/ 70 w 217"/>
              <a:gd name="T41" fmla="*/ 79 h 288"/>
              <a:gd name="T42" fmla="*/ 70 w 217"/>
              <a:gd name="T43" fmla="*/ 80 h 288"/>
              <a:gd name="T44" fmla="*/ 80 w 217"/>
              <a:gd name="T45" fmla="*/ 87 h 288"/>
              <a:gd name="T46" fmla="*/ 138 w 217"/>
              <a:gd name="T47" fmla="*/ 87 h 288"/>
              <a:gd name="T48" fmla="*/ 148 w 217"/>
              <a:gd name="T49" fmla="*/ 80 h 288"/>
              <a:gd name="T50" fmla="*/ 148 w 217"/>
              <a:gd name="T51" fmla="*/ 79 h 288"/>
              <a:gd name="T52" fmla="*/ 144 w 217"/>
              <a:gd name="T53" fmla="*/ 67 h 288"/>
              <a:gd name="T54" fmla="*/ 180 w 217"/>
              <a:gd name="T55" fmla="*/ 67 h 288"/>
              <a:gd name="T56" fmla="*/ 180 w 217"/>
              <a:gd name="T57" fmla="*/ 26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7" h="288">
                <a:moveTo>
                  <a:pt x="191" y="36"/>
                </a:moveTo>
                <a:cubicBezTo>
                  <a:pt x="183" y="21"/>
                  <a:pt x="169" y="0"/>
                  <a:pt x="156" y="0"/>
                </a:cubicBezTo>
                <a:cubicBezTo>
                  <a:pt x="60" y="0"/>
                  <a:pt x="60" y="0"/>
                  <a:pt x="60" y="0"/>
                </a:cubicBezTo>
                <a:cubicBezTo>
                  <a:pt x="48" y="0"/>
                  <a:pt x="35" y="19"/>
                  <a:pt x="27" y="36"/>
                </a:cubicBezTo>
                <a:cubicBezTo>
                  <a:pt x="0" y="36"/>
                  <a:pt x="0" y="36"/>
                  <a:pt x="0" y="36"/>
                </a:cubicBezTo>
                <a:cubicBezTo>
                  <a:pt x="0" y="288"/>
                  <a:pt x="0" y="288"/>
                  <a:pt x="0" y="288"/>
                </a:cubicBezTo>
                <a:cubicBezTo>
                  <a:pt x="217" y="288"/>
                  <a:pt x="217" y="288"/>
                  <a:pt x="217" y="288"/>
                </a:cubicBezTo>
                <a:cubicBezTo>
                  <a:pt x="217" y="36"/>
                  <a:pt x="217" y="36"/>
                  <a:pt x="217" y="36"/>
                </a:cubicBezTo>
                <a:lnTo>
                  <a:pt x="191" y="36"/>
                </a:lnTo>
                <a:close/>
                <a:moveTo>
                  <a:pt x="74" y="16"/>
                </a:moveTo>
                <a:cubicBezTo>
                  <a:pt x="142" y="16"/>
                  <a:pt x="142" y="16"/>
                  <a:pt x="142" y="16"/>
                </a:cubicBezTo>
                <a:cubicBezTo>
                  <a:pt x="146" y="16"/>
                  <a:pt x="150" y="20"/>
                  <a:pt x="150" y="24"/>
                </a:cubicBezTo>
                <a:cubicBezTo>
                  <a:pt x="150" y="29"/>
                  <a:pt x="146" y="33"/>
                  <a:pt x="142" y="33"/>
                </a:cubicBezTo>
                <a:cubicBezTo>
                  <a:pt x="74" y="33"/>
                  <a:pt x="74" y="33"/>
                  <a:pt x="74" y="33"/>
                </a:cubicBezTo>
                <a:cubicBezTo>
                  <a:pt x="69" y="33"/>
                  <a:pt x="65" y="29"/>
                  <a:pt x="65" y="24"/>
                </a:cubicBezTo>
                <a:cubicBezTo>
                  <a:pt x="65" y="20"/>
                  <a:pt x="69" y="16"/>
                  <a:pt x="74" y="16"/>
                </a:cubicBezTo>
                <a:close/>
                <a:moveTo>
                  <a:pt x="180" y="260"/>
                </a:moveTo>
                <a:cubicBezTo>
                  <a:pt x="36" y="260"/>
                  <a:pt x="36" y="260"/>
                  <a:pt x="36" y="260"/>
                </a:cubicBezTo>
                <a:cubicBezTo>
                  <a:pt x="36" y="67"/>
                  <a:pt x="36" y="67"/>
                  <a:pt x="36" y="67"/>
                </a:cubicBezTo>
                <a:cubicBezTo>
                  <a:pt x="74" y="67"/>
                  <a:pt x="74" y="67"/>
                  <a:pt x="74" y="67"/>
                </a:cubicBezTo>
                <a:cubicBezTo>
                  <a:pt x="72" y="72"/>
                  <a:pt x="70" y="78"/>
                  <a:pt x="70" y="79"/>
                </a:cubicBezTo>
                <a:cubicBezTo>
                  <a:pt x="70" y="80"/>
                  <a:pt x="70" y="80"/>
                  <a:pt x="70" y="80"/>
                </a:cubicBezTo>
                <a:cubicBezTo>
                  <a:pt x="70" y="84"/>
                  <a:pt x="74" y="87"/>
                  <a:pt x="80" y="87"/>
                </a:cubicBezTo>
                <a:cubicBezTo>
                  <a:pt x="138" y="87"/>
                  <a:pt x="138" y="87"/>
                  <a:pt x="138" y="87"/>
                </a:cubicBezTo>
                <a:cubicBezTo>
                  <a:pt x="143" y="87"/>
                  <a:pt x="148" y="84"/>
                  <a:pt x="148" y="80"/>
                </a:cubicBezTo>
                <a:cubicBezTo>
                  <a:pt x="148" y="79"/>
                  <a:pt x="148" y="79"/>
                  <a:pt x="148" y="79"/>
                </a:cubicBezTo>
                <a:cubicBezTo>
                  <a:pt x="148" y="78"/>
                  <a:pt x="146" y="72"/>
                  <a:pt x="144" y="67"/>
                </a:cubicBezTo>
                <a:cubicBezTo>
                  <a:pt x="180" y="67"/>
                  <a:pt x="180" y="67"/>
                  <a:pt x="180" y="67"/>
                </a:cubicBezTo>
                <a:lnTo>
                  <a:pt x="180" y="260"/>
                </a:lnTo>
                <a:close/>
              </a:path>
            </a:pathLst>
          </a:cu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17" name="Freeform 546"/>
          <p:cNvSpPr>
            <a:spLocks noEditPoints="1"/>
          </p:cNvSpPr>
          <p:nvPr/>
        </p:nvSpPr>
        <p:spPr bwMode="auto">
          <a:xfrm>
            <a:off x="6800850" y="3346450"/>
            <a:ext cx="414020" cy="349250"/>
          </a:xfrm>
          <a:custGeom>
            <a:avLst/>
            <a:gdLst>
              <a:gd name="T0" fmla="*/ 262 w 288"/>
              <a:gd name="T1" fmla="*/ 36 h 244"/>
              <a:gd name="T2" fmla="*/ 262 w 288"/>
              <a:gd name="T3" fmla="*/ 0 h 244"/>
              <a:gd name="T4" fmla="*/ 144 w 288"/>
              <a:gd name="T5" fmla="*/ 35 h 244"/>
              <a:gd name="T6" fmla="*/ 26 w 288"/>
              <a:gd name="T7" fmla="*/ 0 h 244"/>
              <a:gd name="T8" fmla="*/ 26 w 288"/>
              <a:gd name="T9" fmla="*/ 36 h 244"/>
              <a:gd name="T10" fmla="*/ 0 w 288"/>
              <a:gd name="T11" fmla="*/ 35 h 244"/>
              <a:gd name="T12" fmla="*/ 0 w 288"/>
              <a:gd name="T13" fmla="*/ 219 h 244"/>
              <a:gd name="T14" fmla="*/ 119 w 288"/>
              <a:gd name="T15" fmla="*/ 231 h 244"/>
              <a:gd name="T16" fmla="*/ 144 w 288"/>
              <a:gd name="T17" fmla="*/ 244 h 244"/>
              <a:gd name="T18" fmla="*/ 169 w 288"/>
              <a:gd name="T19" fmla="*/ 231 h 244"/>
              <a:gd name="T20" fmla="*/ 288 w 288"/>
              <a:gd name="T21" fmla="*/ 219 h 244"/>
              <a:gd name="T22" fmla="*/ 288 w 288"/>
              <a:gd name="T23" fmla="*/ 35 h 244"/>
              <a:gd name="T24" fmla="*/ 262 w 288"/>
              <a:gd name="T25" fmla="*/ 36 h 244"/>
              <a:gd name="T26" fmla="*/ 39 w 288"/>
              <a:gd name="T27" fmla="*/ 13 h 244"/>
              <a:gd name="T28" fmla="*/ 132 w 288"/>
              <a:gd name="T29" fmla="*/ 41 h 244"/>
              <a:gd name="T30" fmla="*/ 135 w 288"/>
              <a:gd name="T31" fmla="*/ 48 h 244"/>
              <a:gd name="T32" fmla="*/ 135 w 288"/>
              <a:gd name="T33" fmla="*/ 207 h 244"/>
              <a:gd name="T34" fmla="*/ 40 w 288"/>
              <a:gd name="T35" fmla="*/ 188 h 244"/>
              <a:gd name="T36" fmla="*/ 39 w 288"/>
              <a:gd name="T37" fmla="*/ 188 h 244"/>
              <a:gd name="T38" fmla="*/ 39 w 288"/>
              <a:gd name="T39" fmla="*/ 13 h 244"/>
              <a:gd name="T40" fmla="*/ 248 w 288"/>
              <a:gd name="T41" fmla="*/ 13 h 244"/>
              <a:gd name="T42" fmla="*/ 248 w 288"/>
              <a:gd name="T43" fmla="*/ 188 h 244"/>
              <a:gd name="T44" fmla="*/ 247 w 288"/>
              <a:gd name="T45" fmla="*/ 188 h 244"/>
              <a:gd name="T46" fmla="*/ 152 w 288"/>
              <a:gd name="T47" fmla="*/ 207 h 244"/>
              <a:gd name="T48" fmla="*/ 152 w 288"/>
              <a:gd name="T49" fmla="*/ 49 h 244"/>
              <a:gd name="T50" fmla="*/ 156 w 288"/>
              <a:gd name="T51" fmla="*/ 41 h 244"/>
              <a:gd name="T52" fmla="*/ 248 w 288"/>
              <a:gd name="T53" fmla="*/ 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44">
                <a:moveTo>
                  <a:pt x="262" y="36"/>
                </a:moveTo>
                <a:cubicBezTo>
                  <a:pt x="262" y="0"/>
                  <a:pt x="262" y="0"/>
                  <a:pt x="262" y="0"/>
                </a:cubicBezTo>
                <a:cubicBezTo>
                  <a:pt x="160" y="0"/>
                  <a:pt x="145" y="33"/>
                  <a:pt x="144" y="35"/>
                </a:cubicBezTo>
                <a:cubicBezTo>
                  <a:pt x="143" y="33"/>
                  <a:pt x="127" y="0"/>
                  <a:pt x="26" y="0"/>
                </a:cubicBezTo>
                <a:cubicBezTo>
                  <a:pt x="26" y="36"/>
                  <a:pt x="26" y="36"/>
                  <a:pt x="26" y="36"/>
                </a:cubicBezTo>
                <a:cubicBezTo>
                  <a:pt x="18" y="35"/>
                  <a:pt x="9" y="35"/>
                  <a:pt x="0" y="35"/>
                </a:cubicBezTo>
                <a:cubicBezTo>
                  <a:pt x="0" y="219"/>
                  <a:pt x="0" y="219"/>
                  <a:pt x="0" y="219"/>
                </a:cubicBezTo>
                <a:cubicBezTo>
                  <a:pt x="0" y="219"/>
                  <a:pt x="79" y="210"/>
                  <a:pt x="119" y="231"/>
                </a:cubicBezTo>
                <a:cubicBezTo>
                  <a:pt x="126" y="235"/>
                  <a:pt x="133" y="244"/>
                  <a:pt x="144" y="244"/>
                </a:cubicBezTo>
                <a:cubicBezTo>
                  <a:pt x="155" y="244"/>
                  <a:pt x="162" y="235"/>
                  <a:pt x="169" y="231"/>
                </a:cubicBezTo>
                <a:cubicBezTo>
                  <a:pt x="208" y="210"/>
                  <a:pt x="288" y="219"/>
                  <a:pt x="288" y="219"/>
                </a:cubicBezTo>
                <a:cubicBezTo>
                  <a:pt x="288" y="35"/>
                  <a:pt x="288" y="35"/>
                  <a:pt x="288" y="35"/>
                </a:cubicBezTo>
                <a:cubicBezTo>
                  <a:pt x="278" y="35"/>
                  <a:pt x="270" y="35"/>
                  <a:pt x="262" y="36"/>
                </a:cubicBezTo>
                <a:close/>
                <a:moveTo>
                  <a:pt x="39" y="13"/>
                </a:moveTo>
                <a:cubicBezTo>
                  <a:pt x="117" y="16"/>
                  <a:pt x="131" y="39"/>
                  <a:pt x="132" y="41"/>
                </a:cubicBezTo>
                <a:cubicBezTo>
                  <a:pt x="135" y="48"/>
                  <a:pt x="135" y="48"/>
                  <a:pt x="135" y="48"/>
                </a:cubicBezTo>
                <a:cubicBezTo>
                  <a:pt x="135" y="207"/>
                  <a:pt x="135" y="207"/>
                  <a:pt x="135" y="207"/>
                </a:cubicBezTo>
                <a:cubicBezTo>
                  <a:pt x="107" y="191"/>
                  <a:pt x="66" y="188"/>
                  <a:pt x="40" y="188"/>
                </a:cubicBezTo>
                <a:cubicBezTo>
                  <a:pt x="40" y="188"/>
                  <a:pt x="39" y="188"/>
                  <a:pt x="39" y="188"/>
                </a:cubicBezTo>
                <a:lnTo>
                  <a:pt x="39" y="13"/>
                </a:lnTo>
                <a:close/>
                <a:moveTo>
                  <a:pt x="248" y="13"/>
                </a:moveTo>
                <a:cubicBezTo>
                  <a:pt x="248" y="188"/>
                  <a:pt x="248" y="188"/>
                  <a:pt x="248" y="188"/>
                </a:cubicBezTo>
                <a:cubicBezTo>
                  <a:pt x="248" y="188"/>
                  <a:pt x="248" y="188"/>
                  <a:pt x="247" y="188"/>
                </a:cubicBezTo>
                <a:cubicBezTo>
                  <a:pt x="221" y="188"/>
                  <a:pt x="180" y="191"/>
                  <a:pt x="152" y="207"/>
                </a:cubicBezTo>
                <a:cubicBezTo>
                  <a:pt x="152" y="49"/>
                  <a:pt x="152" y="49"/>
                  <a:pt x="152" y="49"/>
                </a:cubicBezTo>
                <a:cubicBezTo>
                  <a:pt x="156" y="41"/>
                  <a:pt x="156" y="41"/>
                  <a:pt x="156" y="41"/>
                </a:cubicBezTo>
                <a:cubicBezTo>
                  <a:pt x="156" y="39"/>
                  <a:pt x="171" y="16"/>
                  <a:pt x="248" y="13"/>
                </a:cubicBezTo>
                <a:close/>
              </a:path>
            </a:pathLst>
          </a:custGeom>
          <a:solidFill>
            <a:srgbClr val="92D05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33" name="Freeform 562"/>
          <p:cNvSpPr>
            <a:spLocks noEditPoints="1"/>
          </p:cNvSpPr>
          <p:nvPr/>
        </p:nvSpPr>
        <p:spPr bwMode="auto">
          <a:xfrm>
            <a:off x="8522335" y="3315335"/>
            <a:ext cx="361315" cy="359410"/>
          </a:xfrm>
          <a:custGeom>
            <a:avLst/>
            <a:gdLst>
              <a:gd name="T0" fmla="*/ 32 w 292"/>
              <a:gd name="T1" fmla="*/ 289 h 291"/>
              <a:gd name="T2" fmla="*/ 54 w 292"/>
              <a:gd name="T3" fmla="*/ 267 h 291"/>
              <a:gd name="T4" fmla="*/ 75 w 292"/>
              <a:gd name="T5" fmla="*/ 266 h 291"/>
              <a:gd name="T6" fmla="*/ 201 w 292"/>
              <a:gd name="T7" fmla="*/ 140 h 291"/>
              <a:gd name="T8" fmla="*/ 212 w 292"/>
              <a:gd name="T9" fmla="*/ 151 h 291"/>
              <a:gd name="T10" fmla="*/ 247 w 292"/>
              <a:gd name="T11" fmla="*/ 149 h 291"/>
              <a:gd name="T12" fmla="*/ 250 w 292"/>
              <a:gd name="T13" fmla="*/ 114 h 291"/>
              <a:gd name="T14" fmla="*/ 238 w 292"/>
              <a:gd name="T15" fmla="*/ 103 h 291"/>
              <a:gd name="T16" fmla="*/ 278 w 292"/>
              <a:gd name="T17" fmla="*/ 63 h 291"/>
              <a:gd name="T18" fmla="*/ 278 w 292"/>
              <a:gd name="T19" fmla="*/ 63 h 291"/>
              <a:gd name="T20" fmla="*/ 278 w 292"/>
              <a:gd name="T21" fmla="*/ 14 h 291"/>
              <a:gd name="T22" fmla="*/ 228 w 292"/>
              <a:gd name="T23" fmla="*/ 14 h 291"/>
              <a:gd name="T24" fmla="*/ 189 w 292"/>
              <a:gd name="T25" fmla="*/ 53 h 291"/>
              <a:gd name="T26" fmla="*/ 177 w 292"/>
              <a:gd name="T27" fmla="*/ 41 h 291"/>
              <a:gd name="T28" fmla="*/ 142 w 292"/>
              <a:gd name="T29" fmla="*/ 44 h 291"/>
              <a:gd name="T30" fmla="*/ 139 w 292"/>
              <a:gd name="T31" fmla="*/ 78 h 291"/>
              <a:gd name="T32" fmla="*/ 151 w 292"/>
              <a:gd name="T33" fmla="*/ 90 h 291"/>
              <a:gd name="T34" fmla="*/ 25 w 292"/>
              <a:gd name="T35" fmla="*/ 216 h 291"/>
              <a:gd name="T36" fmla="*/ 21 w 292"/>
              <a:gd name="T37" fmla="*/ 228 h 291"/>
              <a:gd name="T38" fmla="*/ 24 w 292"/>
              <a:gd name="T39" fmla="*/ 237 h 291"/>
              <a:gd name="T40" fmla="*/ 2 w 292"/>
              <a:gd name="T41" fmla="*/ 260 h 291"/>
              <a:gd name="T42" fmla="*/ 0 w 292"/>
              <a:gd name="T43" fmla="*/ 265 h 291"/>
              <a:gd name="T44" fmla="*/ 2 w 292"/>
              <a:gd name="T45" fmla="*/ 271 h 291"/>
              <a:gd name="T46" fmla="*/ 21 w 292"/>
              <a:gd name="T47" fmla="*/ 289 h 291"/>
              <a:gd name="T48" fmla="*/ 26 w 292"/>
              <a:gd name="T49" fmla="*/ 291 h 291"/>
              <a:gd name="T50" fmla="*/ 32 w 292"/>
              <a:gd name="T51" fmla="*/ 289 h 291"/>
              <a:gd name="T52" fmla="*/ 162 w 292"/>
              <a:gd name="T53" fmla="*/ 101 h 291"/>
              <a:gd name="T54" fmla="*/ 190 w 292"/>
              <a:gd name="T55" fmla="*/ 129 h 291"/>
              <a:gd name="T56" fmla="*/ 64 w 292"/>
              <a:gd name="T57" fmla="*/ 255 h 291"/>
              <a:gd name="T58" fmla="*/ 36 w 292"/>
              <a:gd name="T59" fmla="*/ 228 h 291"/>
              <a:gd name="T60" fmla="*/ 162 w 292"/>
              <a:gd name="T61" fmla="*/ 101 h 291"/>
              <a:gd name="T62" fmla="*/ 19 w 292"/>
              <a:gd name="T63" fmla="*/ 265 h 291"/>
              <a:gd name="T64" fmla="*/ 34 w 292"/>
              <a:gd name="T65" fmla="*/ 250 h 291"/>
              <a:gd name="T66" fmla="*/ 41 w 292"/>
              <a:gd name="T67" fmla="*/ 258 h 291"/>
              <a:gd name="T68" fmla="*/ 26 w 292"/>
              <a:gd name="T69" fmla="*/ 272 h 291"/>
              <a:gd name="T70" fmla="*/ 19 w 292"/>
              <a:gd name="T71" fmla="*/ 26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291">
                <a:moveTo>
                  <a:pt x="32" y="289"/>
                </a:moveTo>
                <a:cubicBezTo>
                  <a:pt x="54" y="267"/>
                  <a:pt x="54" y="267"/>
                  <a:pt x="54" y="267"/>
                </a:cubicBezTo>
                <a:cubicBezTo>
                  <a:pt x="60" y="272"/>
                  <a:pt x="69" y="272"/>
                  <a:pt x="75" y="266"/>
                </a:cubicBezTo>
                <a:cubicBezTo>
                  <a:pt x="201" y="140"/>
                  <a:pt x="201" y="140"/>
                  <a:pt x="201" y="140"/>
                </a:cubicBezTo>
                <a:cubicBezTo>
                  <a:pt x="212" y="151"/>
                  <a:pt x="212" y="151"/>
                  <a:pt x="212" y="151"/>
                </a:cubicBezTo>
                <a:cubicBezTo>
                  <a:pt x="221" y="160"/>
                  <a:pt x="237" y="159"/>
                  <a:pt x="247" y="149"/>
                </a:cubicBezTo>
                <a:cubicBezTo>
                  <a:pt x="257" y="138"/>
                  <a:pt x="258" y="123"/>
                  <a:pt x="250" y="114"/>
                </a:cubicBezTo>
                <a:cubicBezTo>
                  <a:pt x="238" y="103"/>
                  <a:pt x="238" y="103"/>
                  <a:pt x="238" y="103"/>
                </a:cubicBezTo>
                <a:cubicBezTo>
                  <a:pt x="278" y="63"/>
                  <a:pt x="278" y="63"/>
                  <a:pt x="278" y="63"/>
                </a:cubicBezTo>
                <a:cubicBezTo>
                  <a:pt x="278" y="63"/>
                  <a:pt x="278" y="63"/>
                  <a:pt x="278" y="63"/>
                </a:cubicBezTo>
                <a:cubicBezTo>
                  <a:pt x="292" y="50"/>
                  <a:pt x="292" y="27"/>
                  <a:pt x="278" y="14"/>
                </a:cubicBezTo>
                <a:cubicBezTo>
                  <a:pt x="264" y="0"/>
                  <a:pt x="242" y="0"/>
                  <a:pt x="228" y="14"/>
                </a:cubicBezTo>
                <a:cubicBezTo>
                  <a:pt x="189" y="53"/>
                  <a:pt x="189" y="53"/>
                  <a:pt x="189" y="53"/>
                </a:cubicBezTo>
                <a:cubicBezTo>
                  <a:pt x="177" y="41"/>
                  <a:pt x="177" y="41"/>
                  <a:pt x="177" y="41"/>
                </a:cubicBezTo>
                <a:cubicBezTo>
                  <a:pt x="168" y="32"/>
                  <a:pt x="152" y="33"/>
                  <a:pt x="142" y="44"/>
                </a:cubicBezTo>
                <a:cubicBezTo>
                  <a:pt x="132" y="54"/>
                  <a:pt x="130" y="70"/>
                  <a:pt x="139" y="78"/>
                </a:cubicBezTo>
                <a:cubicBezTo>
                  <a:pt x="151" y="90"/>
                  <a:pt x="151" y="90"/>
                  <a:pt x="151" y="90"/>
                </a:cubicBezTo>
                <a:cubicBezTo>
                  <a:pt x="25" y="216"/>
                  <a:pt x="25" y="216"/>
                  <a:pt x="25" y="216"/>
                </a:cubicBezTo>
                <a:cubicBezTo>
                  <a:pt x="22" y="219"/>
                  <a:pt x="21" y="223"/>
                  <a:pt x="21" y="228"/>
                </a:cubicBezTo>
                <a:cubicBezTo>
                  <a:pt x="21" y="231"/>
                  <a:pt x="22" y="235"/>
                  <a:pt x="24" y="237"/>
                </a:cubicBezTo>
                <a:cubicBezTo>
                  <a:pt x="2" y="260"/>
                  <a:pt x="2" y="260"/>
                  <a:pt x="2" y="260"/>
                </a:cubicBezTo>
                <a:cubicBezTo>
                  <a:pt x="1" y="261"/>
                  <a:pt x="0" y="263"/>
                  <a:pt x="0" y="265"/>
                </a:cubicBezTo>
                <a:cubicBezTo>
                  <a:pt x="0" y="267"/>
                  <a:pt x="1" y="269"/>
                  <a:pt x="2" y="271"/>
                </a:cubicBezTo>
                <a:cubicBezTo>
                  <a:pt x="21" y="289"/>
                  <a:pt x="21" y="289"/>
                  <a:pt x="21" y="289"/>
                </a:cubicBezTo>
                <a:cubicBezTo>
                  <a:pt x="22" y="291"/>
                  <a:pt x="24" y="291"/>
                  <a:pt x="26" y="291"/>
                </a:cubicBezTo>
                <a:cubicBezTo>
                  <a:pt x="28" y="291"/>
                  <a:pt x="30" y="291"/>
                  <a:pt x="32" y="289"/>
                </a:cubicBezTo>
                <a:close/>
                <a:moveTo>
                  <a:pt x="162" y="101"/>
                </a:moveTo>
                <a:cubicBezTo>
                  <a:pt x="190" y="129"/>
                  <a:pt x="190" y="129"/>
                  <a:pt x="190" y="129"/>
                </a:cubicBezTo>
                <a:cubicBezTo>
                  <a:pt x="64" y="255"/>
                  <a:pt x="64" y="255"/>
                  <a:pt x="64" y="255"/>
                </a:cubicBezTo>
                <a:cubicBezTo>
                  <a:pt x="36" y="228"/>
                  <a:pt x="36" y="228"/>
                  <a:pt x="36" y="228"/>
                </a:cubicBezTo>
                <a:lnTo>
                  <a:pt x="162" y="101"/>
                </a:lnTo>
                <a:close/>
                <a:moveTo>
                  <a:pt x="19" y="265"/>
                </a:moveTo>
                <a:cubicBezTo>
                  <a:pt x="34" y="250"/>
                  <a:pt x="34" y="250"/>
                  <a:pt x="34" y="250"/>
                </a:cubicBezTo>
                <a:cubicBezTo>
                  <a:pt x="41" y="258"/>
                  <a:pt x="41" y="258"/>
                  <a:pt x="41" y="258"/>
                </a:cubicBezTo>
                <a:cubicBezTo>
                  <a:pt x="26" y="272"/>
                  <a:pt x="26" y="272"/>
                  <a:pt x="26" y="272"/>
                </a:cubicBezTo>
                <a:lnTo>
                  <a:pt x="19" y="265"/>
                </a:lnTo>
                <a:close/>
              </a:path>
            </a:pathLst>
          </a:custGeom>
          <a:solidFill>
            <a:srgbClr val="92D05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张-1-自由图形-Freeform"/>
          <p:cNvSpPr/>
          <p:nvPr/>
        </p:nvSpPr>
        <p:spPr>
          <a:xfrm>
            <a:off x="1" y="115506"/>
            <a:ext cx="6415481" cy="6742495"/>
          </a:xfrm>
          <a:custGeom>
            <a:avLst/>
            <a:gdLst>
              <a:gd name="connsiteX0" fmla="*/ 2875388 w 6415481"/>
              <a:gd name="connsiteY0" fmla="*/ 0 h 6742495"/>
              <a:gd name="connsiteX1" fmla="*/ 6415481 w 6415481"/>
              <a:gd name="connsiteY1" fmla="*/ 3540086 h 6742495"/>
              <a:gd name="connsiteX2" fmla="*/ 4410165 w 6415481"/>
              <a:gd name="connsiteY2" fmla="*/ 6731081 h 6742495"/>
              <a:gd name="connsiteX3" fmla="*/ 4384918 w 6415481"/>
              <a:gd name="connsiteY3" fmla="*/ 6742495 h 6742495"/>
              <a:gd name="connsiteX4" fmla="*/ 1365858 w 6415481"/>
              <a:gd name="connsiteY4" fmla="*/ 6742495 h 6742495"/>
              <a:gd name="connsiteX5" fmla="*/ 1340612 w 6415481"/>
              <a:gd name="connsiteY5" fmla="*/ 6731081 h 6742495"/>
              <a:gd name="connsiteX6" fmla="*/ 143680 w 6415481"/>
              <a:gd name="connsiteY6" fmla="*/ 5791910 h 6742495"/>
              <a:gd name="connsiteX7" fmla="*/ 0 w 6415481"/>
              <a:gd name="connsiteY7" fmla="*/ 5599769 h 6742495"/>
              <a:gd name="connsiteX8" fmla="*/ 0 w 6415481"/>
              <a:gd name="connsiteY8" fmla="*/ 1480403 h 6742495"/>
              <a:gd name="connsiteX9" fmla="*/ 143680 w 6415481"/>
              <a:gd name="connsiteY9" fmla="*/ 1288262 h 6742495"/>
              <a:gd name="connsiteX10" fmla="*/ 2875388 w 6415481"/>
              <a:gd name="connsiteY10" fmla="*/ 0 h 674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5481" h="6742495">
                <a:moveTo>
                  <a:pt x="2875388" y="0"/>
                </a:moveTo>
                <a:cubicBezTo>
                  <a:pt x="4830528" y="0"/>
                  <a:pt x="6415481" y="1584950"/>
                  <a:pt x="6415481" y="3540086"/>
                </a:cubicBezTo>
                <a:cubicBezTo>
                  <a:pt x="6415481" y="4945340"/>
                  <a:pt x="5596692" y="6159356"/>
                  <a:pt x="4410165" y="6731081"/>
                </a:cubicBezTo>
                <a:lnTo>
                  <a:pt x="4384918" y="6742495"/>
                </a:lnTo>
                <a:lnTo>
                  <a:pt x="1365858" y="6742495"/>
                </a:lnTo>
                <a:lnTo>
                  <a:pt x="1340612" y="6731081"/>
                </a:lnTo>
                <a:cubicBezTo>
                  <a:pt x="876319" y="6507363"/>
                  <a:pt x="468333" y="6185297"/>
                  <a:pt x="143680" y="5791910"/>
                </a:cubicBezTo>
                <a:lnTo>
                  <a:pt x="0" y="5599769"/>
                </a:lnTo>
                <a:lnTo>
                  <a:pt x="0" y="1480403"/>
                </a:lnTo>
                <a:lnTo>
                  <a:pt x="143680" y="1288262"/>
                </a:lnTo>
                <a:cubicBezTo>
                  <a:pt x="792986" y="501488"/>
                  <a:pt x="1775623" y="0"/>
                  <a:pt x="2875388" y="0"/>
                </a:cubicBezTo>
                <a:close/>
              </a:path>
            </a:pathLst>
          </a:custGeom>
          <a:noFill/>
          <a:ln w="6350">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72" name="张-2-自由图形-Freeform"/>
          <p:cNvSpPr/>
          <p:nvPr/>
        </p:nvSpPr>
        <p:spPr>
          <a:xfrm>
            <a:off x="1" y="0"/>
            <a:ext cx="9538971" cy="6858000"/>
          </a:xfrm>
          <a:custGeom>
            <a:avLst/>
            <a:gdLst>
              <a:gd name="connsiteX0" fmla="*/ 0 w 9538971"/>
              <a:gd name="connsiteY0" fmla="*/ 0 h 6858000"/>
              <a:gd name="connsiteX1" fmla="*/ 8336748 w 9538971"/>
              <a:gd name="connsiteY1" fmla="*/ 0 h 6858000"/>
              <a:gd name="connsiteX2" fmla="*/ 8409546 w 9538971"/>
              <a:gd name="connsiteY2" fmla="*/ 102372 h 6858000"/>
              <a:gd name="connsiteX3" fmla="*/ 9538971 w 9538971"/>
              <a:gd name="connsiteY3" fmla="*/ 3799848 h 6858000"/>
              <a:gd name="connsiteX4" fmla="*/ 8886841 w 9538971"/>
              <a:gd name="connsiteY4" fmla="*/ 6666923 h 6858000"/>
              <a:gd name="connsiteX5" fmla="*/ 8788977 w 9538971"/>
              <a:gd name="connsiteY5" fmla="*/ 6858000 h 6858000"/>
              <a:gd name="connsiteX6" fmla="*/ 0 w 95389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8971" h="6858000">
                <a:moveTo>
                  <a:pt x="0" y="0"/>
                </a:moveTo>
                <a:lnTo>
                  <a:pt x="8336748" y="0"/>
                </a:lnTo>
                <a:lnTo>
                  <a:pt x="8409546" y="102372"/>
                </a:lnTo>
                <a:cubicBezTo>
                  <a:pt x="9122606" y="1157838"/>
                  <a:pt x="9538971" y="2430220"/>
                  <a:pt x="9538971" y="3799848"/>
                </a:cubicBezTo>
                <a:cubicBezTo>
                  <a:pt x="9538971" y="4827070"/>
                  <a:pt x="9304766" y="5799590"/>
                  <a:pt x="8886841" y="6666923"/>
                </a:cubicBezTo>
                <a:lnTo>
                  <a:pt x="8788977" y="6858000"/>
                </a:lnTo>
                <a:lnTo>
                  <a:pt x="0" y="6858000"/>
                </a:lnTo>
                <a:close/>
              </a:path>
            </a:pathLst>
          </a:custGeom>
          <a:noFill/>
          <a:ln w="6350">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25" name="张-3-椭圆-Oval"/>
          <p:cNvSpPr/>
          <p:nvPr/>
        </p:nvSpPr>
        <p:spPr>
          <a:xfrm>
            <a:off x="1065688" y="1754349"/>
            <a:ext cx="3766520" cy="3766512"/>
          </a:xfrm>
          <a:prstGeom prst="ellipse">
            <a:avLst/>
          </a:prstGeom>
          <a:noFill/>
          <a:ln w="9525">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27" name="张-4-弧形-Arc"/>
          <p:cNvSpPr/>
          <p:nvPr/>
        </p:nvSpPr>
        <p:spPr>
          <a:xfrm>
            <a:off x="1290128" y="1978787"/>
            <a:ext cx="3317641" cy="3317637"/>
          </a:xfrm>
          <a:prstGeom prst="arc">
            <a:avLst>
              <a:gd name="adj1" fmla="val 10214044"/>
              <a:gd name="adj2" fmla="val 310579"/>
            </a:avLst>
          </a:prstGeom>
          <a:ln w="190500">
            <a:gradFill flip="none" rotWithShape="1">
              <a:gsLst>
                <a:gs pos="100000">
                  <a:schemeClr val="accent1">
                    <a:alpha val="40000"/>
                  </a:schemeClr>
                </a:gs>
                <a:gs pos="0">
                  <a:schemeClr val="accent1">
                    <a:alpha val="0"/>
                  </a:schemeClr>
                </a:gs>
              </a:gsLst>
              <a:lin ang="0" scaled="1"/>
              <a:tileRect/>
            </a:gradFill>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62626"/>
              </a:solidFill>
              <a:effectLst/>
              <a:uLnTx/>
              <a:uFillTx/>
            </a:endParaRPr>
          </a:p>
        </p:txBody>
      </p:sp>
      <p:sp>
        <p:nvSpPr>
          <p:cNvPr id="28" name="张-5-弧形-Arc"/>
          <p:cNvSpPr/>
          <p:nvPr/>
        </p:nvSpPr>
        <p:spPr>
          <a:xfrm rot="10800000">
            <a:off x="1290128" y="1978786"/>
            <a:ext cx="3317641" cy="3317637"/>
          </a:xfrm>
          <a:prstGeom prst="arc">
            <a:avLst>
              <a:gd name="adj1" fmla="val 10214044"/>
              <a:gd name="adj2" fmla="val 310579"/>
            </a:avLst>
          </a:prstGeom>
          <a:ln w="190500">
            <a:gradFill flip="none" rotWithShape="1">
              <a:gsLst>
                <a:gs pos="100000">
                  <a:schemeClr val="accent1">
                    <a:alpha val="40000"/>
                  </a:schemeClr>
                </a:gs>
                <a:gs pos="0">
                  <a:schemeClr val="accent1">
                    <a:alpha val="0"/>
                  </a:schemeClr>
                </a:gs>
              </a:gsLst>
              <a:lin ang="0" scaled="1"/>
              <a:tileRect/>
            </a:gradFill>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62626"/>
              </a:solidFill>
              <a:effectLst/>
              <a:uLnTx/>
              <a:uFillTx/>
            </a:endParaRPr>
          </a:p>
        </p:txBody>
      </p:sp>
      <p:sp>
        <p:nvSpPr>
          <p:cNvPr id="29" name="张-6-椭圆-Oval"/>
          <p:cNvSpPr/>
          <p:nvPr/>
        </p:nvSpPr>
        <p:spPr>
          <a:xfrm>
            <a:off x="1290129" y="1978786"/>
            <a:ext cx="3317638" cy="3317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ndParaRPr>
          </a:p>
        </p:txBody>
      </p:sp>
      <p:grpSp>
        <p:nvGrpSpPr>
          <p:cNvPr id="59" name="张-18-组合-Group"/>
          <p:cNvGrpSpPr/>
          <p:nvPr/>
        </p:nvGrpSpPr>
        <p:grpSpPr>
          <a:xfrm>
            <a:off x="6306120" y="3516206"/>
            <a:ext cx="242796" cy="242796"/>
            <a:chOff x="5902644" y="1675598"/>
            <a:chExt cx="242796" cy="242796"/>
          </a:xfrm>
        </p:grpSpPr>
        <p:sp>
          <p:nvSpPr>
            <p:cNvPr id="60" name="张-18-1-椭圆-Oval"/>
            <p:cNvSpPr/>
            <p:nvPr/>
          </p:nvSpPr>
          <p:spPr>
            <a:xfrm>
              <a:off x="5902644" y="1675598"/>
              <a:ext cx="242796" cy="242796"/>
            </a:xfrm>
            <a:prstGeom prst="ellipse">
              <a:avLst/>
            </a:prstGeom>
            <a:solidFill>
              <a:schemeClr val="bg1"/>
            </a:solidFill>
            <a:ln w="28575">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61" name="张-18-2-椭圆-Oval"/>
            <p:cNvSpPr/>
            <p:nvPr/>
          </p:nvSpPr>
          <p:spPr>
            <a:xfrm>
              <a:off x="5952084" y="1725038"/>
              <a:ext cx="143916" cy="143916"/>
            </a:xfrm>
            <a:prstGeom prst="ellipse">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grpSp>
      <p:grpSp>
        <p:nvGrpSpPr>
          <p:cNvPr id="62" name="张-19-组合-Group"/>
          <p:cNvGrpSpPr/>
          <p:nvPr/>
        </p:nvGrpSpPr>
        <p:grpSpPr>
          <a:xfrm>
            <a:off x="5902644" y="1857182"/>
            <a:ext cx="242796" cy="3560847"/>
            <a:chOff x="5902644" y="1675598"/>
            <a:chExt cx="242796" cy="3560847"/>
          </a:xfrm>
        </p:grpSpPr>
        <p:grpSp>
          <p:nvGrpSpPr>
            <p:cNvPr id="63" name="组合 62"/>
            <p:cNvGrpSpPr/>
            <p:nvPr/>
          </p:nvGrpSpPr>
          <p:grpSpPr>
            <a:xfrm>
              <a:off x="5902644" y="1675598"/>
              <a:ext cx="242796" cy="242796"/>
              <a:chOff x="5902644" y="1675598"/>
              <a:chExt cx="242796" cy="242796"/>
            </a:xfrm>
          </p:grpSpPr>
          <p:sp>
            <p:nvSpPr>
              <p:cNvPr id="67" name="张-19-1-椭圆-Oval"/>
              <p:cNvSpPr/>
              <p:nvPr/>
            </p:nvSpPr>
            <p:spPr>
              <a:xfrm>
                <a:off x="5902644" y="1675598"/>
                <a:ext cx="242796" cy="242796"/>
              </a:xfrm>
              <a:prstGeom prst="ellipse">
                <a:avLst/>
              </a:prstGeom>
              <a:solidFill>
                <a:schemeClr val="bg1"/>
              </a:solidFill>
              <a:ln w="28575">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68" name="张-19-2-椭圆-Oval"/>
              <p:cNvSpPr/>
              <p:nvPr/>
            </p:nvSpPr>
            <p:spPr>
              <a:xfrm>
                <a:off x="5952084" y="1725038"/>
                <a:ext cx="143916" cy="143916"/>
              </a:xfrm>
              <a:prstGeom prst="ellipse">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grpSp>
        <p:grpSp>
          <p:nvGrpSpPr>
            <p:cNvPr id="64" name="组合 63"/>
            <p:cNvGrpSpPr/>
            <p:nvPr/>
          </p:nvGrpSpPr>
          <p:grpSpPr>
            <a:xfrm>
              <a:off x="5902644" y="4993649"/>
              <a:ext cx="242796" cy="242796"/>
              <a:chOff x="5902644" y="1675598"/>
              <a:chExt cx="242796" cy="242796"/>
            </a:xfrm>
          </p:grpSpPr>
          <p:sp>
            <p:nvSpPr>
              <p:cNvPr id="65" name="张-19-3-椭圆-Oval"/>
              <p:cNvSpPr/>
              <p:nvPr/>
            </p:nvSpPr>
            <p:spPr>
              <a:xfrm>
                <a:off x="5902644" y="1675598"/>
                <a:ext cx="242796" cy="242796"/>
              </a:xfrm>
              <a:prstGeom prst="ellipse">
                <a:avLst/>
              </a:prstGeom>
              <a:solidFill>
                <a:schemeClr val="bg1"/>
              </a:solidFill>
              <a:ln w="28575">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66" name="张-19-4-椭圆-Oval"/>
              <p:cNvSpPr/>
              <p:nvPr/>
            </p:nvSpPr>
            <p:spPr>
              <a:xfrm>
                <a:off x="5952084" y="1725038"/>
                <a:ext cx="143916" cy="143916"/>
              </a:xfrm>
              <a:prstGeom prst="ellipse">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grpSp>
      </p:grpSp>
      <p:sp>
        <p:nvSpPr>
          <p:cNvPr id="77" name="张-23-矩形-Rectangle"/>
          <p:cNvSpPr/>
          <p:nvPr/>
        </p:nvSpPr>
        <p:spPr>
          <a:xfrm>
            <a:off x="0" y="0"/>
            <a:ext cx="12192000" cy="7292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grpSp>
        <p:nvGrpSpPr>
          <p:cNvPr id="2" name="组合 1"/>
          <p:cNvGrpSpPr/>
          <p:nvPr/>
        </p:nvGrpSpPr>
        <p:grpSpPr>
          <a:xfrm>
            <a:off x="6437229" y="926822"/>
            <a:ext cx="5041210" cy="5586730"/>
            <a:chOff x="6369140" y="852839"/>
            <a:chExt cx="5178216" cy="5738564"/>
          </a:xfrm>
        </p:grpSpPr>
        <p:sp>
          <p:nvSpPr>
            <p:cNvPr id="39" name="张-7-自由图形-Freeform"/>
            <p:cNvSpPr/>
            <p:nvPr/>
          </p:nvSpPr>
          <p:spPr>
            <a:xfrm>
              <a:off x="6369140" y="852839"/>
              <a:ext cx="4587537" cy="1629846"/>
            </a:xfrm>
            <a:custGeom>
              <a:avLst/>
              <a:gdLst>
                <a:gd name="connsiteX0" fmla="*/ 504176 w 4587537"/>
                <a:gd name="connsiteY0" fmla="*/ 0 h 1629846"/>
                <a:gd name="connsiteX1" fmla="*/ 4497928 w 4587537"/>
                <a:gd name="connsiteY1" fmla="*/ 0 h 1629846"/>
                <a:gd name="connsiteX2" fmla="*/ 4587537 w 4587537"/>
                <a:gd name="connsiteY2" fmla="*/ 89609 h 1629846"/>
                <a:gd name="connsiteX3" fmla="*/ 4587537 w 4587537"/>
                <a:gd name="connsiteY3" fmla="*/ 1540237 h 1629846"/>
                <a:gd name="connsiteX4" fmla="*/ 4497928 w 4587537"/>
                <a:gd name="connsiteY4" fmla="*/ 1629846 h 1629846"/>
                <a:gd name="connsiteX5" fmla="*/ 504176 w 4587537"/>
                <a:gd name="connsiteY5" fmla="*/ 1629846 h 1629846"/>
                <a:gd name="connsiteX6" fmla="*/ 414567 w 4587537"/>
                <a:gd name="connsiteY6" fmla="*/ 1540237 h 1629846"/>
                <a:gd name="connsiteX7" fmla="*/ 414567 w 4587537"/>
                <a:gd name="connsiteY7" fmla="*/ 1034992 h 1629846"/>
                <a:gd name="connsiteX8" fmla="*/ 0 w 4587537"/>
                <a:gd name="connsiteY8" fmla="*/ 1034992 h 1629846"/>
                <a:gd name="connsiteX9" fmla="*/ 414567 w 4587537"/>
                <a:gd name="connsiteY9" fmla="*/ 736770 h 1629846"/>
                <a:gd name="connsiteX10" fmla="*/ 414567 w 4587537"/>
                <a:gd name="connsiteY10" fmla="*/ 89609 h 1629846"/>
                <a:gd name="connsiteX11" fmla="*/ 504176 w 4587537"/>
                <a:gd name="connsiteY11" fmla="*/ 0 h 162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7537" h="1629846">
                  <a:moveTo>
                    <a:pt x="504176" y="0"/>
                  </a:moveTo>
                  <a:lnTo>
                    <a:pt x="4497928" y="0"/>
                  </a:lnTo>
                  <a:cubicBezTo>
                    <a:pt x="4547418" y="0"/>
                    <a:pt x="4587537" y="40119"/>
                    <a:pt x="4587537" y="89609"/>
                  </a:cubicBezTo>
                  <a:lnTo>
                    <a:pt x="4587537" y="1540237"/>
                  </a:lnTo>
                  <a:cubicBezTo>
                    <a:pt x="4587537" y="1589727"/>
                    <a:pt x="4547418" y="1629846"/>
                    <a:pt x="4497928" y="1629846"/>
                  </a:cubicBezTo>
                  <a:lnTo>
                    <a:pt x="504176" y="1629846"/>
                  </a:lnTo>
                  <a:cubicBezTo>
                    <a:pt x="454686" y="1629846"/>
                    <a:pt x="414567" y="1589727"/>
                    <a:pt x="414567" y="1540237"/>
                  </a:cubicBezTo>
                  <a:lnTo>
                    <a:pt x="414567" y="1034992"/>
                  </a:lnTo>
                  <a:lnTo>
                    <a:pt x="0" y="1034992"/>
                  </a:lnTo>
                  <a:lnTo>
                    <a:pt x="414567" y="736770"/>
                  </a:lnTo>
                  <a:lnTo>
                    <a:pt x="414567" y="89609"/>
                  </a:lnTo>
                  <a:cubicBezTo>
                    <a:pt x="414567" y="40119"/>
                    <a:pt x="454686" y="0"/>
                    <a:pt x="504176" y="0"/>
                  </a:cubicBezTo>
                  <a:close/>
                </a:path>
              </a:pathLst>
            </a:custGeom>
            <a:solidFill>
              <a:schemeClr val="bg1"/>
            </a:solidFill>
            <a:ln>
              <a:noFill/>
            </a:ln>
            <a:effectLst>
              <a:outerShdw blurRad="63500" sx="102000" sy="102000" algn="ctr"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41" name="张-9-矩形-Rectangle"/>
            <p:cNvSpPr/>
            <p:nvPr/>
          </p:nvSpPr>
          <p:spPr>
            <a:xfrm>
              <a:off x="6957476" y="1046560"/>
              <a:ext cx="3998339" cy="1242551"/>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sz="1400">
                  <a:sym typeface="+mn-ea"/>
                </a:rPr>
                <a:t>张大仙：</a:t>
              </a:r>
              <a:endParaRPr sz="1400">
                <a:sym typeface="+mn-ea"/>
              </a:endParaRPr>
            </a:p>
            <a:p>
              <a:pPr marL="0" marR="0" lvl="0" indent="0" algn="l" defTabSz="914400" rtl="0" eaLnBrk="1" fontAlgn="auto" latinLnBrk="0" hangingPunct="1">
                <a:lnSpc>
                  <a:spcPct val="130000"/>
                </a:lnSpc>
                <a:spcBef>
                  <a:spcPts val="0"/>
                </a:spcBef>
                <a:spcAft>
                  <a:spcPts val="0"/>
                </a:spcAft>
                <a:buClrTx/>
                <a:buSzTx/>
                <a:buFontTx/>
                <a:buNone/>
                <a:defRPr/>
              </a:pPr>
              <a:r>
                <a:rPr sz="1400" u="sng">
                  <a:solidFill>
                    <a:srgbClr val="0000FF"/>
                  </a:solidFill>
                  <a:uFill>
                    <a:solidFill>
                      <a:srgbClr val="0000FF"/>
                    </a:solidFill>
                  </a:uFill>
                  <a:sym typeface="+mn-ea"/>
                </a:rPr>
                <a:t>语句不顺</a:t>
              </a:r>
              <a:r>
                <a:rPr sz="1400">
                  <a:sym typeface="+mn-ea"/>
                </a:rPr>
                <a:t>：</a:t>
              </a:r>
              <a:r>
                <a:rPr sz="1400" u="sng">
                  <a:solidFill>
                    <a:srgbClr val="0000FF"/>
                  </a:solidFill>
                  <a:uFill>
                    <a:solidFill>
                      <a:srgbClr val="0000FF"/>
                    </a:solidFill>
                  </a:uFill>
                  <a:sym typeface="+mn-ea"/>
                </a:rPr>
                <a:t>https://m.nvsay.com/article/180386.html</a:t>
              </a:r>
              <a:endParaRPr sz="1400" u="sng">
                <a:solidFill>
                  <a:srgbClr val="0000FF"/>
                </a:solidFill>
                <a:uFill>
                  <a:solidFill>
                    <a:srgbClr val="0000FF"/>
                  </a:solidFill>
                </a:uFill>
              </a:endParaRPr>
            </a:p>
            <a:p>
              <a:pPr marL="0" marR="0" lvl="0" indent="0" algn="just" defTabSz="914400" rtl="0" eaLnBrk="1" fontAlgn="auto" latinLnBrk="0" hangingPunct="1">
                <a:lnSpc>
                  <a:spcPct val="13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lumMod val="75000"/>
                    <a:lumOff val="25000"/>
                  </a:prstClr>
                </a:solidFill>
                <a:effectLst/>
                <a:uLnTx/>
                <a:uFillTx/>
              </a:endParaRPr>
            </a:p>
          </p:txBody>
        </p:sp>
        <p:sp>
          <p:nvSpPr>
            <p:cNvPr id="47" name="张-10-自由图形-Freeform"/>
            <p:cNvSpPr/>
            <p:nvPr/>
          </p:nvSpPr>
          <p:spPr>
            <a:xfrm>
              <a:off x="6369140" y="4487871"/>
              <a:ext cx="4804529" cy="1706959"/>
            </a:xfrm>
            <a:custGeom>
              <a:avLst/>
              <a:gdLst>
                <a:gd name="connsiteX0" fmla="*/ 504176 w 4587537"/>
                <a:gd name="connsiteY0" fmla="*/ 0 h 1629846"/>
                <a:gd name="connsiteX1" fmla="*/ 4497928 w 4587537"/>
                <a:gd name="connsiteY1" fmla="*/ 0 h 1629846"/>
                <a:gd name="connsiteX2" fmla="*/ 4587537 w 4587537"/>
                <a:gd name="connsiteY2" fmla="*/ 89609 h 1629846"/>
                <a:gd name="connsiteX3" fmla="*/ 4587537 w 4587537"/>
                <a:gd name="connsiteY3" fmla="*/ 1540237 h 1629846"/>
                <a:gd name="connsiteX4" fmla="*/ 4497928 w 4587537"/>
                <a:gd name="connsiteY4" fmla="*/ 1629846 h 1629846"/>
                <a:gd name="connsiteX5" fmla="*/ 504176 w 4587537"/>
                <a:gd name="connsiteY5" fmla="*/ 1629846 h 1629846"/>
                <a:gd name="connsiteX6" fmla="*/ 414567 w 4587537"/>
                <a:gd name="connsiteY6" fmla="*/ 1540237 h 1629846"/>
                <a:gd name="connsiteX7" fmla="*/ 414567 w 4587537"/>
                <a:gd name="connsiteY7" fmla="*/ 1029355 h 1629846"/>
                <a:gd name="connsiteX8" fmla="*/ 0 w 4587537"/>
                <a:gd name="connsiteY8" fmla="*/ 731133 h 1629846"/>
                <a:gd name="connsiteX9" fmla="*/ 414567 w 4587537"/>
                <a:gd name="connsiteY9" fmla="*/ 731133 h 1629846"/>
                <a:gd name="connsiteX10" fmla="*/ 414567 w 4587537"/>
                <a:gd name="connsiteY10" fmla="*/ 89609 h 1629846"/>
                <a:gd name="connsiteX11" fmla="*/ 504176 w 4587537"/>
                <a:gd name="connsiteY11" fmla="*/ 0 h 162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7537" h="1629846">
                  <a:moveTo>
                    <a:pt x="504176" y="0"/>
                  </a:moveTo>
                  <a:lnTo>
                    <a:pt x="4497928" y="0"/>
                  </a:lnTo>
                  <a:cubicBezTo>
                    <a:pt x="4547418" y="0"/>
                    <a:pt x="4587537" y="40119"/>
                    <a:pt x="4587537" y="89609"/>
                  </a:cubicBezTo>
                  <a:lnTo>
                    <a:pt x="4587537" y="1540237"/>
                  </a:lnTo>
                  <a:cubicBezTo>
                    <a:pt x="4587537" y="1589727"/>
                    <a:pt x="4547418" y="1629846"/>
                    <a:pt x="4497928" y="1629846"/>
                  </a:cubicBezTo>
                  <a:lnTo>
                    <a:pt x="504176" y="1629846"/>
                  </a:lnTo>
                  <a:cubicBezTo>
                    <a:pt x="454686" y="1629846"/>
                    <a:pt x="414567" y="1589727"/>
                    <a:pt x="414567" y="1540237"/>
                  </a:cubicBezTo>
                  <a:lnTo>
                    <a:pt x="414567" y="1029355"/>
                  </a:lnTo>
                  <a:lnTo>
                    <a:pt x="0" y="731133"/>
                  </a:lnTo>
                  <a:lnTo>
                    <a:pt x="414567" y="731133"/>
                  </a:lnTo>
                  <a:lnTo>
                    <a:pt x="414567" y="89609"/>
                  </a:lnTo>
                  <a:cubicBezTo>
                    <a:pt x="414567" y="40119"/>
                    <a:pt x="454686" y="0"/>
                    <a:pt x="504176" y="0"/>
                  </a:cubicBezTo>
                  <a:close/>
                </a:path>
              </a:pathLst>
            </a:custGeom>
            <a:solidFill>
              <a:schemeClr val="bg1"/>
            </a:solidFill>
            <a:ln>
              <a:noFill/>
            </a:ln>
            <a:effectLst>
              <a:outerShdw blurRad="63500" sx="102000" sy="102000" algn="ctr"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49" name="张-12-矩形-Rectangle"/>
            <p:cNvSpPr/>
            <p:nvPr/>
          </p:nvSpPr>
          <p:spPr>
            <a:xfrm>
              <a:off x="7044227" y="4487872"/>
              <a:ext cx="4129443" cy="2103531"/>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sz="1400" u="sng">
                  <a:solidFill>
                    <a:srgbClr val="0000FF"/>
                  </a:solidFill>
                  <a:uFill>
                    <a:solidFill>
                      <a:srgbClr val="0000FF"/>
                    </a:solidFill>
                  </a:uFill>
                  <a:sym typeface="+mn-ea"/>
                </a:rPr>
                <a:t>断尾文：</a:t>
              </a:r>
              <a:endParaRPr sz="1400" u="sng">
                <a:solidFill>
                  <a:srgbClr val="0000FF"/>
                </a:solidFill>
                <a:uFill>
                  <a:solidFill>
                    <a:srgbClr val="0000FF"/>
                  </a:solidFill>
                </a:uFill>
              </a:endParaRPr>
            </a:p>
            <a:p>
              <a:pPr marL="0" marR="0" lvl="0" indent="0" algn="just" defTabSz="914400" rtl="0" eaLnBrk="1" fontAlgn="auto" latinLnBrk="0" hangingPunct="1">
                <a:lnSpc>
                  <a:spcPct val="130000"/>
                </a:lnSpc>
                <a:spcBef>
                  <a:spcPts val="0"/>
                </a:spcBef>
                <a:spcAft>
                  <a:spcPts val="0"/>
                </a:spcAft>
                <a:buClrTx/>
                <a:buSzTx/>
                <a:buFontTx/>
                <a:buNone/>
                <a:defRPr/>
              </a:pPr>
              <a:r>
                <a:rPr sz="1400" u="sng">
                  <a:solidFill>
                    <a:srgbClr val="0000FF"/>
                  </a:solidFill>
                  <a:uFill>
                    <a:solidFill>
                      <a:srgbClr val="0000FF"/>
                    </a:solidFill>
                  </a:uFill>
                  <a:sym typeface="+mn-ea"/>
                </a:rPr>
                <a:t>https://baijiahao.baidu.com/s?id=1629050183955319859&amp;wfr=spider&amp;for=pc</a:t>
              </a:r>
              <a:endParaRPr sz="1400" u="sng">
                <a:solidFill>
                  <a:srgbClr val="0000FF"/>
                </a:solidFill>
                <a:uFill>
                  <a:solidFill>
                    <a:srgbClr val="0000FF"/>
                  </a:solidFill>
                </a:uFill>
                <a:sym typeface="+mn-ea"/>
              </a:endParaRPr>
            </a:p>
            <a:p>
              <a:pPr marL="0" marR="0" lvl="0" indent="0" algn="l" defTabSz="914400" rtl="0" eaLnBrk="1" fontAlgn="auto" latinLnBrk="0" hangingPunct="1">
                <a:lnSpc>
                  <a:spcPct val="130000"/>
                </a:lnSpc>
                <a:spcBef>
                  <a:spcPts val="0"/>
                </a:spcBef>
                <a:spcAft>
                  <a:spcPts val="0"/>
                </a:spcAft>
                <a:buClrTx/>
                <a:buSzTx/>
                <a:buFontTx/>
                <a:buNone/>
                <a:defRPr/>
              </a:pPr>
              <a:r>
                <a:rPr sz="1400">
                  <a:sym typeface="+mn-ea"/>
                </a:rPr>
                <a:t>比较完整的：</a:t>
              </a:r>
              <a:r>
                <a:rPr sz="1400" u="sng">
                  <a:solidFill>
                    <a:srgbClr val="0000FF"/>
                  </a:solidFill>
                  <a:uFill>
                    <a:solidFill>
                      <a:srgbClr val="0000FF"/>
                    </a:solidFill>
                  </a:uFill>
                  <a:sym typeface="+mn-ea"/>
                </a:rPr>
                <a:t>https://baijiahao.baidu.com/s?id=1629081074291345881&amp;wfr=spider&amp;for=pc</a:t>
              </a:r>
              <a:endParaRPr sz="1400" u="sng">
                <a:solidFill>
                  <a:srgbClr val="0000FF"/>
                </a:solidFill>
                <a:uFill>
                  <a:solidFill>
                    <a:srgbClr val="0000FF"/>
                  </a:solidFill>
                </a:uFill>
              </a:endParaRPr>
            </a:p>
            <a:p>
              <a:pPr marL="0" marR="0" lvl="0" indent="0" algn="just" defTabSz="914400" rtl="0" eaLnBrk="1" fontAlgn="auto" latinLnBrk="0" hangingPunct="1">
                <a:lnSpc>
                  <a:spcPct val="13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lumMod val="75000"/>
                    <a:lumOff val="25000"/>
                  </a:prstClr>
                </a:solidFill>
                <a:effectLst/>
                <a:uLnTx/>
                <a:uFillTx/>
              </a:endParaRPr>
            </a:p>
          </p:txBody>
        </p:sp>
        <p:sp>
          <p:nvSpPr>
            <p:cNvPr id="55" name="张-14-自由图形-Freeform"/>
            <p:cNvSpPr/>
            <p:nvPr/>
          </p:nvSpPr>
          <p:spPr>
            <a:xfrm>
              <a:off x="6957094" y="2608089"/>
              <a:ext cx="4590262" cy="1629846"/>
            </a:xfrm>
            <a:custGeom>
              <a:avLst/>
              <a:gdLst>
                <a:gd name="connsiteX0" fmla="*/ 506901 w 4590262"/>
                <a:gd name="connsiteY0" fmla="*/ 0 h 1629846"/>
                <a:gd name="connsiteX1" fmla="*/ 4500653 w 4590262"/>
                <a:gd name="connsiteY1" fmla="*/ 0 h 1629846"/>
                <a:gd name="connsiteX2" fmla="*/ 4590262 w 4590262"/>
                <a:gd name="connsiteY2" fmla="*/ 89609 h 1629846"/>
                <a:gd name="connsiteX3" fmla="*/ 4590262 w 4590262"/>
                <a:gd name="connsiteY3" fmla="*/ 1540237 h 1629846"/>
                <a:gd name="connsiteX4" fmla="*/ 4500653 w 4590262"/>
                <a:gd name="connsiteY4" fmla="*/ 1629846 h 1629846"/>
                <a:gd name="connsiteX5" fmla="*/ 506901 w 4590262"/>
                <a:gd name="connsiteY5" fmla="*/ 1629846 h 1629846"/>
                <a:gd name="connsiteX6" fmla="*/ 417292 w 4590262"/>
                <a:gd name="connsiteY6" fmla="*/ 1540237 h 1629846"/>
                <a:gd name="connsiteX7" fmla="*/ 417292 w 4590262"/>
                <a:gd name="connsiteY7" fmla="*/ 964955 h 1629846"/>
                <a:gd name="connsiteX8" fmla="*/ 0 w 4590262"/>
                <a:gd name="connsiteY8" fmla="*/ 809974 h 1629846"/>
                <a:gd name="connsiteX9" fmla="*/ 417292 w 4590262"/>
                <a:gd name="connsiteY9" fmla="*/ 664773 h 1629846"/>
                <a:gd name="connsiteX10" fmla="*/ 417292 w 4590262"/>
                <a:gd name="connsiteY10" fmla="*/ 89609 h 1629846"/>
                <a:gd name="connsiteX11" fmla="*/ 506901 w 4590262"/>
                <a:gd name="connsiteY11" fmla="*/ 0 h 162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0262" h="1629846">
                  <a:moveTo>
                    <a:pt x="506901" y="0"/>
                  </a:moveTo>
                  <a:lnTo>
                    <a:pt x="4500653" y="0"/>
                  </a:lnTo>
                  <a:cubicBezTo>
                    <a:pt x="4550143" y="0"/>
                    <a:pt x="4590262" y="40119"/>
                    <a:pt x="4590262" y="89609"/>
                  </a:cubicBezTo>
                  <a:lnTo>
                    <a:pt x="4590262" y="1540237"/>
                  </a:lnTo>
                  <a:cubicBezTo>
                    <a:pt x="4590262" y="1589727"/>
                    <a:pt x="4550143" y="1629846"/>
                    <a:pt x="4500653" y="1629846"/>
                  </a:cubicBezTo>
                  <a:lnTo>
                    <a:pt x="506901" y="1629846"/>
                  </a:lnTo>
                  <a:cubicBezTo>
                    <a:pt x="457411" y="1629846"/>
                    <a:pt x="417292" y="1589727"/>
                    <a:pt x="417292" y="1540237"/>
                  </a:cubicBezTo>
                  <a:lnTo>
                    <a:pt x="417292" y="964955"/>
                  </a:lnTo>
                  <a:lnTo>
                    <a:pt x="0" y="809974"/>
                  </a:lnTo>
                  <a:lnTo>
                    <a:pt x="417292" y="664773"/>
                  </a:lnTo>
                  <a:lnTo>
                    <a:pt x="417292" y="89609"/>
                  </a:lnTo>
                  <a:cubicBezTo>
                    <a:pt x="417292" y="40119"/>
                    <a:pt x="457411" y="0"/>
                    <a:pt x="506901" y="0"/>
                  </a:cubicBezTo>
                  <a:close/>
                </a:path>
              </a:pathLst>
            </a:custGeom>
            <a:solidFill>
              <a:schemeClr val="bg1"/>
            </a:solidFill>
            <a:ln>
              <a:noFill/>
            </a:ln>
            <a:effectLst>
              <a:outerShdw blurRad="63500" sx="102000" sy="102000" algn="ctr"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57" name="张-16-矩形-Rectangle"/>
            <p:cNvSpPr/>
            <p:nvPr/>
          </p:nvSpPr>
          <p:spPr>
            <a:xfrm>
              <a:off x="7594080" y="2945281"/>
              <a:ext cx="3825491" cy="954905"/>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sz="1400">
                  <a:sym typeface="+mn-ea"/>
                </a:rPr>
                <a:t>网页设计影响阅读体验： </a:t>
              </a:r>
              <a:r>
                <a:rPr sz="1400" u="sng">
                  <a:solidFill>
                    <a:srgbClr val="0000FF"/>
                  </a:solidFill>
                  <a:uFill>
                    <a:solidFill>
                      <a:srgbClr val="0000FF"/>
                    </a:solidFill>
                  </a:uFill>
                  <a:sym typeface="+mn-ea"/>
                </a:rPr>
                <a:t>http://www.guangyuanol.cn/news/yxzx/2019/0326/948944.html</a:t>
              </a:r>
              <a:endParaRPr kumimoji="0" lang="zh-CN" altLang="en-US" sz="1400" b="0" i="0" u="none" strike="noStrike" kern="1200" cap="none" spc="0" normalizeH="0" baseline="0" noProof="0" dirty="0">
                <a:ln>
                  <a:noFill/>
                </a:ln>
                <a:solidFill>
                  <a:prstClr val="black">
                    <a:lumMod val="75000"/>
                    <a:lumOff val="25000"/>
                  </a:prstClr>
                </a:solidFill>
                <a:effectLst/>
                <a:uLnTx/>
                <a:uFillTx/>
              </a:endParaRPr>
            </a:p>
          </p:txBody>
        </p:sp>
        <p:cxnSp>
          <p:nvCxnSpPr>
            <p:cNvPr id="69" name="张-20-连接符-Line"/>
            <p:cNvCxnSpPr/>
            <p:nvPr/>
          </p:nvCxnSpPr>
          <p:spPr>
            <a:xfrm>
              <a:off x="7902926" y="1134511"/>
              <a:ext cx="0" cy="194933"/>
            </a:xfrm>
            <a:prstGeom prst="line">
              <a:avLst/>
            </a:prstGeom>
          </p:spPr>
          <p:style>
            <a:lnRef idx="1">
              <a:schemeClr val="accent1"/>
            </a:lnRef>
            <a:fillRef idx="0">
              <a:schemeClr val="accent1"/>
            </a:fillRef>
            <a:effectRef idx="0">
              <a:schemeClr val="accent1"/>
            </a:effectRef>
            <a:fontRef idx="minor">
              <a:schemeClr val="tx1"/>
            </a:fontRef>
          </p:style>
        </p:cxnSp>
        <p:sp>
          <p:nvSpPr>
            <p:cNvPr id="97" name="张-33-自由图形-Freeform"/>
            <p:cNvSpPr/>
            <p:nvPr/>
          </p:nvSpPr>
          <p:spPr>
            <a:xfrm>
              <a:off x="8060888" y="1115988"/>
              <a:ext cx="263764" cy="262891"/>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chemeClr val="accent2">
                <a:lumMod val="75000"/>
              </a:schemeClr>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endParaRPr>
            </a:p>
          </p:txBody>
        </p:sp>
      </p:grpSp>
      <p:sp>
        <p:nvSpPr>
          <p:cNvPr id="5" name="张-34-矩形-Rectangle"/>
          <p:cNvSpPr/>
          <p:nvPr/>
        </p:nvSpPr>
        <p:spPr>
          <a:xfrm>
            <a:off x="1311876" y="1999884"/>
            <a:ext cx="3295891" cy="3291176"/>
          </a:xfrm>
          <a:prstGeom prst="rect">
            <a:avLst/>
          </a:prstGeom>
          <a:blipFill dpi="0" rotWithShape="1">
            <a:blip r:embed="rId1">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ndParaRPr>
          </a:p>
        </p:txBody>
      </p:sp>
      <p:sp>
        <p:nvSpPr>
          <p:cNvPr id="31" name="张-35-矩形-Rectangle"/>
          <p:cNvSpPr/>
          <p:nvPr/>
        </p:nvSpPr>
        <p:spPr>
          <a:xfrm>
            <a:off x="1746518" y="3637604"/>
            <a:ext cx="2404858" cy="3987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000" b="1" i="0" u="none" strike="noStrike" kern="1200" cap="none" spc="0" normalizeH="0" baseline="0" noProof="0" dirty="0">
                <a:ln>
                  <a:noFill/>
                </a:ln>
                <a:solidFill>
                  <a:prstClr val="white"/>
                </a:solidFill>
                <a:effectLst/>
                <a:uLnTx/>
                <a:uFillTx/>
              </a:rPr>
              <a:t>网络新闻案例分析</a:t>
            </a:r>
            <a:endParaRPr kumimoji="0" lang="zh-CN" sz="2000" b="1" i="0" u="none" strike="noStrike" kern="1200" cap="none" spc="0" normalizeH="0" baseline="0" noProof="0" dirty="0">
              <a:ln>
                <a:noFill/>
              </a:ln>
              <a:solidFill>
                <a:prstClr val="white"/>
              </a:solidFill>
              <a:effectLst/>
              <a:uLnTx/>
              <a:uFillTx/>
            </a:endParaRPr>
          </a:p>
        </p:txBody>
      </p:sp>
      <p:sp>
        <p:nvSpPr>
          <p:cNvPr id="34" name="张-36-椭圆-Oval"/>
          <p:cNvSpPr/>
          <p:nvPr/>
        </p:nvSpPr>
        <p:spPr>
          <a:xfrm>
            <a:off x="2629887" y="2777448"/>
            <a:ext cx="703864" cy="703862"/>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99" name="张-37-自由图形-Freeform"/>
          <p:cNvSpPr/>
          <p:nvPr/>
        </p:nvSpPr>
        <p:spPr>
          <a:xfrm>
            <a:off x="2828248" y="2928295"/>
            <a:ext cx="307142" cy="424319"/>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10575" y="0"/>
                  <a:pt x="10393" y="51"/>
                  <a:pt x="10238" y="140"/>
                </a:cubicBezTo>
                <a:cubicBezTo>
                  <a:pt x="8066" y="1488"/>
                  <a:pt x="4277" y="4491"/>
                  <a:pt x="3161" y="9207"/>
                </a:cubicBezTo>
                <a:cubicBezTo>
                  <a:pt x="2602" y="11542"/>
                  <a:pt x="2912" y="13608"/>
                  <a:pt x="3471" y="15270"/>
                </a:cubicBezTo>
                <a:lnTo>
                  <a:pt x="252" y="17600"/>
                </a:lnTo>
                <a:cubicBezTo>
                  <a:pt x="128" y="17690"/>
                  <a:pt x="0" y="17872"/>
                  <a:pt x="0" y="18007"/>
                </a:cubicBezTo>
                <a:lnTo>
                  <a:pt x="0" y="21025"/>
                </a:lnTo>
                <a:cubicBezTo>
                  <a:pt x="0" y="21249"/>
                  <a:pt x="178" y="21426"/>
                  <a:pt x="427" y="21516"/>
                </a:cubicBezTo>
                <a:cubicBezTo>
                  <a:pt x="551" y="21561"/>
                  <a:pt x="690" y="21600"/>
                  <a:pt x="814" y="21600"/>
                </a:cubicBezTo>
                <a:cubicBezTo>
                  <a:pt x="938" y="21600"/>
                  <a:pt x="1117" y="21561"/>
                  <a:pt x="1241" y="21516"/>
                </a:cubicBezTo>
                <a:lnTo>
                  <a:pt x="7329" y="18639"/>
                </a:lnTo>
                <a:lnTo>
                  <a:pt x="8182" y="18639"/>
                </a:lnTo>
                <a:cubicBezTo>
                  <a:pt x="8182" y="18908"/>
                  <a:pt x="8194" y="19172"/>
                  <a:pt x="8318" y="19396"/>
                </a:cubicBezTo>
                <a:cubicBezTo>
                  <a:pt x="8690" y="20564"/>
                  <a:pt x="9858" y="21246"/>
                  <a:pt x="10354" y="21516"/>
                </a:cubicBezTo>
                <a:cubicBezTo>
                  <a:pt x="10478" y="21561"/>
                  <a:pt x="10676" y="21600"/>
                  <a:pt x="10800" y="21600"/>
                </a:cubicBezTo>
                <a:cubicBezTo>
                  <a:pt x="10924" y="21600"/>
                  <a:pt x="11102" y="21561"/>
                  <a:pt x="11227" y="21516"/>
                </a:cubicBezTo>
                <a:cubicBezTo>
                  <a:pt x="11723" y="21291"/>
                  <a:pt x="12910" y="20609"/>
                  <a:pt x="13282" y="19396"/>
                </a:cubicBezTo>
                <a:cubicBezTo>
                  <a:pt x="13344" y="19127"/>
                  <a:pt x="13398" y="18866"/>
                  <a:pt x="13398" y="18596"/>
                </a:cubicBezTo>
                <a:lnTo>
                  <a:pt x="14271" y="18596"/>
                </a:lnTo>
                <a:lnTo>
                  <a:pt x="20359" y="21474"/>
                </a:lnTo>
                <a:cubicBezTo>
                  <a:pt x="20483" y="21519"/>
                  <a:pt x="20662" y="21558"/>
                  <a:pt x="20786" y="21558"/>
                </a:cubicBezTo>
                <a:cubicBezTo>
                  <a:pt x="20910" y="21558"/>
                  <a:pt x="21030" y="21519"/>
                  <a:pt x="21154" y="21474"/>
                </a:cubicBezTo>
                <a:cubicBezTo>
                  <a:pt x="21402" y="21384"/>
                  <a:pt x="21600" y="21148"/>
                  <a:pt x="21600" y="20968"/>
                </a:cubicBezTo>
                <a:lnTo>
                  <a:pt x="21600" y="17965"/>
                </a:lnTo>
                <a:cubicBezTo>
                  <a:pt x="21538" y="17875"/>
                  <a:pt x="21476" y="17690"/>
                  <a:pt x="21290" y="17600"/>
                </a:cubicBezTo>
                <a:lnTo>
                  <a:pt x="18052" y="15270"/>
                </a:lnTo>
                <a:cubicBezTo>
                  <a:pt x="18610" y="13608"/>
                  <a:pt x="18920" y="11542"/>
                  <a:pt x="18362" y="9207"/>
                </a:cubicBezTo>
                <a:cubicBezTo>
                  <a:pt x="17245" y="4491"/>
                  <a:pt x="13456" y="1533"/>
                  <a:pt x="11285" y="140"/>
                </a:cubicBezTo>
                <a:cubicBezTo>
                  <a:pt x="11130" y="51"/>
                  <a:pt x="10947" y="0"/>
                  <a:pt x="10761" y="0"/>
                </a:cubicBezTo>
                <a:close/>
                <a:moveTo>
                  <a:pt x="10742" y="1347"/>
                </a:moveTo>
                <a:cubicBezTo>
                  <a:pt x="12541" y="2560"/>
                  <a:pt x="15822" y="5302"/>
                  <a:pt x="16753" y="9389"/>
                </a:cubicBezTo>
                <a:cubicBezTo>
                  <a:pt x="17497" y="12488"/>
                  <a:pt x="16574" y="15138"/>
                  <a:pt x="15706" y="16800"/>
                </a:cubicBezTo>
                <a:cubicBezTo>
                  <a:pt x="15519" y="17159"/>
                  <a:pt x="15023" y="17432"/>
                  <a:pt x="14465" y="17432"/>
                </a:cubicBezTo>
                <a:lnTo>
                  <a:pt x="12468" y="17432"/>
                </a:lnTo>
                <a:lnTo>
                  <a:pt x="7077" y="17432"/>
                </a:lnTo>
                <a:cubicBezTo>
                  <a:pt x="6519" y="17432"/>
                  <a:pt x="6022" y="17204"/>
                  <a:pt x="5836" y="16800"/>
                </a:cubicBezTo>
                <a:cubicBezTo>
                  <a:pt x="4906" y="15138"/>
                  <a:pt x="4029" y="12533"/>
                  <a:pt x="4712" y="9389"/>
                </a:cubicBezTo>
                <a:cubicBezTo>
                  <a:pt x="5642" y="5302"/>
                  <a:pt x="8943" y="2605"/>
                  <a:pt x="10742" y="1347"/>
                </a:cubicBezTo>
                <a:close/>
                <a:moveTo>
                  <a:pt x="10742" y="6737"/>
                </a:moveTo>
                <a:cubicBezTo>
                  <a:pt x="8942" y="6737"/>
                  <a:pt x="7446" y="7820"/>
                  <a:pt x="7446" y="9123"/>
                </a:cubicBezTo>
                <a:cubicBezTo>
                  <a:pt x="7446" y="10425"/>
                  <a:pt x="8942" y="11495"/>
                  <a:pt x="10742" y="11495"/>
                </a:cubicBezTo>
                <a:cubicBezTo>
                  <a:pt x="12541" y="11495"/>
                  <a:pt x="14019" y="10425"/>
                  <a:pt x="14019" y="9123"/>
                </a:cubicBezTo>
                <a:cubicBezTo>
                  <a:pt x="14019" y="7820"/>
                  <a:pt x="12541" y="6737"/>
                  <a:pt x="10742" y="6737"/>
                </a:cubicBezTo>
                <a:close/>
                <a:moveTo>
                  <a:pt x="10742" y="7902"/>
                </a:moveTo>
                <a:cubicBezTo>
                  <a:pt x="11673" y="7902"/>
                  <a:pt x="12409" y="8449"/>
                  <a:pt x="12409" y="9123"/>
                </a:cubicBezTo>
                <a:cubicBezTo>
                  <a:pt x="12409" y="9796"/>
                  <a:pt x="11673" y="10330"/>
                  <a:pt x="10742" y="10330"/>
                </a:cubicBezTo>
                <a:cubicBezTo>
                  <a:pt x="9811" y="10330"/>
                  <a:pt x="9055" y="9796"/>
                  <a:pt x="9055" y="9123"/>
                </a:cubicBezTo>
                <a:cubicBezTo>
                  <a:pt x="9055" y="8449"/>
                  <a:pt x="9811" y="7902"/>
                  <a:pt x="10742" y="7902"/>
                </a:cubicBezTo>
                <a:close/>
                <a:moveTo>
                  <a:pt x="3975" y="16533"/>
                </a:moveTo>
                <a:cubicBezTo>
                  <a:pt x="4099" y="16803"/>
                  <a:pt x="4219" y="17025"/>
                  <a:pt x="4343" y="17249"/>
                </a:cubicBezTo>
                <a:cubicBezTo>
                  <a:pt x="4529" y="17608"/>
                  <a:pt x="4898" y="17965"/>
                  <a:pt x="5332" y="18189"/>
                </a:cubicBezTo>
                <a:lnTo>
                  <a:pt x="1609" y="19944"/>
                </a:lnTo>
                <a:lnTo>
                  <a:pt x="1609" y="18232"/>
                </a:lnTo>
                <a:lnTo>
                  <a:pt x="3975" y="16533"/>
                </a:lnTo>
                <a:close/>
                <a:moveTo>
                  <a:pt x="17567" y="16533"/>
                </a:moveTo>
                <a:lnTo>
                  <a:pt x="19913" y="18232"/>
                </a:lnTo>
                <a:lnTo>
                  <a:pt x="19913" y="19944"/>
                </a:lnTo>
                <a:lnTo>
                  <a:pt x="16190" y="18189"/>
                </a:lnTo>
                <a:cubicBezTo>
                  <a:pt x="16625" y="17965"/>
                  <a:pt x="16931" y="17653"/>
                  <a:pt x="17179" y="17249"/>
                </a:cubicBezTo>
                <a:cubicBezTo>
                  <a:pt x="17303" y="17025"/>
                  <a:pt x="17443" y="16803"/>
                  <a:pt x="17567" y="16533"/>
                </a:cubicBezTo>
                <a:close/>
                <a:moveTo>
                  <a:pt x="9734" y="18596"/>
                </a:moveTo>
                <a:lnTo>
                  <a:pt x="11731" y="18596"/>
                </a:lnTo>
                <a:cubicBezTo>
                  <a:pt x="11793" y="18776"/>
                  <a:pt x="11735" y="18950"/>
                  <a:pt x="11673" y="19130"/>
                </a:cubicBezTo>
                <a:cubicBezTo>
                  <a:pt x="11486" y="19669"/>
                  <a:pt x="11114" y="20028"/>
                  <a:pt x="10742" y="20253"/>
                </a:cubicBezTo>
                <a:cubicBezTo>
                  <a:pt x="10370" y="20028"/>
                  <a:pt x="9997" y="19624"/>
                  <a:pt x="9811" y="19130"/>
                </a:cubicBezTo>
                <a:cubicBezTo>
                  <a:pt x="9749" y="18950"/>
                  <a:pt x="9734" y="18776"/>
                  <a:pt x="9734" y="18596"/>
                </a:cubicBezTo>
                <a:close/>
              </a:path>
            </a:pathLst>
          </a:custGeom>
          <a:solidFill>
            <a:schemeClr val="bg1"/>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张-1-自由图形-Freeform"/>
          <p:cNvSpPr/>
          <p:nvPr/>
        </p:nvSpPr>
        <p:spPr bwMode="auto">
          <a:xfrm>
            <a:off x="6096000" y="2198501"/>
            <a:ext cx="1762872" cy="2791198"/>
          </a:xfrm>
          <a:custGeom>
            <a:avLst/>
            <a:gdLst>
              <a:gd name="connsiteX0" fmla="*/ 0 w 1762872"/>
              <a:gd name="connsiteY0" fmla="*/ 0 h 2791198"/>
              <a:gd name="connsiteX1" fmla="*/ 46138 w 1762872"/>
              <a:gd name="connsiteY1" fmla="*/ 7423 h 2791198"/>
              <a:gd name="connsiteX2" fmla="*/ 88911 w 1762872"/>
              <a:gd name="connsiteY2" fmla="*/ 29995 h 2791198"/>
              <a:gd name="connsiteX3" fmla="*/ 1705581 w 1762872"/>
              <a:gd name="connsiteY3" fmla="*/ 1280231 h 2791198"/>
              <a:gd name="connsiteX4" fmla="*/ 1705581 w 1762872"/>
              <a:gd name="connsiteY4" fmla="*/ 1512220 h 2791198"/>
              <a:gd name="connsiteX5" fmla="*/ 88911 w 1762872"/>
              <a:gd name="connsiteY5" fmla="*/ 2761202 h 2791198"/>
              <a:gd name="connsiteX6" fmla="*/ 46138 w 1762872"/>
              <a:gd name="connsiteY6" fmla="*/ 2783774 h 2791198"/>
              <a:gd name="connsiteX7" fmla="*/ 0 w 1762872"/>
              <a:gd name="connsiteY7" fmla="*/ 2791198 h 2791198"/>
              <a:gd name="connsiteX8" fmla="*/ 0 w 1762872"/>
              <a:gd name="connsiteY8" fmla="*/ 0 h 279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872" h="2791198">
                <a:moveTo>
                  <a:pt x="0" y="0"/>
                </a:moveTo>
                <a:lnTo>
                  <a:pt x="46138" y="7423"/>
                </a:lnTo>
                <a:cubicBezTo>
                  <a:pt x="61283" y="12439"/>
                  <a:pt x="75762" y="19963"/>
                  <a:pt x="88911" y="29995"/>
                </a:cubicBezTo>
                <a:cubicBezTo>
                  <a:pt x="1705581" y="1280231"/>
                  <a:pt x="1705581" y="1280231"/>
                  <a:pt x="1705581" y="1280231"/>
                </a:cubicBezTo>
                <a:cubicBezTo>
                  <a:pt x="1781969" y="1339169"/>
                  <a:pt x="1781969" y="1454537"/>
                  <a:pt x="1705581" y="1512220"/>
                </a:cubicBezTo>
                <a:cubicBezTo>
                  <a:pt x="88911" y="2761202"/>
                  <a:pt x="88911" y="2761202"/>
                  <a:pt x="88911" y="2761202"/>
                </a:cubicBezTo>
                <a:cubicBezTo>
                  <a:pt x="75762" y="2771234"/>
                  <a:pt x="61283" y="2778758"/>
                  <a:pt x="46138" y="2783774"/>
                </a:cubicBezTo>
                <a:lnTo>
                  <a:pt x="0" y="2791198"/>
                </a:lnTo>
                <a:lnTo>
                  <a:pt x="0" y="0"/>
                </a:lnTo>
                <a:close/>
              </a:path>
            </a:pathLst>
          </a:custGeom>
          <a:solidFill>
            <a:schemeClr val="accent1">
              <a:lumMod val="60000"/>
              <a:lumOff val="40000"/>
            </a:schemeClr>
          </a:solidFill>
          <a:ln w="1588" cap="flat">
            <a:noFill/>
            <a:prstDash val="solid"/>
            <a:miter lim="800000"/>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endParaRPr>
          </a:p>
        </p:txBody>
      </p:sp>
      <p:sp>
        <p:nvSpPr>
          <p:cNvPr id="3" name="张-2-自由图形-Freeform"/>
          <p:cNvSpPr/>
          <p:nvPr/>
        </p:nvSpPr>
        <p:spPr bwMode="auto">
          <a:xfrm>
            <a:off x="4333128" y="2198400"/>
            <a:ext cx="1762872" cy="2791399"/>
          </a:xfrm>
          <a:custGeom>
            <a:avLst/>
            <a:gdLst>
              <a:gd name="connsiteX0" fmla="*/ 1762246 w 1762872"/>
              <a:gd name="connsiteY0" fmla="*/ 0 h 2791399"/>
              <a:gd name="connsiteX1" fmla="*/ 1762872 w 1762872"/>
              <a:gd name="connsiteY1" fmla="*/ 101 h 2791399"/>
              <a:gd name="connsiteX2" fmla="*/ 1762872 w 1762872"/>
              <a:gd name="connsiteY2" fmla="*/ 2791299 h 2791399"/>
              <a:gd name="connsiteX3" fmla="*/ 1762246 w 1762872"/>
              <a:gd name="connsiteY3" fmla="*/ 2791399 h 2791399"/>
              <a:gd name="connsiteX4" fmla="*/ 1672709 w 1762872"/>
              <a:gd name="connsiteY4" fmla="*/ 2761303 h 2791399"/>
              <a:gd name="connsiteX5" fmla="*/ 57291 w 1762872"/>
              <a:gd name="connsiteY5" fmla="*/ 1512321 h 2791399"/>
              <a:gd name="connsiteX6" fmla="*/ 57291 w 1762872"/>
              <a:gd name="connsiteY6" fmla="*/ 1280332 h 2791399"/>
              <a:gd name="connsiteX7" fmla="*/ 1672709 w 1762872"/>
              <a:gd name="connsiteY7" fmla="*/ 30096 h 2791399"/>
              <a:gd name="connsiteX8" fmla="*/ 1762246 w 1762872"/>
              <a:gd name="connsiteY8" fmla="*/ 0 h 279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872" h="2791399">
                <a:moveTo>
                  <a:pt x="1762246" y="0"/>
                </a:moveTo>
                <a:lnTo>
                  <a:pt x="1762872" y="101"/>
                </a:lnTo>
                <a:lnTo>
                  <a:pt x="1762872" y="2791299"/>
                </a:lnTo>
                <a:lnTo>
                  <a:pt x="1762246" y="2791399"/>
                </a:lnTo>
                <a:cubicBezTo>
                  <a:pt x="1730626" y="2791399"/>
                  <a:pt x="1699007" y="2781367"/>
                  <a:pt x="1672709" y="2761303"/>
                </a:cubicBezTo>
                <a:cubicBezTo>
                  <a:pt x="57291" y="1512321"/>
                  <a:pt x="57291" y="1512321"/>
                  <a:pt x="57291" y="1512321"/>
                </a:cubicBezTo>
                <a:cubicBezTo>
                  <a:pt x="-19097" y="1453384"/>
                  <a:pt x="-19097" y="1339270"/>
                  <a:pt x="57291" y="1280332"/>
                </a:cubicBezTo>
                <a:cubicBezTo>
                  <a:pt x="1672709" y="30096"/>
                  <a:pt x="1672709" y="30096"/>
                  <a:pt x="1672709" y="30096"/>
                </a:cubicBezTo>
                <a:cubicBezTo>
                  <a:pt x="1699007" y="10032"/>
                  <a:pt x="1730626" y="0"/>
                  <a:pt x="1762246" y="0"/>
                </a:cubicBezTo>
                <a:close/>
              </a:path>
            </a:pathLst>
          </a:custGeom>
          <a:solidFill>
            <a:schemeClr val="accent1"/>
          </a:solidFill>
          <a:ln w="1588" cap="flat">
            <a:noFill/>
            <a:prstDash val="solid"/>
            <a:miter lim="800000"/>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endParaRPr>
          </a:p>
        </p:txBody>
      </p:sp>
      <p:grpSp>
        <p:nvGrpSpPr>
          <p:cNvPr id="20" name="张-3-组合-Group"/>
          <p:cNvGrpSpPr/>
          <p:nvPr/>
        </p:nvGrpSpPr>
        <p:grpSpPr>
          <a:xfrm>
            <a:off x="5152627" y="3363267"/>
            <a:ext cx="1886747" cy="460375"/>
            <a:chOff x="5215817" y="3198168"/>
            <a:chExt cx="1886747" cy="460375"/>
          </a:xfrm>
        </p:grpSpPr>
        <p:sp>
          <p:nvSpPr>
            <p:cNvPr id="21" name="张-3-1-矩形-Rectangle"/>
            <p:cNvSpPr/>
            <p:nvPr/>
          </p:nvSpPr>
          <p:spPr>
            <a:xfrm flipH="1">
              <a:off x="6613614" y="3198168"/>
              <a:ext cx="488950" cy="4603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rPr>
                <a:t>二</a:t>
              </a:r>
              <a:endParaRPr kumimoji="0" lang="zh-CN" altLang="en-US" sz="2400" b="1" i="0" u="none" strike="noStrike" kern="1200" cap="none" spc="0" normalizeH="0" baseline="0" noProof="0" dirty="0">
                <a:ln>
                  <a:noFill/>
                </a:ln>
                <a:solidFill>
                  <a:prstClr val="white"/>
                </a:solidFill>
                <a:effectLst/>
                <a:uLnTx/>
                <a:uFillTx/>
              </a:endParaRPr>
            </a:p>
          </p:txBody>
        </p:sp>
        <p:sp>
          <p:nvSpPr>
            <p:cNvPr id="22" name="张-3-2-矩形-Rectangle"/>
            <p:cNvSpPr/>
            <p:nvPr/>
          </p:nvSpPr>
          <p:spPr>
            <a:xfrm>
              <a:off x="5215817" y="3198168"/>
              <a:ext cx="488950" cy="4603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rPr>
                <a:t>一</a:t>
              </a:r>
              <a:endParaRPr kumimoji="0" lang="zh-CN" altLang="en-US" sz="2400" b="1" i="0" u="none" strike="noStrike" kern="1200" cap="none" spc="0" normalizeH="0" baseline="0" noProof="0" dirty="0">
                <a:ln>
                  <a:noFill/>
                </a:ln>
                <a:solidFill>
                  <a:prstClr val="white"/>
                </a:solidFill>
                <a:effectLst/>
                <a:uLnTx/>
                <a:uFillTx/>
              </a:endParaRPr>
            </a:p>
          </p:txBody>
        </p:sp>
      </p:grpSp>
      <p:sp>
        <p:nvSpPr>
          <p:cNvPr id="51" name="张-4-矩形-Rectangle"/>
          <p:cNvSpPr/>
          <p:nvPr/>
        </p:nvSpPr>
        <p:spPr>
          <a:xfrm>
            <a:off x="0" y="0"/>
            <a:ext cx="12207762" cy="7292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61" name="张-14-文本框-TextBox"/>
          <p:cNvSpPr txBox="1"/>
          <p:nvPr/>
        </p:nvSpPr>
        <p:spPr bwMode="auto">
          <a:xfrm>
            <a:off x="360570" y="2947065"/>
            <a:ext cx="3709128" cy="147510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marR="0" lvl="0" indent="0" fontAlgn="auto">
              <a:lnSpc>
                <a:spcPct val="100000"/>
              </a:lnSpc>
              <a:spcBef>
                <a:spcPct val="20000"/>
              </a:spcBef>
              <a:spcAft>
                <a:spcPts val="0"/>
              </a:spcAft>
              <a:buClr>
                <a:srgbClr val="E1B40C"/>
              </a:buClr>
              <a:buSzTx/>
              <a:buFontTx/>
              <a:buNone/>
              <a:defRPr kumimoji="0" sz="1600" b="0" i="0" u="none" strike="noStrike" cap="none" spc="0" normalizeH="0" baseline="0">
                <a:ln>
                  <a:noFill/>
                </a:ln>
                <a:solidFill>
                  <a:prstClr val="black">
                    <a:lumMod val="50000"/>
                    <a:lumOff val="50000"/>
                  </a:prstClr>
                </a:solidFill>
                <a:effectLst/>
                <a:uLnTx/>
                <a:uFillTx/>
              </a:defRPr>
            </a:lvl1pPr>
          </a:lstStyle>
          <a:p>
            <a:pPr>
              <a:lnSpc>
                <a:spcPct val="120000"/>
              </a:lnSpc>
            </a:pPr>
            <a:r>
              <a:rPr sz="1800">
                <a:sym typeface="+mn-ea"/>
              </a:rPr>
              <a:t>有梳理整件事情的发生经过：</a:t>
            </a:r>
            <a:endParaRPr sz="1800">
              <a:sym typeface="+mn-ea"/>
            </a:endParaRPr>
          </a:p>
          <a:p>
            <a:pPr>
              <a:lnSpc>
                <a:spcPct val="120000"/>
              </a:lnSpc>
            </a:pPr>
            <a:r>
              <a:rPr sz="1800" u="sng">
                <a:solidFill>
                  <a:srgbClr val="0000FF"/>
                </a:solidFill>
                <a:uFill>
                  <a:solidFill>
                    <a:srgbClr val="0000FF"/>
                  </a:solidFill>
                </a:uFill>
                <a:sym typeface="+mn-ea"/>
              </a:rPr>
              <a:t>https://baijiahao.baidu.com/s?id=1628798560688155919&amp;wfr=spider&amp;for=pc</a:t>
            </a:r>
            <a:endParaRPr lang="zh-CN" altLang="en-US" sz="1800" dirty="0"/>
          </a:p>
        </p:txBody>
      </p:sp>
      <p:sp>
        <p:nvSpPr>
          <p:cNvPr id="62" name="张-15-文本框-TextBox"/>
          <p:cNvSpPr txBox="1"/>
          <p:nvPr/>
        </p:nvSpPr>
        <p:spPr bwMode="auto">
          <a:xfrm>
            <a:off x="8112404" y="2940080"/>
            <a:ext cx="3709128" cy="1143000"/>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marR="0" lvl="0" indent="0" fontAlgn="auto">
              <a:lnSpc>
                <a:spcPct val="100000"/>
              </a:lnSpc>
              <a:spcBef>
                <a:spcPct val="20000"/>
              </a:spcBef>
              <a:spcAft>
                <a:spcPts val="0"/>
              </a:spcAft>
              <a:buClr>
                <a:srgbClr val="E1B40C"/>
              </a:buClr>
              <a:buSzTx/>
              <a:buFontTx/>
              <a:buNone/>
              <a:defRPr kumimoji="0" sz="1600" b="0" i="0" u="none" strike="noStrike" cap="none" spc="0" normalizeH="0" baseline="0">
                <a:ln>
                  <a:noFill/>
                </a:ln>
                <a:solidFill>
                  <a:prstClr val="black">
                    <a:lumMod val="50000"/>
                    <a:lumOff val="50000"/>
                  </a:prstClr>
                </a:solidFill>
                <a:effectLst/>
                <a:uLnTx/>
                <a:uFillTx/>
              </a:defRPr>
            </a:lvl1pPr>
          </a:lstStyle>
          <a:p>
            <a:pPr>
              <a:lnSpc>
                <a:spcPct val="120000"/>
              </a:lnSpc>
            </a:pPr>
            <a:r>
              <a:rPr sz="1800">
                <a:sym typeface="+mn-ea"/>
              </a:rPr>
              <a:t>只有声明，没有其他的时间线索</a:t>
            </a:r>
            <a:endParaRPr sz="1800">
              <a:sym typeface="+mn-ea"/>
            </a:endParaRPr>
          </a:p>
          <a:p>
            <a:pPr>
              <a:lnSpc>
                <a:spcPct val="120000"/>
              </a:lnSpc>
            </a:pPr>
            <a:r>
              <a:rPr sz="1800" u="sng">
                <a:solidFill>
                  <a:srgbClr val="0000FF"/>
                </a:solidFill>
                <a:uFill>
                  <a:solidFill>
                    <a:srgbClr val="0000FF"/>
                  </a:solidFill>
                </a:uFill>
                <a:sym typeface="+mn-ea"/>
              </a:rPr>
              <a:t>http://365jia.cn/news/2019-03-23/261D3279E9F5D01A.html</a:t>
            </a:r>
            <a:endParaRPr lang="zh-CN" altLang="en-US" sz="1800" dirty="0"/>
          </a:p>
        </p:txBody>
      </p:sp>
      <p:sp>
        <p:nvSpPr>
          <p:cNvPr id="63" name="张-16-自由图形-Freeform"/>
          <p:cNvSpPr/>
          <p:nvPr/>
        </p:nvSpPr>
        <p:spPr>
          <a:xfrm>
            <a:off x="8112000" y="1668228"/>
            <a:ext cx="263764" cy="262891"/>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chemeClr val="accent1">
              <a:lumMod val="60000"/>
              <a:lumOff val="40000"/>
            </a:schemeClr>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endParaRPr>
          </a:p>
        </p:txBody>
      </p:sp>
      <p:sp>
        <p:nvSpPr>
          <p:cNvPr id="65" name="张-17-自由图形-Freeform"/>
          <p:cNvSpPr/>
          <p:nvPr/>
        </p:nvSpPr>
        <p:spPr>
          <a:xfrm>
            <a:off x="642374" y="1668228"/>
            <a:ext cx="221060" cy="305396"/>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10575" y="0"/>
                  <a:pt x="10393" y="51"/>
                  <a:pt x="10238" y="140"/>
                </a:cubicBezTo>
                <a:cubicBezTo>
                  <a:pt x="8066" y="1488"/>
                  <a:pt x="4277" y="4491"/>
                  <a:pt x="3161" y="9207"/>
                </a:cubicBezTo>
                <a:cubicBezTo>
                  <a:pt x="2602" y="11542"/>
                  <a:pt x="2912" y="13608"/>
                  <a:pt x="3471" y="15270"/>
                </a:cubicBezTo>
                <a:lnTo>
                  <a:pt x="252" y="17600"/>
                </a:lnTo>
                <a:cubicBezTo>
                  <a:pt x="128" y="17690"/>
                  <a:pt x="0" y="17872"/>
                  <a:pt x="0" y="18007"/>
                </a:cubicBezTo>
                <a:lnTo>
                  <a:pt x="0" y="21025"/>
                </a:lnTo>
                <a:cubicBezTo>
                  <a:pt x="0" y="21249"/>
                  <a:pt x="178" y="21426"/>
                  <a:pt x="427" y="21516"/>
                </a:cubicBezTo>
                <a:cubicBezTo>
                  <a:pt x="551" y="21561"/>
                  <a:pt x="690" y="21600"/>
                  <a:pt x="814" y="21600"/>
                </a:cubicBezTo>
                <a:cubicBezTo>
                  <a:pt x="938" y="21600"/>
                  <a:pt x="1117" y="21561"/>
                  <a:pt x="1241" y="21516"/>
                </a:cubicBezTo>
                <a:lnTo>
                  <a:pt x="7329" y="18639"/>
                </a:lnTo>
                <a:lnTo>
                  <a:pt x="8182" y="18639"/>
                </a:lnTo>
                <a:cubicBezTo>
                  <a:pt x="8182" y="18908"/>
                  <a:pt x="8194" y="19172"/>
                  <a:pt x="8318" y="19396"/>
                </a:cubicBezTo>
                <a:cubicBezTo>
                  <a:pt x="8690" y="20564"/>
                  <a:pt x="9858" y="21246"/>
                  <a:pt x="10354" y="21516"/>
                </a:cubicBezTo>
                <a:cubicBezTo>
                  <a:pt x="10478" y="21561"/>
                  <a:pt x="10676" y="21600"/>
                  <a:pt x="10800" y="21600"/>
                </a:cubicBezTo>
                <a:cubicBezTo>
                  <a:pt x="10924" y="21600"/>
                  <a:pt x="11102" y="21561"/>
                  <a:pt x="11227" y="21516"/>
                </a:cubicBezTo>
                <a:cubicBezTo>
                  <a:pt x="11723" y="21291"/>
                  <a:pt x="12910" y="20609"/>
                  <a:pt x="13282" y="19396"/>
                </a:cubicBezTo>
                <a:cubicBezTo>
                  <a:pt x="13344" y="19127"/>
                  <a:pt x="13398" y="18866"/>
                  <a:pt x="13398" y="18596"/>
                </a:cubicBezTo>
                <a:lnTo>
                  <a:pt x="14271" y="18596"/>
                </a:lnTo>
                <a:lnTo>
                  <a:pt x="20359" y="21474"/>
                </a:lnTo>
                <a:cubicBezTo>
                  <a:pt x="20483" y="21519"/>
                  <a:pt x="20662" y="21558"/>
                  <a:pt x="20786" y="21558"/>
                </a:cubicBezTo>
                <a:cubicBezTo>
                  <a:pt x="20910" y="21558"/>
                  <a:pt x="21030" y="21519"/>
                  <a:pt x="21154" y="21474"/>
                </a:cubicBezTo>
                <a:cubicBezTo>
                  <a:pt x="21402" y="21384"/>
                  <a:pt x="21600" y="21148"/>
                  <a:pt x="21600" y="20968"/>
                </a:cubicBezTo>
                <a:lnTo>
                  <a:pt x="21600" y="17965"/>
                </a:lnTo>
                <a:cubicBezTo>
                  <a:pt x="21538" y="17875"/>
                  <a:pt x="21476" y="17690"/>
                  <a:pt x="21290" y="17600"/>
                </a:cubicBezTo>
                <a:lnTo>
                  <a:pt x="18052" y="15270"/>
                </a:lnTo>
                <a:cubicBezTo>
                  <a:pt x="18610" y="13608"/>
                  <a:pt x="18920" y="11542"/>
                  <a:pt x="18362" y="9207"/>
                </a:cubicBezTo>
                <a:cubicBezTo>
                  <a:pt x="17245" y="4491"/>
                  <a:pt x="13456" y="1533"/>
                  <a:pt x="11285" y="140"/>
                </a:cubicBezTo>
                <a:cubicBezTo>
                  <a:pt x="11130" y="51"/>
                  <a:pt x="10947" y="0"/>
                  <a:pt x="10761" y="0"/>
                </a:cubicBezTo>
                <a:close/>
                <a:moveTo>
                  <a:pt x="10742" y="1347"/>
                </a:moveTo>
                <a:cubicBezTo>
                  <a:pt x="12541" y="2560"/>
                  <a:pt x="15822" y="5302"/>
                  <a:pt x="16753" y="9389"/>
                </a:cubicBezTo>
                <a:cubicBezTo>
                  <a:pt x="17497" y="12488"/>
                  <a:pt x="16574" y="15138"/>
                  <a:pt x="15706" y="16800"/>
                </a:cubicBezTo>
                <a:cubicBezTo>
                  <a:pt x="15519" y="17159"/>
                  <a:pt x="15023" y="17432"/>
                  <a:pt x="14465" y="17432"/>
                </a:cubicBezTo>
                <a:lnTo>
                  <a:pt x="12468" y="17432"/>
                </a:lnTo>
                <a:lnTo>
                  <a:pt x="7077" y="17432"/>
                </a:lnTo>
                <a:cubicBezTo>
                  <a:pt x="6519" y="17432"/>
                  <a:pt x="6022" y="17204"/>
                  <a:pt x="5836" y="16800"/>
                </a:cubicBezTo>
                <a:cubicBezTo>
                  <a:pt x="4906" y="15138"/>
                  <a:pt x="4029" y="12533"/>
                  <a:pt x="4712" y="9389"/>
                </a:cubicBezTo>
                <a:cubicBezTo>
                  <a:pt x="5642" y="5302"/>
                  <a:pt x="8943" y="2605"/>
                  <a:pt x="10742" y="1347"/>
                </a:cubicBezTo>
                <a:close/>
                <a:moveTo>
                  <a:pt x="10742" y="6737"/>
                </a:moveTo>
                <a:cubicBezTo>
                  <a:pt x="8942" y="6737"/>
                  <a:pt x="7446" y="7820"/>
                  <a:pt x="7446" y="9123"/>
                </a:cubicBezTo>
                <a:cubicBezTo>
                  <a:pt x="7446" y="10425"/>
                  <a:pt x="8942" y="11495"/>
                  <a:pt x="10742" y="11495"/>
                </a:cubicBezTo>
                <a:cubicBezTo>
                  <a:pt x="12541" y="11495"/>
                  <a:pt x="14019" y="10425"/>
                  <a:pt x="14019" y="9123"/>
                </a:cubicBezTo>
                <a:cubicBezTo>
                  <a:pt x="14019" y="7820"/>
                  <a:pt x="12541" y="6737"/>
                  <a:pt x="10742" y="6737"/>
                </a:cubicBezTo>
                <a:close/>
                <a:moveTo>
                  <a:pt x="10742" y="7902"/>
                </a:moveTo>
                <a:cubicBezTo>
                  <a:pt x="11673" y="7902"/>
                  <a:pt x="12409" y="8449"/>
                  <a:pt x="12409" y="9123"/>
                </a:cubicBezTo>
                <a:cubicBezTo>
                  <a:pt x="12409" y="9796"/>
                  <a:pt x="11673" y="10330"/>
                  <a:pt x="10742" y="10330"/>
                </a:cubicBezTo>
                <a:cubicBezTo>
                  <a:pt x="9811" y="10330"/>
                  <a:pt x="9055" y="9796"/>
                  <a:pt x="9055" y="9123"/>
                </a:cubicBezTo>
                <a:cubicBezTo>
                  <a:pt x="9055" y="8449"/>
                  <a:pt x="9811" y="7902"/>
                  <a:pt x="10742" y="7902"/>
                </a:cubicBezTo>
                <a:close/>
                <a:moveTo>
                  <a:pt x="3975" y="16533"/>
                </a:moveTo>
                <a:cubicBezTo>
                  <a:pt x="4099" y="16803"/>
                  <a:pt x="4219" y="17025"/>
                  <a:pt x="4343" y="17249"/>
                </a:cubicBezTo>
                <a:cubicBezTo>
                  <a:pt x="4529" y="17608"/>
                  <a:pt x="4898" y="17965"/>
                  <a:pt x="5332" y="18189"/>
                </a:cubicBezTo>
                <a:lnTo>
                  <a:pt x="1609" y="19944"/>
                </a:lnTo>
                <a:lnTo>
                  <a:pt x="1609" y="18232"/>
                </a:lnTo>
                <a:lnTo>
                  <a:pt x="3975" y="16533"/>
                </a:lnTo>
                <a:close/>
                <a:moveTo>
                  <a:pt x="17567" y="16533"/>
                </a:moveTo>
                <a:lnTo>
                  <a:pt x="19913" y="18232"/>
                </a:lnTo>
                <a:lnTo>
                  <a:pt x="19913" y="19944"/>
                </a:lnTo>
                <a:lnTo>
                  <a:pt x="16190" y="18189"/>
                </a:lnTo>
                <a:cubicBezTo>
                  <a:pt x="16625" y="17965"/>
                  <a:pt x="16931" y="17653"/>
                  <a:pt x="17179" y="17249"/>
                </a:cubicBezTo>
                <a:cubicBezTo>
                  <a:pt x="17303" y="17025"/>
                  <a:pt x="17443" y="16803"/>
                  <a:pt x="17567" y="16533"/>
                </a:cubicBezTo>
                <a:close/>
                <a:moveTo>
                  <a:pt x="9734" y="18596"/>
                </a:moveTo>
                <a:lnTo>
                  <a:pt x="11731" y="18596"/>
                </a:lnTo>
                <a:cubicBezTo>
                  <a:pt x="11793" y="18776"/>
                  <a:pt x="11735" y="18950"/>
                  <a:pt x="11673" y="19130"/>
                </a:cubicBezTo>
                <a:cubicBezTo>
                  <a:pt x="11486" y="19669"/>
                  <a:pt x="11114" y="20028"/>
                  <a:pt x="10742" y="20253"/>
                </a:cubicBezTo>
                <a:cubicBezTo>
                  <a:pt x="10370" y="20028"/>
                  <a:pt x="9997" y="19624"/>
                  <a:pt x="9811" y="19130"/>
                </a:cubicBezTo>
                <a:cubicBezTo>
                  <a:pt x="9749" y="18950"/>
                  <a:pt x="9734" y="18776"/>
                  <a:pt x="9734" y="18596"/>
                </a:cubicBezTo>
                <a:close/>
              </a:path>
            </a:pathLst>
          </a:custGeom>
          <a:solidFill>
            <a:schemeClr val="accent1">
              <a:lumMod val="60000"/>
              <a:lumOff val="40000"/>
            </a:schemeClr>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endParaRPr>
          </a:p>
        </p:txBody>
      </p:sp>
      <p:sp>
        <p:nvSpPr>
          <p:cNvPr id="5" name="文本框 4"/>
          <p:cNvSpPr txBox="1"/>
          <p:nvPr/>
        </p:nvSpPr>
        <p:spPr>
          <a:xfrm>
            <a:off x="613410" y="68580"/>
            <a:ext cx="5610225" cy="570865"/>
          </a:xfrm>
          <a:prstGeom prst="rect">
            <a:avLst/>
          </a:prstGeom>
          <a:noFill/>
        </p:spPr>
        <p:txBody>
          <a:bodyPr wrap="square" rtlCol="0">
            <a:spAutoFit/>
          </a:bodyPr>
          <a:p>
            <a:pPr algn="l">
              <a:lnSpc>
                <a:spcPct val="130000"/>
              </a:lnSpc>
            </a:pPr>
            <a:r>
              <a:rPr sz="2400">
                <a:solidFill>
                  <a:schemeClr val="bg1"/>
                </a:solidFill>
                <a:sym typeface="+mn-ea"/>
              </a:rPr>
              <a:t>欧阳娜娜回应声明的网络新闻写作分享</a:t>
            </a:r>
            <a:endParaRPr lang="zh-CN" altLang="en-US" sz="2400" dirty="0" smtClean="0">
              <a:solidFill>
                <a:schemeClr val="bg1"/>
              </a:solidFill>
              <a:latin typeface="+mn-ea"/>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 name="任意多边形 36"/>
          <p:cNvSpPr/>
          <p:nvPr>
            <p:custDataLst>
              <p:tags r:id="rId1"/>
            </p:custDataLst>
          </p:nvPr>
        </p:nvSpPr>
        <p:spPr bwMode="auto">
          <a:xfrm>
            <a:off x="3605122" y="2843959"/>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9BBB59">
              <a:lumMod val="75000"/>
            </a:srgbClr>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73" name="任意多边形 37"/>
          <p:cNvSpPr/>
          <p:nvPr>
            <p:custDataLst>
              <p:tags r:id="rId2"/>
            </p:custDataLst>
          </p:nvPr>
        </p:nvSpPr>
        <p:spPr bwMode="auto">
          <a:xfrm>
            <a:off x="3605122" y="2804406"/>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9BBB59"/>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76" name="任意多边形 36"/>
          <p:cNvSpPr/>
          <p:nvPr>
            <p:custDataLst>
              <p:tags r:id="rId3"/>
            </p:custDataLst>
          </p:nvPr>
        </p:nvSpPr>
        <p:spPr bwMode="auto">
          <a:xfrm>
            <a:off x="5382392" y="1759041"/>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1F74AD">
              <a:lumMod val="75000"/>
            </a:srgbClr>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77" name="任意多边形 37"/>
          <p:cNvSpPr/>
          <p:nvPr>
            <p:custDataLst>
              <p:tags r:id="rId4"/>
            </p:custDataLst>
          </p:nvPr>
        </p:nvSpPr>
        <p:spPr bwMode="auto">
          <a:xfrm>
            <a:off x="5382392" y="1719488"/>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1F74AD"/>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78" name="任意多边形 10"/>
          <p:cNvSpPr/>
          <p:nvPr>
            <p:custDataLst>
              <p:tags r:id="rId5"/>
            </p:custDataLst>
          </p:nvPr>
        </p:nvSpPr>
        <p:spPr bwMode="auto">
          <a:xfrm>
            <a:off x="5866587" y="2139987"/>
            <a:ext cx="269603" cy="396997"/>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ysClr val="window" lastClr="FFFFFF"/>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80" name="任意多边形 36"/>
          <p:cNvSpPr/>
          <p:nvPr>
            <p:custDataLst>
              <p:tags r:id="rId6"/>
            </p:custDataLst>
          </p:nvPr>
        </p:nvSpPr>
        <p:spPr bwMode="auto">
          <a:xfrm>
            <a:off x="7310212" y="2842294"/>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3498DB">
              <a:lumMod val="75000"/>
            </a:srgbClr>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81" name="任意多边形 37"/>
          <p:cNvSpPr/>
          <p:nvPr>
            <p:custDataLst>
              <p:tags r:id="rId7"/>
            </p:custDataLst>
          </p:nvPr>
        </p:nvSpPr>
        <p:spPr bwMode="auto">
          <a:xfrm>
            <a:off x="7310212" y="2802740"/>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3498DB"/>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108" name="任意多边形 36"/>
          <p:cNvSpPr/>
          <p:nvPr>
            <p:custDataLst>
              <p:tags r:id="rId8"/>
            </p:custDataLst>
          </p:nvPr>
        </p:nvSpPr>
        <p:spPr bwMode="auto">
          <a:xfrm>
            <a:off x="6463509" y="4889665"/>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1AA3AA">
              <a:lumMod val="75000"/>
            </a:srgbClr>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109" name="任意多边形 37"/>
          <p:cNvSpPr/>
          <p:nvPr>
            <p:custDataLst>
              <p:tags r:id="rId9"/>
            </p:custDataLst>
          </p:nvPr>
        </p:nvSpPr>
        <p:spPr bwMode="auto">
          <a:xfrm>
            <a:off x="6463509" y="4850111"/>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1AA3AA"/>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112" name="任意多边形 36"/>
          <p:cNvSpPr/>
          <p:nvPr>
            <p:custDataLst>
              <p:tags r:id="rId10"/>
            </p:custDataLst>
          </p:nvPr>
        </p:nvSpPr>
        <p:spPr bwMode="auto">
          <a:xfrm>
            <a:off x="4357350" y="4889665"/>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69A35B">
              <a:lumMod val="75000"/>
            </a:srgbClr>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113" name="任意多边形 37"/>
          <p:cNvSpPr/>
          <p:nvPr>
            <p:custDataLst>
              <p:tags r:id="rId11"/>
            </p:custDataLst>
          </p:nvPr>
        </p:nvSpPr>
        <p:spPr bwMode="auto">
          <a:xfrm>
            <a:off x="4357350" y="4850111"/>
            <a:ext cx="1237994" cy="1237996"/>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r" b="b"/>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CDDC39"/>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115" name="任意多边形: 形状 114"/>
          <p:cNvSpPr/>
          <p:nvPr>
            <p:custDataLst>
              <p:tags r:id="rId12"/>
            </p:custDataLst>
          </p:nvPr>
        </p:nvSpPr>
        <p:spPr>
          <a:xfrm rot="2316897">
            <a:off x="4880894" y="2381663"/>
            <a:ext cx="175730" cy="724354"/>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6" name="任意多边形: 形状 115"/>
          <p:cNvSpPr/>
          <p:nvPr>
            <p:custDataLst>
              <p:tags r:id="rId13"/>
            </p:custDataLst>
          </p:nvPr>
        </p:nvSpPr>
        <p:spPr>
          <a:xfrm rot="6731503">
            <a:off x="6975167" y="2337019"/>
            <a:ext cx="175730" cy="724354"/>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7" name="任意多边形: 形状 116"/>
          <p:cNvSpPr/>
          <p:nvPr>
            <p:custDataLst>
              <p:tags r:id="rId14"/>
            </p:custDataLst>
          </p:nvPr>
        </p:nvSpPr>
        <p:spPr>
          <a:xfrm rot="10824383">
            <a:off x="7614769" y="4187020"/>
            <a:ext cx="175730" cy="724354"/>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 name="任意多边形: 形状 117"/>
          <p:cNvSpPr/>
          <p:nvPr>
            <p:custDataLst>
              <p:tags r:id="rId15"/>
            </p:custDataLst>
          </p:nvPr>
        </p:nvSpPr>
        <p:spPr>
          <a:xfrm rot="15331286">
            <a:off x="5978126" y="5456412"/>
            <a:ext cx="175730" cy="724354"/>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9" name="任意多边形: 形状 118"/>
          <p:cNvSpPr/>
          <p:nvPr>
            <p:custDataLst>
              <p:tags r:id="rId16"/>
            </p:custDataLst>
          </p:nvPr>
        </p:nvSpPr>
        <p:spPr>
          <a:xfrm rot="19558884">
            <a:off x="4343430" y="4350203"/>
            <a:ext cx="175730" cy="724354"/>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5" name="任意多边形 12"/>
          <p:cNvSpPr/>
          <p:nvPr>
            <p:custDataLst>
              <p:tags r:id="rId17"/>
            </p:custDataLst>
          </p:nvPr>
        </p:nvSpPr>
        <p:spPr bwMode="auto">
          <a:xfrm>
            <a:off x="4042947" y="3253644"/>
            <a:ext cx="362345" cy="339521"/>
          </a:xfrm>
          <a:custGeom>
            <a:avLst/>
            <a:gdLst/>
            <a:ahLst/>
            <a:cxnLst>
              <a:cxn ang="0">
                <a:pos x="59" y="51"/>
              </a:cxn>
              <a:cxn ang="0">
                <a:pos x="56" y="55"/>
              </a:cxn>
              <a:cxn ang="0">
                <a:pos x="3" y="55"/>
              </a:cxn>
              <a:cxn ang="0">
                <a:pos x="0" y="51"/>
              </a:cxn>
              <a:cxn ang="0">
                <a:pos x="0" y="40"/>
              </a:cxn>
              <a:cxn ang="0">
                <a:pos x="3" y="37"/>
              </a:cxn>
              <a:cxn ang="0">
                <a:pos x="20" y="37"/>
              </a:cxn>
              <a:cxn ang="0">
                <a:pos x="25" y="41"/>
              </a:cxn>
              <a:cxn ang="0">
                <a:pos x="29" y="43"/>
              </a:cxn>
              <a:cxn ang="0">
                <a:pos x="34" y="41"/>
              </a:cxn>
              <a:cxn ang="0">
                <a:pos x="39" y="37"/>
              </a:cxn>
              <a:cxn ang="0">
                <a:pos x="56" y="37"/>
              </a:cxn>
              <a:cxn ang="0">
                <a:pos x="59" y="40"/>
              </a:cxn>
              <a:cxn ang="0">
                <a:pos x="59" y="51"/>
              </a:cxn>
              <a:cxn ang="0">
                <a:pos x="47" y="22"/>
              </a:cxn>
              <a:cxn ang="0">
                <a:pos x="31" y="38"/>
              </a:cxn>
              <a:cxn ang="0">
                <a:pos x="29" y="39"/>
              </a:cxn>
              <a:cxn ang="0">
                <a:pos x="28" y="38"/>
              </a:cxn>
              <a:cxn ang="0">
                <a:pos x="12" y="22"/>
              </a:cxn>
              <a:cxn ang="0">
                <a:pos x="11" y="20"/>
              </a:cxn>
              <a:cxn ang="0">
                <a:pos x="13" y="18"/>
              </a:cxn>
              <a:cxn ang="0">
                <a:pos x="23" y="18"/>
              </a:cxn>
              <a:cxn ang="0">
                <a:pos x="23" y="2"/>
              </a:cxn>
              <a:cxn ang="0">
                <a:pos x="25" y="0"/>
              </a:cxn>
              <a:cxn ang="0">
                <a:pos x="34" y="0"/>
              </a:cxn>
              <a:cxn ang="0">
                <a:pos x="36" y="2"/>
              </a:cxn>
              <a:cxn ang="0">
                <a:pos x="36" y="18"/>
              </a:cxn>
              <a:cxn ang="0">
                <a:pos x="45" y="18"/>
              </a:cxn>
              <a:cxn ang="0">
                <a:pos x="48" y="20"/>
              </a:cxn>
              <a:cxn ang="0">
                <a:pos x="47" y="22"/>
              </a:cxn>
              <a:cxn ang="0">
                <a:pos x="43" y="46"/>
              </a:cxn>
              <a:cxn ang="0">
                <a:pos x="41" y="48"/>
              </a:cxn>
              <a:cxn ang="0">
                <a:pos x="43" y="50"/>
              </a:cxn>
              <a:cxn ang="0">
                <a:pos x="45" y="48"/>
              </a:cxn>
              <a:cxn ang="0">
                <a:pos x="43" y="46"/>
              </a:cxn>
              <a:cxn ang="0">
                <a:pos x="52" y="46"/>
              </a:cxn>
              <a:cxn ang="0">
                <a:pos x="50" y="48"/>
              </a:cxn>
              <a:cxn ang="0">
                <a:pos x="52" y="50"/>
              </a:cxn>
              <a:cxn ang="0">
                <a:pos x="55" y="48"/>
              </a:cxn>
              <a:cxn ang="0">
                <a:pos x="52" y="46"/>
              </a:cxn>
            </a:cxnLst>
            <a:rect l="0" t="0" r="r" b="b"/>
            <a:pathLst>
              <a:path w="59" h="55">
                <a:moveTo>
                  <a:pt x="59" y="51"/>
                </a:moveTo>
                <a:cubicBezTo>
                  <a:pt x="59" y="53"/>
                  <a:pt x="58" y="55"/>
                  <a:pt x="56" y="55"/>
                </a:cubicBezTo>
                <a:cubicBezTo>
                  <a:pt x="3" y="55"/>
                  <a:pt x="3" y="55"/>
                  <a:pt x="3" y="55"/>
                </a:cubicBezTo>
                <a:cubicBezTo>
                  <a:pt x="1" y="55"/>
                  <a:pt x="0" y="53"/>
                  <a:pt x="0" y="51"/>
                </a:cubicBezTo>
                <a:cubicBezTo>
                  <a:pt x="0" y="40"/>
                  <a:pt x="0" y="40"/>
                  <a:pt x="0" y="40"/>
                </a:cubicBezTo>
                <a:cubicBezTo>
                  <a:pt x="0" y="38"/>
                  <a:pt x="1" y="37"/>
                  <a:pt x="3" y="37"/>
                </a:cubicBezTo>
                <a:cubicBezTo>
                  <a:pt x="20" y="37"/>
                  <a:pt x="20" y="37"/>
                  <a:pt x="20" y="37"/>
                </a:cubicBezTo>
                <a:cubicBezTo>
                  <a:pt x="25" y="41"/>
                  <a:pt x="25" y="41"/>
                  <a:pt x="25" y="41"/>
                </a:cubicBezTo>
                <a:cubicBezTo>
                  <a:pt x="26" y="43"/>
                  <a:pt x="28" y="43"/>
                  <a:pt x="29" y="43"/>
                </a:cubicBezTo>
                <a:cubicBezTo>
                  <a:pt x="31" y="43"/>
                  <a:pt x="33" y="43"/>
                  <a:pt x="34" y="41"/>
                </a:cubicBezTo>
                <a:cubicBezTo>
                  <a:pt x="39" y="37"/>
                  <a:pt x="39" y="37"/>
                  <a:pt x="39" y="37"/>
                </a:cubicBezTo>
                <a:cubicBezTo>
                  <a:pt x="56" y="37"/>
                  <a:pt x="56" y="37"/>
                  <a:pt x="56" y="37"/>
                </a:cubicBezTo>
                <a:cubicBezTo>
                  <a:pt x="58" y="37"/>
                  <a:pt x="59" y="38"/>
                  <a:pt x="59" y="40"/>
                </a:cubicBezTo>
                <a:lnTo>
                  <a:pt x="59" y="51"/>
                </a:lnTo>
                <a:close/>
                <a:moveTo>
                  <a:pt x="47" y="22"/>
                </a:moveTo>
                <a:cubicBezTo>
                  <a:pt x="31" y="38"/>
                  <a:pt x="31" y="38"/>
                  <a:pt x="31" y="38"/>
                </a:cubicBezTo>
                <a:cubicBezTo>
                  <a:pt x="31" y="39"/>
                  <a:pt x="30" y="39"/>
                  <a:pt x="29" y="39"/>
                </a:cubicBezTo>
                <a:cubicBezTo>
                  <a:pt x="29" y="39"/>
                  <a:pt x="28" y="39"/>
                  <a:pt x="28" y="38"/>
                </a:cubicBezTo>
                <a:cubicBezTo>
                  <a:pt x="12" y="22"/>
                  <a:pt x="12" y="22"/>
                  <a:pt x="12" y="22"/>
                </a:cubicBezTo>
                <a:cubicBezTo>
                  <a:pt x="11" y="21"/>
                  <a:pt x="11" y="20"/>
                  <a:pt x="11" y="20"/>
                </a:cubicBezTo>
                <a:cubicBezTo>
                  <a:pt x="12" y="19"/>
                  <a:pt x="13" y="18"/>
                  <a:pt x="13" y="18"/>
                </a:cubicBezTo>
                <a:cubicBezTo>
                  <a:pt x="23" y="18"/>
                  <a:pt x="23" y="18"/>
                  <a:pt x="23" y="18"/>
                </a:cubicBezTo>
                <a:cubicBezTo>
                  <a:pt x="23" y="2"/>
                  <a:pt x="23" y="2"/>
                  <a:pt x="23" y="2"/>
                </a:cubicBezTo>
                <a:cubicBezTo>
                  <a:pt x="23" y="1"/>
                  <a:pt x="24" y="0"/>
                  <a:pt x="25" y="0"/>
                </a:cubicBezTo>
                <a:cubicBezTo>
                  <a:pt x="34" y="0"/>
                  <a:pt x="34" y="0"/>
                  <a:pt x="34" y="0"/>
                </a:cubicBezTo>
                <a:cubicBezTo>
                  <a:pt x="35" y="0"/>
                  <a:pt x="36" y="1"/>
                  <a:pt x="36" y="2"/>
                </a:cubicBezTo>
                <a:cubicBezTo>
                  <a:pt x="36" y="18"/>
                  <a:pt x="36" y="18"/>
                  <a:pt x="36" y="18"/>
                </a:cubicBezTo>
                <a:cubicBezTo>
                  <a:pt x="45" y="18"/>
                  <a:pt x="45" y="18"/>
                  <a:pt x="45" y="18"/>
                </a:cubicBezTo>
                <a:cubicBezTo>
                  <a:pt x="46" y="18"/>
                  <a:pt x="47" y="19"/>
                  <a:pt x="48" y="20"/>
                </a:cubicBezTo>
                <a:cubicBezTo>
                  <a:pt x="48" y="20"/>
                  <a:pt x="48" y="21"/>
                  <a:pt x="47" y="22"/>
                </a:cubicBezTo>
                <a:close/>
                <a:moveTo>
                  <a:pt x="43" y="46"/>
                </a:moveTo>
                <a:cubicBezTo>
                  <a:pt x="42" y="46"/>
                  <a:pt x="41" y="47"/>
                  <a:pt x="41" y="48"/>
                </a:cubicBezTo>
                <a:cubicBezTo>
                  <a:pt x="41" y="49"/>
                  <a:pt x="42" y="50"/>
                  <a:pt x="43" y="50"/>
                </a:cubicBezTo>
                <a:cubicBezTo>
                  <a:pt x="44" y="50"/>
                  <a:pt x="45" y="49"/>
                  <a:pt x="45" y="48"/>
                </a:cubicBezTo>
                <a:cubicBezTo>
                  <a:pt x="45" y="47"/>
                  <a:pt x="44" y="46"/>
                  <a:pt x="43" y="46"/>
                </a:cubicBezTo>
                <a:close/>
                <a:moveTo>
                  <a:pt x="52" y="46"/>
                </a:moveTo>
                <a:cubicBezTo>
                  <a:pt x="51" y="46"/>
                  <a:pt x="50" y="47"/>
                  <a:pt x="50" y="48"/>
                </a:cubicBezTo>
                <a:cubicBezTo>
                  <a:pt x="50" y="49"/>
                  <a:pt x="51" y="50"/>
                  <a:pt x="52" y="50"/>
                </a:cubicBezTo>
                <a:cubicBezTo>
                  <a:pt x="54" y="50"/>
                  <a:pt x="55" y="49"/>
                  <a:pt x="55" y="48"/>
                </a:cubicBezTo>
                <a:cubicBezTo>
                  <a:pt x="55" y="47"/>
                  <a:pt x="54" y="46"/>
                  <a:pt x="52" y="46"/>
                </a:cubicBezTo>
                <a:close/>
              </a:path>
            </a:pathLst>
          </a:custGeom>
          <a:solidFill>
            <a:sysClr val="window" lastClr="FFFFFF"/>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126" name="任意多边形: 形状 125"/>
          <p:cNvSpPr/>
          <p:nvPr>
            <p:custDataLst>
              <p:tags r:id="rId18"/>
            </p:custDataLst>
          </p:nvPr>
        </p:nvSpPr>
        <p:spPr>
          <a:xfrm>
            <a:off x="4818369" y="5296914"/>
            <a:ext cx="315955" cy="344391"/>
          </a:xfrm>
          <a:custGeom>
            <a:avLst/>
            <a:gdLst>
              <a:gd name="connsiteX0" fmla="*/ 40563 w 381000"/>
              <a:gd name="connsiteY0" fmla="*/ 0 h 415290"/>
              <a:gd name="connsiteX1" fmla="*/ 340437 w 381000"/>
              <a:gd name="connsiteY1" fmla="*/ 0 h 415290"/>
              <a:gd name="connsiteX2" fmla="*/ 381000 w 381000"/>
              <a:gd name="connsiteY2" fmla="*/ 40579 h 415290"/>
              <a:gd name="connsiteX3" fmla="*/ 340437 w 381000"/>
              <a:gd name="connsiteY3" fmla="*/ 81157 h 415290"/>
              <a:gd name="connsiteX4" fmla="*/ 333194 w 381000"/>
              <a:gd name="connsiteY4" fmla="*/ 81157 h 415290"/>
              <a:gd name="connsiteX5" fmla="*/ 333194 w 381000"/>
              <a:gd name="connsiteY5" fmla="*/ 117388 h 415290"/>
              <a:gd name="connsiteX6" fmla="*/ 379069 w 381000"/>
              <a:gd name="connsiteY6" fmla="*/ 175841 h 415290"/>
              <a:gd name="connsiteX7" fmla="*/ 332228 w 381000"/>
              <a:gd name="connsiteY7" fmla="*/ 234776 h 415290"/>
              <a:gd name="connsiteX8" fmla="*/ 318225 w 381000"/>
              <a:gd name="connsiteY8" fmla="*/ 244438 h 415290"/>
              <a:gd name="connsiteX9" fmla="*/ 304221 w 381000"/>
              <a:gd name="connsiteY9" fmla="*/ 229462 h 415290"/>
              <a:gd name="connsiteX10" fmla="*/ 304221 w 381000"/>
              <a:gd name="connsiteY10" fmla="*/ 222216 h 415290"/>
              <a:gd name="connsiteX11" fmla="*/ 308567 w 381000"/>
              <a:gd name="connsiteY11" fmla="*/ 211588 h 415290"/>
              <a:gd name="connsiteX12" fmla="*/ 319190 w 381000"/>
              <a:gd name="connsiteY12" fmla="*/ 207724 h 415290"/>
              <a:gd name="connsiteX13" fmla="*/ 350095 w 381000"/>
              <a:gd name="connsiteY13" fmla="*/ 176324 h 415290"/>
              <a:gd name="connsiteX14" fmla="*/ 319673 w 381000"/>
              <a:gd name="connsiteY14" fmla="*/ 144924 h 415290"/>
              <a:gd name="connsiteX15" fmla="*/ 309050 w 381000"/>
              <a:gd name="connsiteY15" fmla="*/ 141059 h 415290"/>
              <a:gd name="connsiteX16" fmla="*/ 304704 w 381000"/>
              <a:gd name="connsiteY16" fmla="*/ 130431 h 415290"/>
              <a:gd name="connsiteX17" fmla="*/ 304704 w 381000"/>
              <a:gd name="connsiteY17" fmla="*/ 66665 h 415290"/>
              <a:gd name="connsiteX18" fmla="*/ 319190 w 381000"/>
              <a:gd name="connsiteY18" fmla="*/ 52173 h 415290"/>
              <a:gd name="connsiteX19" fmla="*/ 340920 w 381000"/>
              <a:gd name="connsiteY19" fmla="*/ 52173 h 415290"/>
              <a:gd name="connsiteX20" fmla="*/ 352510 w 381000"/>
              <a:gd name="connsiteY20" fmla="*/ 40579 h 415290"/>
              <a:gd name="connsiteX21" fmla="*/ 340920 w 381000"/>
              <a:gd name="connsiteY21" fmla="*/ 28985 h 415290"/>
              <a:gd name="connsiteX22" fmla="*/ 40563 w 381000"/>
              <a:gd name="connsiteY22" fmla="*/ 28985 h 415290"/>
              <a:gd name="connsiteX23" fmla="*/ 28974 w 381000"/>
              <a:gd name="connsiteY23" fmla="*/ 40579 h 415290"/>
              <a:gd name="connsiteX24" fmla="*/ 40563 w 381000"/>
              <a:gd name="connsiteY24" fmla="*/ 52173 h 415290"/>
              <a:gd name="connsiteX25" fmla="*/ 62293 w 381000"/>
              <a:gd name="connsiteY25" fmla="*/ 52173 h 415290"/>
              <a:gd name="connsiteX26" fmla="*/ 76780 w 381000"/>
              <a:gd name="connsiteY26" fmla="*/ 66665 h 415290"/>
              <a:gd name="connsiteX27" fmla="*/ 76780 w 381000"/>
              <a:gd name="connsiteY27" fmla="*/ 130431 h 415290"/>
              <a:gd name="connsiteX28" fmla="*/ 62776 w 381000"/>
              <a:gd name="connsiteY28" fmla="*/ 144924 h 415290"/>
              <a:gd name="connsiteX29" fmla="*/ 31871 w 381000"/>
              <a:gd name="connsiteY29" fmla="*/ 176324 h 415290"/>
              <a:gd name="connsiteX30" fmla="*/ 62776 w 381000"/>
              <a:gd name="connsiteY30" fmla="*/ 207724 h 415290"/>
              <a:gd name="connsiteX31" fmla="*/ 76780 w 381000"/>
              <a:gd name="connsiteY31" fmla="*/ 222216 h 415290"/>
              <a:gd name="connsiteX32" fmla="*/ 76780 w 381000"/>
              <a:gd name="connsiteY32" fmla="*/ 225115 h 415290"/>
              <a:gd name="connsiteX33" fmla="*/ 190742 w 381000"/>
              <a:gd name="connsiteY33" fmla="*/ 330426 h 415290"/>
              <a:gd name="connsiteX34" fmla="*/ 294080 w 381000"/>
              <a:gd name="connsiteY34" fmla="*/ 271490 h 415290"/>
              <a:gd name="connsiteX35" fmla="*/ 313396 w 381000"/>
              <a:gd name="connsiteY35" fmla="*/ 265210 h 415290"/>
              <a:gd name="connsiteX36" fmla="*/ 319673 w 381000"/>
              <a:gd name="connsiteY36" fmla="*/ 284533 h 415290"/>
              <a:gd name="connsiteX37" fmla="*/ 231531 w 381000"/>
              <a:gd name="connsiteY37" fmla="*/ 354164 h 415290"/>
              <a:gd name="connsiteX38" fmla="*/ 204470 w 381000"/>
              <a:gd name="connsiteY38" fmla="*/ 357645 h 415290"/>
              <a:gd name="connsiteX39" fmla="*/ 204470 w 381000"/>
              <a:gd name="connsiteY39" fmla="*/ 386080 h 415290"/>
              <a:gd name="connsiteX40" fmla="*/ 364612 w 381000"/>
              <a:gd name="connsiteY40" fmla="*/ 386080 h 415290"/>
              <a:gd name="connsiteX41" fmla="*/ 379095 w 381000"/>
              <a:gd name="connsiteY41" fmla="*/ 400685 h 415290"/>
              <a:gd name="connsiteX42" fmla="*/ 364612 w 381000"/>
              <a:gd name="connsiteY42" fmla="*/ 415290 h 415290"/>
              <a:gd name="connsiteX43" fmla="*/ 17023 w 381000"/>
              <a:gd name="connsiteY43" fmla="*/ 415290 h 415290"/>
              <a:gd name="connsiteX44" fmla="*/ 2540 w 381000"/>
              <a:gd name="connsiteY44" fmla="*/ 400685 h 415290"/>
              <a:gd name="connsiteX45" fmla="*/ 17023 w 381000"/>
              <a:gd name="connsiteY45" fmla="*/ 386080 h 415290"/>
              <a:gd name="connsiteX46" fmla="*/ 175260 w 381000"/>
              <a:gd name="connsiteY46" fmla="*/ 386080 h 415290"/>
              <a:gd name="connsiteX47" fmla="*/ 175260 w 381000"/>
              <a:gd name="connsiteY47" fmla="*/ 356738 h 415290"/>
              <a:gd name="connsiteX48" fmla="*/ 136160 w 381000"/>
              <a:gd name="connsiteY48" fmla="*/ 349990 h 415290"/>
              <a:gd name="connsiteX49" fmla="*/ 48289 w 381000"/>
              <a:gd name="connsiteY49" fmla="*/ 234776 h 415290"/>
              <a:gd name="connsiteX50" fmla="*/ 2898 w 381000"/>
              <a:gd name="connsiteY50" fmla="*/ 176324 h 415290"/>
              <a:gd name="connsiteX51" fmla="*/ 47806 w 381000"/>
              <a:gd name="connsiteY51" fmla="*/ 117871 h 415290"/>
              <a:gd name="connsiteX52" fmla="*/ 47806 w 381000"/>
              <a:gd name="connsiteY52" fmla="*/ 81157 h 415290"/>
              <a:gd name="connsiteX53" fmla="*/ 40563 w 381000"/>
              <a:gd name="connsiteY53" fmla="*/ 81157 h 415290"/>
              <a:gd name="connsiteX54" fmla="*/ 0 w 381000"/>
              <a:gd name="connsiteY54" fmla="*/ 40579 h 415290"/>
              <a:gd name="connsiteX55" fmla="*/ 40563 w 381000"/>
              <a:gd name="connsiteY55"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1000" h="415290">
                <a:moveTo>
                  <a:pt x="40563" y="0"/>
                </a:moveTo>
                <a:lnTo>
                  <a:pt x="340437" y="0"/>
                </a:lnTo>
                <a:cubicBezTo>
                  <a:pt x="362650" y="0"/>
                  <a:pt x="381000" y="18357"/>
                  <a:pt x="381000" y="40579"/>
                </a:cubicBezTo>
                <a:cubicBezTo>
                  <a:pt x="381000" y="62800"/>
                  <a:pt x="362650" y="81157"/>
                  <a:pt x="340437" y="81157"/>
                </a:cubicBezTo>
                <a:lnTo>
                  <a:pt x="333194" y="81157"/>
                </a:lnTo>
                <a:lnTo>
                  <a:pt x="333194" y="117388"/>
                </a:lnTo>
                <a:cubicBezTo>
                  <a:pt x="359753" y="123668"/>
                  <a:pt x="379069" y="147822"/>
                  <a:pt x="379069" y="175841"/>
                </a:cubicBezTo>
                <a:cubicBezTo>
                  <a:pt x="379069" y="204342"/>
                  <a:pt x="358787" y="228496"/>
                  <a:pt x="332228" y="234776"/>
                </a:cubicBezTo>
                <a:cubicBezTo>
                  <a:pt x="330297" y="240573"/>
                  <a:pt x="324502" y="244438"/>
                  <a:pt x="318225" y="244438"/>
                </a:cubicBezTo>
                <a:cubicBezTo>
                  <a:pt x="310015" y="243955"/>
                  <a:pt x="304221" y="237192"/>
                  <a:pt x="304221" y="229462"/>
                </a:cubicBezTo>
                <a:lnTo>
                  <a:pt x="304221" y="222216"/>
                </a:lnTo>
                <a:cubicBezTo>
                  <a:pt x="304221" y="218351"/>
                  <a:pt x="305669" y="214487"/>
                  <a:pt x="308567" y="211588"/>
                </a:cubicBezTo>
                <a:cubicBezTo>
                  <a:pt x="311464" y="208690"/>
                  <a:pt x="315327" y="207724"/>
                  <a:pt x="319190" y="207724"/>
                </a:cubicBezTo>
                <a:cubicBezTo>
                  <a:pt x="336574" y="207724"/>
                  <a:pt x="350095" y="193714"/>
                  <a:pt x="350095" y="176324"/>
                </a:cubicBezTo>
                <a:cubicBezTo>
                  <a:pt x="350095" y="158933"/>
                  <a:pt x="336574" y="144924"/>
                  <a:pt x="319673" y="144924"/>
                </a:cubicBezTo>
                <a:cubicBezTo>
                  <a:pt x="315810" y="144924"/>
                  <a:pt x="311947" y="143474"/>
                  <a:pt x="309050" y="141059"/>
                </a:cubicBezTo>
                <a:cubicBezTo>
                  <a:pt x="306152" y="138161"/>
                  <a:pt x="304704" y="134779"/>
                  <a:pt x="304704" y="130431"/>
                </a:cubicBezTo>
                <a:lnTo>
                  <a:pt x="304704" y="66665"/>
                </a:lnTo>
                <a:cubicBezTo>
                  <a:pt x="304704" y="58453"/>
                  <a:pt x="310981" y="52173"/>
                  <a:pt x="319190" y="52173"/>
                </a:cubicBezTo>
                <a:lnTo>
                  <a:pt x="340920" y="52173"/>
                </a:lnTo>
                <a:cubicBezTo>
                  <a:pt x="347198" y="52173"/>
                  <a:pt x="352510" y="46859"/>
                  <a:pt x="352510" y="40579"/>
                </a:cubicBezTo>
                <a:cubicBezTo>
                  <a:pt x="352510" y="34299"/>
                  <a:pt x="347198" y="28985"/>
                  <a:pt x="340920" y="28985"/>
                </a:cubicBezTo>
                <a:lnTo>
                  <a:pt x="40563" y="28985"/>
                </a:lnTo>
                <a:cubicBezTo>
                  <a:pt x="34285" y="28985"/>
                  <a:pt x="28974" y="34299"/>
                  <a:pt x="28974" y="40579"/>
                </a:cubicBezTo>
                <a:cubicBezTo>
                  <a:pt x="28974" y="46859"/>
                  <a:pt x="34285" y="52173"/>
                  <a:pt x="40563" y="52173"/>
                </a:cubicBezTo>
                <a:lnTo>
                  <a:pt x="62293" y="52173"/>
                </a:lnTo>
                <a:cubicBezTo>
                  <a:pt x="70502" y="52173"/>
                  <a:pt x="76780" y="58453"/>
                  <a:pt x="76780" y="66665"/>
                </a:cubicBezTo>
                <a:lnTo>
                  <a:pt x="76780" y="130431"/>
                </a:lnTo>
                <a:cubicBezTo>
                  <a:pt x="76780" y="138161"/>
                  <a:pt x="70502" y="144924"/>
                  <a:pt x="62776" y="144924"/>
                </a:cubicBezTo>
                <a:cubicBezTo>
                  <a:pt x="45875" y="145407"/>
                  <a:pt x="31871" y="159416"/>
                  <a:pt x="31871" y="176324"/>
                </a:cubicBezTo>
                <a:cubicBezTo>
                  <a:pt x="31871" y="193231"/>
                  <a:pt x="45875" y="207241"/>
                  <a:pt x="62776" y="207724"/>
                </a:cubicBezTo>
                <a:cubicBezTo>
                  <a:pt x="70502" y="207724"/>
                  <a:pt x="76780" y="214487"/>
                  <a:pt x="76780" y="222216"/>
                </a:cubicBezTo>
                <a:lnTo>
                  <a:pt x="76780" y="225115"/>
                </a:lnTo>
                <a:cubicBezTo>
                  <a:pt x="76780" y="285016"/>
                  <a:pt x="126034" y="330426"/>
                  <a:pt x="190742" y="330426"/>
                </a:cubicBezTo>
                <a:cubicBezTo>
                  <a:pt x="236133" y="330426"/>
                  <a:pt x="275730" y="307721"/>
                  <a:pt x="294080" y="271490"/>
                </a:cubicBezTo>
                <a:cubicBezTo>
                  <a:pt x="297460" y="264244"/>
                  <a:pt x="306152" y="261345"/>
                  <a:pt x="313396" y="265210"/>
                </a:cubicBezTo>
                <a:cubicBezTo>
                  <a:pt x="320639" y="268592"/>
                  <a:pt x="323536" y="277287"/>
                  <a:pt x="319673" y="284533"/>
                </a:cubicBezTo>
                <a:cubicBezTo>
                  <a:pt x="302651" y="318953"/>
                  <a:pt x="270418" y="343861"/>
                  <a:pt x="231531" y="354164"/>
                </a:cubicBezTo>
                <a:lnTo>
                  <a:pt x="204470" y="357645"/>
                </a:lnTo>
                <a:lnTo>
                  <a:pt x="204470" y="386080"/>
                </a:lnTo>
                <a:lnTo>
                  <a:pt x="364612" y="386080"/>
                </a:lnTo>
                <a:cubicBezTo>
                  <a:pt x="372819" y="386080"/>
                  <a:pt x="379095" y="392409"/>
                  <a:pt x="379095" y="400685"/>
                </a:cubicBezTo>
                <a:cubicBezTo>
                  <a:pt x="379095" y="408961"/>
                  <a:pt x="372819" y="415290"/>
                  <a:pt x="364612" y="415290"/>
                </a:cubicBezTo>
                <a:lnTo>
                  <a:pt x="17023" y="415290"/>
                </a:lnTo>
                <a:cubicBezTo>
                  <a:pt x="8816" y="415290"/>
                  <a:pt x="2540" y="408961"/>
                  <a:pt x="2540" y="400685"/>
                </a:cubicBezTo>
                <a:cubicBezTo>
                  <a:pt x="2540" y="392409"/>
                  <a:pt x="8816" y="386080"/>
                  <a:pt x="17023" y="386080"/>
                </a:cubicBezTo>
                <a:lnTo>
                  <a:pt x="175260" y="386080"/>
                </a:lnTo>
                <a:lnTo>
                  <a:pt x="175260" y="356738"/>
                </a:lnTo>
                <a:lnTo>
                  <a:pt x="136160" y="349990"/>
                </a:lnTo>
                <a:cubicBezTo>
                  <a:pt x="86226" y="331694"/>
                  <a:pt x="51911" y="288398"/>
                  <a:pt x="48289" y="234776"/>
                </a:cubicBezTo>
                <a:cubicBezTo>
                  <a:pt x="22213" y="228013"/>
                  <a:pt x="2898" y="204342"/>
                  <a:pt x="2898" y="176324"/>
                </a:cubicBezTo>
                <a:cubicBezTo>
                  <a:pt x="2898" y="148305"/>
                  <a:pt x="22213" y="124634"/>
                  <a:pt x="47806" y="117871"/>
                </a:cubicBezTo>
                <a:lnTo>
                  <a:pt x="47806" y="81157"/>
                </a:lnTo>
                <a:lnTo>
                  <a:pt x="40563" y="81157"/>
                </a:lnTo>
                <a:cubicBezTo>
                  <a:pt x="18350" y="81157"/>
                  <a:pt x="0" y="62800"/>
                  <a:pt x="0" y="40579"/>
                </a:cubicBezTo>
                <a:cubicBezTo>
                  <a:pt x="0" y="18357"/>
                  <a:pt x="18350" y="0"/>
                  <a:pt x="40563" y="0"/>
                </a:cubicBezTo>
                <a:close/>
              </a:path>
            </a:pathLst>
          </a:custGeom>
          <a:solidFill>
            <a:sysClr val="window" lastClr="FFFFFF"/>
          </a:solidFill>
          <a:ln w="12700" cap="flat" cmpd="sng" algn="ctr">
            <a:noFill/>
            <a:prstDash val="solid"/>
            <a:miter lim="800000"/>
          </a:ln>
          <a:effectLst/>
          <a:extLst>
            <a:ext uri="{91240B29-F687-4F45-9708-019B960494DF}">
              <a14:hiddenLine xmlns:a14="http://schemas.microsoft.com/office/drawing/2010/main" w="12700">
                <a:solidFill>
                  <a:srgbClr val="1F74AD">
                    <a:shade val="50000"/>
                  </a:srgbClr>
                </a:solidFill>
                <a:prstDash val="solid"/>
                <a:miter lim="800000"/>
                <a:headEnd/>
                <a:tailEnd/>
              </a14:hiddenLine>
            </a:ext>
          </a:extLst>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a:p>
        </p:txBody>
      </p:sp>
      <p:sp>
        <p:nvSpPr>
          <p:cNvPr id="127" name="PA_ImportSvg_636766911470554120"/>
          <p:cNvSpPr/>
          <p:nvPr>
            <p:custDataLst>
              <p:tags r:id="rId19"/>
            </p:custDataLst>
          </p:nvPr>
        </p:nvSpPr>
        <p:spPr>
          <a:xfrm>
            <a:off x="6916327" y="5283756"/>
            <a:ext cx="332358" cy="370707"/>
          </a:xfrm>
          <a:custGeom>
            <a:avLst/>
            <a:gdLst/>
            <a:ahLst/>
            <a:cxnLst/>
            <a:rect l="l" t="t" r="r" b="b"/>
            <a:pathLst>
              <a:path w="10566400" h="11785601">
                <a:moveTo>
                  <a:pt x="9753600" y="11785602"/>
                </a:moveTo>
                <a:lnTo>
                  <a:pt x="812800" y="11785602"/>
                </a:lnTo>
                <a:cubicBezTo>
                  <a:pt x="364134" y="11785602"/>
                  <a:pt x="0" y="11421468"/>
                  <a:pt x="0" y="10972802"/>
                </a:cubicBezTo>
                <a:lnTo>
                  <a:pt x="0" y="2032002"/>
                </a:lnTo>
                <a:cubicBezTo>
                  <a:pt x="0" y="1582929"/>
                  <a:pt x="364134" y="1219202"/>
                  <a:pt x="812800" y="1219202"/>
                </a:cubicBezTo>
                <a:lnTo>
                  <a:pt x="1625600" y="1219202"/>
                </a:lnTo>
                <a:lnTo>
                  <a:pt x="1625600" y="1625602"/>
                </a:lnTo>
                <a:cubicBezTo>
                  <a:pt x="1625600" y="2299007"/>
                  <a:pt x="2171396" y="2844802"/>
                  <a:pt x="2844800" y="2844802"/>
                </a:cubicBezTo>
                <a:cubicBezTo>
                  <a:pt x="3517798" y="2844802"/>
                  <a:pt x="4064000" y="2299006"/>
                  <a:pt x="4064000" y="1625602"/>
                </a:cubicBezTo>
                <a:lnTo>
                  <a:pt x="4064000" y="1219202"/>
                </a:lnTo>
                <a:lnTo>
                  <a:pt x="6502400" y="1219202"/>
                </a:lnTo>
                <a:lnTo>
                  <a:pt x="6502400" y="1625602"/>
                </a:lnTo>
                <a:cubicBezTo>
                  <a:pt x="6502400" y="2299007"/>
                  <a:pt x="7048602" y="2844802"/>
                  <a:pt x="7721600" y="2844802"/>
                </a:cubicBezTo>
                <a:cubicBezTo>
                  <a:pt x="8394598" y="2844802"/>
                  <a:pt x="8940800" y="2299006"/>
                  <a:pt x="8940800" y="1625602"/>
                </a:cubicBezTo>
                <a:lnTo>
                  <a:pt x="8940800" y="1219202"/>
                </a:lnTo>
                <a:lnTo>
                  <a:pt x="9753600" y="1219202"/>
                </a:lnTo>
                <a:cubicBezTo>
                  <a:pt x="10202266" y="1219202"/>
                  <a:pt x="10566400" y="1582931"/>
                  <a:pt x="10566400" y="2032002"/>
                </a:cubicBezTo>
                <a:lnTo>
                  <a:pt x="10566400" y="10972802"/>
                </a:lnTo>
                <a:cubicBezTo>
                  <a:pt x="10566400" y="11421468"/>
                  <a:pt x="10202266" y="11785602"/>
                  <a:pt x="9753600" y="11785602"/>
                </a:cubicBezTo>
                <a:close/>
                <a:moveTo>
                  <a:pt x="9753600" y="4064002"/>
                </a:moveTo>
                <a:lnTo>
                  <a:pt x="812800" y="4064002"/>
                </a:lnTo>
                <a:lnTo>
                  <a:pt x="812800" y="10972802"/>
                </a:lnTo>
                <a:lnTo>
                  <a:pt x="9753600" y="10972802"/>
                </a:lnTo>
                <a:close/>
                <a:moveTo>
                  <a:pt x="2844800" y="6096002"/>
                </a:moveTo>
                <a:lnTo>
                  <a:pt x="1625600" y="6096002"/>
                </a:lnTo>
                <a:lnTo>
                  <a:pt x="1625600" y="4876802"/>
                </a:lnTo>
                <a:lnTo>
                  <a:pt x="2844800" y="4876802"/>
                </a:lnTo>
                <a:close/>
                <a:moveTo>
                  <a:pt x="2844800" y="8128002"/>
                </a:moveTo>
                <a:lnTo>
                  <a:pt x="1625600" y="8128002"/>
                </a:lnTo>
                <a:lnTo>
                  <a:pt x="1625600" y="6908802"/>
                </a:lnTo>
                <a:lnTo>
                  <a:pt x="2844800" y="6908802"/>
                </a:lnTo>
                <a:close/>
                <a:moveTo>
                  <a:pt x="2844800" y="10160002"/>
                </a:moveTo>
                <a:lnTo>
                  <a:pt x="1625600" y="10160002"/>
                </a:lnTo>
                <a:lnTo>
                  <a:pt x="1625600" y="8940802"/>
                </a:lnTo>
                <a:lnTo>
                  <a:pt x="2844800" y="8940802"/>
                </a:lnTo>
                <a:close/>
                <a:moveTo>
                  <a:pt x="4876800" y="6096002"/>
                </a:moveTo>
                <a:lnTo>
                  <a:pt x="3657600" y="6096002"/>
                </a:lnTo>
                <a:lnTo>
                  <a:pt x="3657600" y="4876802"/>
                </a:lnTo>
                <a:lnTo>
                  <a:pt x="4876800" y="4876802"/>
                </a:lnTo>
                <a:close/>
                <a:moveTo>
                  <a:pt x="4876800" y="8128002"/>
                </a:moveTo>
                <a:lnTo>
                  <a:pt x="3657600" y="8128002"/>
                </a:lnTo>
                <a:lnTo>
                  <a:pt x="3657600" y="6908802"/>
                </a:lnTo>
                <a:lnTo>
                  <a:pt x="4876800" y="6908802"/>
                </a:lnTo>
                <a:close/>
                <a:moveTo>
                  <a:pt x="4876800" y="10160002"/>
                </a:moveTo>
                <a:lnTo>
                  <a:pt x="3657600" y="10160002"/>
                </a:lnTo>
                <a:lnTo>
                  <a:pt x="3657600" y="8940802"/>
                </a:lnTo>
                <a:lnTo>
                  <a:pt x="4876800" y="8940802"/>
                </a:lnTo>
                <a:close/>
                <a:moveTo>
                  <a:pt x="6908800" y="6096002"/>
                </a:moveTo>
                <a:lnTo>
                  <a:pt x="5689600" y="6096002"/>
                </a:lnTo>
                <a:lnTo>
                  <a:pt x="5689600" y="4876802"/>
                </a:lnTo>
                <a:lnTo>
                  <a:pt x="6908800" y="4876802"/>
                </a:lnTo>
                <a:close/>
                <a:moveTo>
                  <a:pt x="6908800" y="8128002"/>
                </a:moveTo>
                <a:lnTo>
                  <a:pt x="5689600" y="8128002"/>
                </a:lnTo>
                <a:lnTo>
                  <a:pt x="5689600" y="6908802"/>
                </a:lnTo>
                <a:lnTo>
                  <a:pt x="6908800" y="6908802"/>
                </a:lnTo>
                <a:close/>
                <a:moveTo>
                  <a:pt x="6908800" y="10160002"/>
                </a:moveTo>
                <a:lnTo>
                  <a:pt x="5689600" y="10160002"/>
                </a:lnTo>
                <a:lnTo>
                  <a:pt x="5689600" y="8940802"/>
                </a:lnTo>
                <a:lnTo>
                  <a:pt x="6908800" y="8940802"/>
                </a:lnTo>
                <a:close/>
                <a:moveTo>
                  <a:pt x="8940800" y="6096002"/>
                </a:moveTo>
                <a:lnTo>
                  <a:pt x="7721600" y="6096002"/>
                </a:lnTo>
                <a:lnTo>
                  <a:pt x="7721600" y="4876802"/>
                </a:lnTo>
                <a:lnTo>
                  <a:pt x="8940800" y="4876802"/>
                </a:lnTo>
                <a:close/>
                <a:moveTo>
                  <a:pt x="8940800" y="8128002"/>
                </a:moveTo>
                <a:lnTo>
                  <a:pt x="7721600" y="8128002"/>
                </a:lnTo>
                <a:lnTo>
                  <a:pt x="7721600" y="6908802"/>
                </a:lnTo>
                <a:lnTo>
                  <a:pt x="8940800" y="6908802"/>
                </a:lnTo>
                <a:close/>
                <a:moveTo>
                  <a:pt x="8940800" y="10160002"/>
                </a:moveTo>
                <a:lnTo>
                  <a:pt x="7721600" y="10160002"/>
                </a:lnTo>
                <a:lnTo>
                  <a:pt x="7721600" y="8940802"/>
                </a:lnTo>
                <a:lnTo>
                  <a:pt x="8940800" y="8940802"/>
                </a:lnTo>
                <a:close/>
                <a:moveTo>
                  <a:pt x="7709002" y="2438402"/>
                </a:moveTo>
                <a:cubicBezTo>
                  <a:pt x="7266839" y="2438402"/>
                  <a:pt x="6908800" y="2079957"/>
                  <a:pt x="6908800" y="1638200"/>
                </a:cubicBezTo>
                <a:lnTo>
                  <a:pt x="6908800" y="800203"/>
                </a:lnTo>
                <a:cubicBezTo>
                  <a:pt x="6908800" y="358040"/>
                  <a:pt x="7266839" y="1"/>
                  <a:pt x="7709002" y="1"/>
                </a:cubicBezTo>
                <a:cubicBezTo>
                  <a:pt x="8151165" y="1"/>
                  <a:pt x="8509205" y="358040"/>
                  <a:pt x="8509205" y="800203"/>
                </a:cubicBezTo>
                <a:lnTo>
                  <a:pt x="8509205" y="1638200"/>
                </a:lnTo>
                <a:cubicBezTo>
                  <a:pt x="8509205" y="2079957"/>
                  <a:pt x="8151165" y="2438402"/>
                  <a:pt x="7709002" y="2438402"/>
                </a:cubicBezTo>
                <a:close/>
                <a:moveTo>
                  <a:pt x="2832202" y="2438402"/>
                </a:moveTo>
                <a:cubicBezTo>
                  <a:pt x="2390039" y="2438402"/>
                  <a:pt x="2032000" y="2079957"/>
                  <a:pt x="2032000" y="1638200"/>
                </a:cubicBezTo>
                <a:lnTo>
                  <a:pt x="2032000" y="800203"/>
                </a:lnTo>
                <a:cubicBezTo>
                  <a:pt x="2032000" y="358040"/>
                  <a:pt x="2390039" y="1"/>
                  <a:pt x="2832202" y="1"/>
                </a:cubicBezTo>
                <a:cubicBezTo>
                  <a:pt x="3274366" y="1"/>
                  <a:pt x="3632405" y="358040"/>
                  <a:pt x="3632405" y="800203"/>
                </a:cubicBezTo>
                <a:lnTo>
                  <a:pt x="3632405" y="1638200"/>
                </a:lnTo>
                <a:cubicBezTo>
                  <a:pt x="3632405" y="2079957"/>
                  <a:pt x="3273960" y="2438402"/>
                  <a:pt x="2832202" y="2438402"/>
                </a:cubicBezTo>
                <a:close/>
              </a:path>
            </a:pathLst>
          </a:custGeom>
          <a:solidFill>
            <a:sysClr val="window" lastClr="FFFFFF"/>
          </a:solidFill>
          <a:ln w="12700" cap="flat" cmpd="sng" algn="ctr">
            <a:noFill/>
            <a:prstDash val="solid"/>
            <a:miter lim="800000"/>
          </a:ln>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1pPr>
            <a:lvl2pPr marL="4572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2pPr>
            <a:lvl3pPr marL="9144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3pPr>
            <a:lvl4pPr marL="13716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4pPr>
            <a:lvl5pPr marL="18288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5pPr>
            <a:lvl6pPr marL="22860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6pPr>
            <a:lvl7pPr marL="27432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7pPr>
            <a:lvl8pPr marL="32004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8pPr>
            <a:lvl9pPr marL="3657600" algn="l" defTabSz="914400" rtl="0" eaLnBrk="1" latinLnBrk="0" hangingPunct="1">
              <a:defRPr sz="1800" kern="1200">
                <a:solidFill>
                  <a:sysClr val="window" lastClr="FFFFFF"/>
                </a:solidFill>
                <a:latin typeface="Arial" panose="020B0604020202090204" pitchFamily="34" charset="0"/>
                <a:ea typeface="微软雅黑" panose="020B0503020204020204" pitchFamily="34" charset="-122"/>
                <a:cs typeface="+mn-ea"/>
              </a:defRPr>
            </a:lvl9pPr>
          </a:lstStyle>
          <a:p>
            <a:pPr algn="ctr"/>
            <a:endParaRPr lang="zh-CN" altLang="en-US"/>
          </a:p>
        </p:txBody>
      </p:sp>
      <p:sp>
        <p:nvSpPr>
          <p:cNvPr id="128" name="任意多边形 11"/>
          <p:cNvSpPr/>
          <p:nvPr>
            <p:custDataLst>
              <p:tags r:id="rId20"/>
            </p:custDataLst>
          </p:nvPr>
        </p:nvSpPr>
        <p:spPr bwMode="auto">
          <a:xfrm>
            <a:off x="7763030" y="3242951"/>
            <a:ext cx="332357" cy="357573"/>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ysClr val="window" lastClr="FFFFFF"/>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endParaRPr>
          </a:p>
        </p:txBody>
      </p:sp>
      <p:sp>
        <p:nvSpPr>
          <p:cNvPr id="129" name="文本框 128"/>
          <p:cNvSpPr txBox="1"/>
          <p:nvPr>
            <p:custDataLst>
              <p:tags r:id="rId21"/>
            </p:custDataLst>
          </p:nvPr>
        </p:nvSpPr>
        <p:spPr bwMode="auto">
          <a:xfrm>
            <a:off x="1132811" y="5475099"/>
            <a:ext cx="2910623" cy="686876"/>
          </a:xfrm>
          <a:prstGeom prst="rect">
            <a:avLst/>
          </a:prstGeom>
          <a:noFill/>
        </p:spPr>
        <p:txBody>
          <a:bodyPr wrap="square" lIns="90000" tIns="46800" rIns="90000" bIns="0" anchor="b"/>
          <a:lstStyle/>
          <a:p>
            <a:pPr marL="0" marR="0" lvl="0" algn="l" defTabSz="914400" rtl="0" eaLnBrk="1" fontAlgn="auto" latinLnBrk="0" hangingPunct="1">
              <a:lnSpc>
                <a:spcPct val="120000"/>
              </a:lnSpc>
              <a:spcBef>
                <a:spcPts val="0"/>
              </a:spcBef>
              <a:spcAft>
                <a:spcPts val="0"/>
              </a:spcAft>
              <a:buClrTx/>
              <a:buSzTx/>
              <a:buFontTx/>
              <a:buNone/>
              <a:defRPr/>
            </a:pPr>
            <a:r>
              <a:rPr sz="2000" b="1">
                <a:solidFill>
                  <a:srgbClr val="CDDC39"/>
                </a:solidFill>
                <a:sym typeface="+mn-ea"/>
              </a:rPr>
              <a:t>网络新闻编辑的多平台对接趋势</a:t>
            </a:r>
            <a:endParaRPr kumimoji="0" lang="zh-CN" altLang="en-US" sz="2000" b="1" i="0" u="none" strike="noStrike" kern="1200" cap="none" spc="300" normalizeH="0" noProof="0" dirty="0">
              <a:ln>
                <a:noFill/>
              </a:ln>
              <a:solidFill>
                <a:srgbClr val="CDDC39"/>
              </a:solidFill>
              <a:effectLst/>
              <a:uLnTx/>
              <a:uFillTx/>
              <a:latin typeface="Arial" panose="020B0604020202090204" pitchFamily="34" charset="0"/>
              <a:ea typeface="微软雅黑" panose="020B0503020204020204" pitchFamily="34" charset="-122"/>
              <a:cs typeface="+mn-ea"/>
              <a:sym typeface="+mn-ea"/>
            </a:endParaRPr>
          </a:p>
        </p:txBody>
      </p:sp>
      <p:sp>
        <p:nvSpPr>
          <p:cNvPr id="131" name="文本框 130"/>
          <p:cNvSpPr txBox="1"/>
          <p:nvPr>
            <p:custDataLst>
              <p:tags r:id="rId22"/>
            </p:custDataLst>
          </p:nvPr>
        </p:nvSpPr>
        <p:spPr bwMode="auto">
          <a:xfrm>
            <a:off x="572095" y="2844834"/>
            <a:ext cx="2712461" cy="856365"/>
          </a:xfrm>
          <a:prstGeom prst="rect">
            <a:avLst/>
          </a:prstGeom>
          <a:noFill/>
        </p:spPr>
        <p:txBody>
          <a:bodyPr wrap="square" lIns="90000" tIns="46800" rIns="90000" bIns="0" anchor="b"/>
          <a:lstStyle/>
          <a:p>
            <a:pPr algn="r" latinLnBrk="0">
              <a:lnSpc>
                <a:spcPct val="120000"/>
              </a:lnSpc>
            </a:pPr>
            <a:r>
              <a:rPr sz="2000" b="1">
                <a:solidFill>
                  <a:srgbClr val="92D050"/>
                </a:solidFill>
                <a:sym typeface="+mn-ea"/>
              </a:rPr>
              <a:t>网络新闻编辑分工的专业化调整趋势</a:t>
            </a:r>
            <a:endParaRPr lang="zh-CN" altLang="en-US" sz="2000" b="1" spc="150" dirty="0">
              <a:solidFill>
                <a:srgbClr val="92D050"/>
              </a:solidFill>
              <a:effectLst/>
              <a:latin typeface="Arial" panose="020B0604020202090204" pitchFamily="34" charset="0"/>
              <a:ea typeface="微软雅黑" panose="020B0503020204020204" pitchFamily="34" charset="-122"/>
              <a:cs typeface="+mn-ea"/>
              <a:sym typeface="+mn-ea"/>
            </a:endParaRPr>
          </a:p>
        </p:txBody>
      </p:sp>
      <p:sp>
        <p:nvSpPr>
          <p:cNvPr id="135" name="文本框 134"/>
          <p:cNvSpPr txBox="1"/>
          <p:nvPr>
            <p:custDataLst>
              <p:tags r:id="rId23"/>
            </p:custDataLst>
          </p:nvPr>
        </p:nvSpPr>
        <p:spPr bwMode="auto">
          <a:xfrm>
            <a:off x="9024205" y="2607554"/>
            <a:ext cx="2712724" cy="529171"/>
          </a:xfrm>
          <a:prstGeom prst="rect">
            <a:avLst/>
          </a:prstGeom>
          <a:noFill/>
        </p:spPr>
        <p:txBody>
          <a:bodyPr wrap="square" lIns="90000" tIns="46800" rIns="90000" bIns="0" anchor="b"/>
          <a:lstStyle/>
          <a:p>
            <a:pPr latinLnBrk="0">
              <a:lnSpc>
                <a:spcPct val="120000"/>
              </a:lnSpc>
            </a:pPr>
            <a:endParaRPr kumimoji="0" lang="zh-CN" altLang="en-US" b="1" i="0" u="none" strike="noStrike" kern="1200" cap="none" spc="300" normalizeH="0" noProof="0" dirty="0">
              <a:ln>
                <a:noFill/>
              </a:ln>
              <a:solidFill>
                <a:srgbClr val="00B0F0"/>
              </a:solidFill>
              <a:effectLst/>
              <a:uLnTx/>
              <a:uFillTx/>
              <a:latin typeface="Arial" panose="020B0604020202090204" pitchFamily="34" charset="0"/>
              <a:ea typeface="微软雅黑" panose="020B0503020204020204" pitchFamily="34" charset="-122"/>
              <a:cs typeface="+mn-ea"/>
              <a:sym typeface="+mn-ea"/>
            </a:endParaRPr>
          </a:p>
        </p:txBody>
      </p:sp>
      <p:sp>
        <p:nvSpPr>
          <p:cNvPr id="137" name="文本框 136"/>
          <p:cNvSpPr txBox="1"/>
          <p:nvPr>
            <p:custDataLst>
              <p:tags r:id="rId24"/>
            </p:custDataLst>
          </p:nvPr>
        </p:nvSpPr>
        <p:spPr bwMode="auto">
          <a:xfrm>
            <a:off x="7935308" y="5267380"/>
            <a:ext cx="3643376" cy="726381"/>
          </a:xfrm>
          <a:prstGeom prst="rect">
            <a:avLst/>
          </a:prstGeom>
          <a:noFill/>
        </p:spPr>
        <p:txBody>
          <a:bodyPr wrap="square" lIns="90000" tIns="46800" rIns="90000" bIns="0" anchor="b"/>
          <a:lstStyle/>
          <a:p>
            <a:pPr latinLnBrk="0">
              <a:lnSpc>
                <a:spcPct val="120000"/>
              </a:lnSpc>
            </a:pPr>
            <a:r>
              <a:rPr sz="2000" b="1">
                <a:solidFill>
                  <a:srgbClr val="009587"/>
                </a:solidFill>
                <a:sym typeface="+mn-ea"/>
              </a:rPr>
              <a:t>网络新闻编辑工作的创新性趋势</a:t>
            </a:r>
            <a:endParaRPr lang="zh-CN" altLang="en-US" sz="2000" b="1" spc="150" dirty="0">
              <a:solidFill>
                <a:srgbClr val="009587"/>
              </a:solidFill>
              <a:effectLst/>
              <a:latin typeface="Arial" panose="020B0604020202090204" pitchFamily="34" charset="0"/>
              <a:ea typeface="微软雅黑" panose="020B0503020204020204" pitchFamily="34" charset="-122"/>
              <a:cs typeface="+mn-ea"/>
              <a:sym typeface="+mn-ea"/>
            </a:endParaRPr>
          </a:p>
        </p:txBody>
      </p:sp>
      <p:sp>
        <p:nvSpPr>
          <p:cNvPr id="2" name="文本框 1"/>
          <p:cNvSpPr txBox="1"/>
          <p:nvPr/>
        </p:nvSpPr>
        <p:spPr>
          <a:xfrm>
            <a:off x="8716645" y="2275840"/>
            <a:ext cx="3020060" cy="977265"/>
          </a:xfrm>
          <a:prstGeom prst="rect">
            <a:avLst/>
          </a:prstGeom>
          <a:noFill/>
        </p:spPr>
        <p:txBody>
          <a:bodyPr wrap="square" rtlCol="0">
            <a:spAutoFit/>
          </a:bodyPr>
          <a:p>
            <a:pPr algn="l" latinLnBrk="0">
              <a:lnSpc>
                <a:spcPct val="120000"/>
              </a:lnSpc>
            </a:pPr>
            <a:r>
              <a:rPr sz="2400" b="1">
                <a:solidFill>
                  <a:srgbClr val="00B0F0"/>
                </a:solidFill>
                <a:sym typeface="+mn-ea"/>
              </a:rPr>
              <a:t>网络新闻编辑手段的多媒体趋势</a:t>
            </a:r>
            <a:endParaRPr kumimoji="0" lang="zh-CN" altLang="en-US" sz="2400" b="1" i="0" u="none" strike="noStrike" kern="1200" cap="none" spc="300" normalizeH="0" noProof="0">
              <a:ln>
                <a:noFill/>
              </a:ln>
              <a:solidFill>
                <a:srgbClr val="00B0F0"/>
              </a:solidFill>
              <a:effectLst/>
              <a:uLnTx/>
              <a:uFillTx/>
              <a:latin typeface="Arial" panose="020B0604020202090204" pitchFamily="34" charset="0"/>
              <a:ea typeface="微软雅黑" panose="020B0503020204020204" pitchFamily="34" charset="-122"/>
              <a:sym typeface="+mn-ea"/>
            </a:endParaRPr>
          </a:p>
        </p:txBody>
      </p:sp>
      <p:sp>
        <p:nvSpPr>
          <p:cNvPr id="3" name="文本框 2"/>
          <p:cNvSpPr txBox="1"/>
          <p:nvPr/>
        </p:nvSpPr>
        <p:spPr>
          <a:xfrm>
            <a:off x="3479165" y="1148715"/>
            <a:ext cx="5692140" cy="570865"/>
          </a:xfrm>
          <a:prstGeom prst="rect">
            <a:avLst/>
          </a:prstGeom>
          <a:noFill/>
        </p:spPr>
        <p:txBody>
          <a:bodyPr wrap="none" rtlCol="0">
            <a:spAutoFit/>
          </a:bodyPr>
          <a:p>
            <a:pPr algn="l">
              <a:lnSpc>
                <a:spcPct val="130000"/>
              </a:lnSpc>
            </a:pPr>
            <a:r>
              <a:rPr sz="2400" b="1">
                <a:solidFill>
                  <a:srgbClr val="1F74AD"/>
                </a:solidFill>
                <a:sym typeface="+mn-ea"/>
              </a:rPr>
              <a:t>网络新闻编辑人才的“业务精英型”趋势</a:t>
            </a:r>
            <a:endParaRPr lang="zh-CN" altLang="en-US" sz="2400" b="1" dirty="0" smtClean="0">
              <a:solidFill>
                <a:srgbClr val="1F74AD"/>
              </a:solidFill>
              <a:latin typeface="+mn-ea"/>
              <a:sym typeface="+mn-ea"/>
            </a:endParaRPr>
          </a:p>
        </p:txBody>
      </p:sp>
      <p:sp>
        <p:nvSpPr>
          <p:cNvPr id="51" name="张-4-矩形-Rectangle"/>
          <p:cNvSpPr/>
          <p:nvPr/>
        </p:nvSpPr>
        <p:spPr>
          <a:xfrm>
            <a:off x="-15875" y="0"/>
            <a:ext cx="12207762" cy="7292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4" name="文本框 3"/>
          <p:cNvSpPr txBox="1"/>
          <p:nvPr/>
        </p:nvSpPr>
        <p:spPr>
          <a:xfrm>
            <a:off x="176530" y="0"/>
            <a:ext cx="5516880" cy="650875"/>
          </a:xfrm>
          <a:prstGeom prst="rect">
            <a:avLst/>
          </a:prstGeom>
          <a:noFill/>
        </p:spPr>
        <p:txBody>
          <a:bodyPr wrap="none" rtlCol="0">
            <a:spAutoFit/>
          </a:bodyPr>
          <a:p>
            <a:pPr algn="l">
              <a:lnSpc>
                <a:spcPct val="130000"/>
              </a:lnSpc>
            </a:pPr>
            <a:r>
              <a:rPr sz="2800">
                <a:solidFill>
                  <a:schemeClr val="bg1"/>
                </a:solidFill>
                <a:latin typeface="华文新魏" panose="02010800040101010101" charset="-122"/>
                <a:ea typeface="华文新魏" panose="02010800040101010101" charset="-122"/>
                <a:sym typeface="+mn-ea"/>
              </a:rPr>
              <a:t>四、网络新闻编辑工作的未来趋势</a:t>
            </a:r>
            <a:endParaRPr lang="zh-CN" altLang="en-US" sz="2800" dirty="0" smtClean="0">
              <a:solidFill>
                <a:schemeClr val="bg1"/>
              </a:solidFill>
              <a:latin typeface="华文新魏" panose="02010800040101010101" charset="-122"/>
              <a:ea typeface="华文新魏" panose="02010800040101010101" charset="-122"/>
              <a:sym typeface="+mn-ea"/>
            </a:endParaRPr>
          </a:p>
        </p:txBody>
      </p:sp>
    </p:spTree>
    <p:custDataLst>
      <p:tags r:id="rId2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33" name="文本框 32"/>
          <p:cNvSpPr txBox="1"/>
          <p:nvPr>
            <p:custDataLst>
              <p:tags r:id="rId1"/>
            </p:custDataLst>
          </p:nvPr>
        </p:nvSpPr>
        <p:spPr>
          <a:xfrm>
            <a:off x="1475740" y="1762760"/>
            <a:ext cx="9669780" cy="828040"/>
          </a:xfrm>
          <a:prstGeom prst="rect">
            <a:avLst/>
          </a:prstGeom>
          <a:noFill/>
        </p:spPr>
        <p:txBody>
          <a:bodyPr wrap="square" tIns="46800" bIns="46800" rtlCol="0"/>
          <a:lstStyle>
            <a:defPPr>
              <a:defRPr lang="en-US"/>
            </a:defPPr>
            <a:lvl1pPr>
              <a:lnSpc>
                <a:spcPct val="120000"/>
              </a:lnSpc>
              <a:defRPr kumimoji="1" b="1">
                <a:solidFill>
                  <a:srgbClr val="2196F3"/>
                </a:solidFill>
                <a:latin typeface="微软雅黑" panose="020B0503020204020204" pitchFamily="34" charset="-122"/>
              </a:defRPr>
            </a:lvl1pPr>
          </a:lstStyle>
          <a:p>
            <a:r>
              <a:rPr b="0">
                <a:solidFill>
                  <a:schemeClr val="tx1"/>
                </a:solidFill>
                <a:sym typeface="+mn-ea"/>
              </a:rPr>
              <a:t>全媒体时代，文字稿件的比例将下降，视频类新闻的比例将逐渐增加，未来的网民将更倾向于接收视频类新闻。视频新闻以及具有网络特色的多媒体互动新闻，将成为网络新闻新的增长点。</a:t>
            </a:r>
            <a:endParaRPr lang="zh-CN" altLang="en-US" b="0" spc="150" dirty="0">
              <a:solidFill>
                <a:schemeClr val="tx1"/>
              </a:solidFill>
              <a:latin typeface="Arial" panose="020B0604020202090204" pitchFamily="34" charset="0"/>
              <a:ea typeface="微软雅黑" panose="020B0503020204020204" pitchFamily="34" charset="-122"/>
              <a:sym typeface="+mn-ea"/>
            </a:endParaRPr>
          </a:p>
        </p:txBody>
      </p:sp>
      <p:sp>
        <p:nvSpPr>
          <p:cNvPr id="17" name="矩形 16"/>
          <p:cNvSpPr/>
          <p:nvPr>
            <p:custDataLst>
              <p:tags r:id="rId2"/>
            </p:custDataLst>
          </p:nvPr>
        </p:nvSpPr>
        <p:spPr>
          <a:xfrm rot="2640000">
            <a:off x="1075498" y="1290151"/>
            <a:ext cx="224331" cy="214599"/>
          </a:xfrm>
          <a:prstGeom prst="rect">
            <a:avLst/>
          </a:prstGeom>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dirty="0">
              <a:latin typeface="Arial" panose="020B0604020202090204" pitchFamily="34" charset="0"/>
              <a:ea typeface="微软雅黑" panose="020B0503020204020204" pitchFamily="34" charset="-122"/>
            </a:endParaRPr>
          </a:p>
        </p:txBody>
      </p:sp>
      <p:sp>
        <p:nvSpPr>
          <p:cNvPr id="2" name="文本框 1"/>
          <p:cNvSpPr txBox="1"/>
          <p:nvPr>
            <p:custDataLst>
              <p:tags r:id="rId3"/>
            </p:custDataLst>
          </p:nvPr>
        </p:nvSpPr>
        <p:spPr>
          <a:xfrm>
            <a:off x="1475740" y="1031875"/>
            <a:ext cx="4540885" cy="730885"/>
          </a:xfrm>
          <a:prstGeom prst="rect">
            <a:avLst/>
          </a:prstGeom>
          <a:noFill/>
        </p:spPr>
        <p:txBody>
          <a:bodyPr wrap="square" tIns="46800" bIns="46800" rtlCol="0" anchor="ctr" anchorCtr="0">
            <a:normAutofit/>
          </a:bodyPr>
          <a:lstStyle/>
          <a:p>
            <a:r>
              <a:rPr sz="2000" b="1">
                <a:solidFill>
                  <a:srgbClr val="00B0F0"/>
                </a:solidFill>
                <a:sym typeface="+mn-ea"/>
              </a:rPr>
              <a:t>网络新闻编辑手段的多媒体趋势</a:t>
            </a:r>
            <a:endParaRPr kumimoji="0" lang="zh-CN" altLang="en-US" sz="2000" b="1" i="0" u="none" strike="noStrike" kern="1200" cap="none" spc="300" normalizeH="0" noProof="0">
              <a:ln>
                <a:noFill/>
              </a:ln>
              <a:solidFill>
                <a:srgbClr val="00B0F0"/>
              </a:solidFill>
              <a:effectLst/>
              <a:uLnTx/>
              <a:uFillTx/>
              <a:latin typeface="Arial" panose="020B0604020202090204" pitchFamily="34" charset="0"/>
              <a:ea typeface="微软雅黑" panose="020B0503020204020204" pitchFamily="34" charset="-122"/>
              <a:sym typeface="+mn-ea"/>
            </a:endParaRPr>
          </a:p>
        </p:txBody>
      </p:sp>
      <p:sp>
        <p:nvSpPr>
          <p:cNvPr id="37" name="文本框 36"/>
          <p:cNvSpPr txBox="1"/>
          <p:nvPr>
            <p:custDataLst>
              <p:tags r:id="rId4"/>
            </p:custDataLst>
          </p:nvPr>
        </p:nvSpPr>
        <p:spPr>
          <a:xfrm>
            <a:off x="1475740" y="3175000"/>
            <a:ext cx="9850120" cy="839470"/>
          </a:xfrm>
          <a:prstGeom prst="rect">
            <a:avLst/>
          </a:prstGeom>
          <a:noFill/>
        </p:spPr>
        <p:txBody>
          <a:bodyPr wrap="square" tIns="46800" bIns="46800" rtlCol="0"/>
          <a:lstStyle>
            <a:defPPr>
              <a:defRPr lang="en-US"/>
            </a:defPPr>
            <a:lvl1pPr marL="342900" indent="-342900">
              <a:lnSpc>
                <a:spcPct val="140000"/>
              </a:lnSpc>
              <a:buFont typeface="Arial" panose="020B0604020202090204" pitchFamily="34" charset="0"/>
              <a:buAutoNum type="arabicPeriod"/>
              <a:defRPr kumimoji="1" sz="1400">
                <a:solidFill>
                  <a:srgbClr val="222222">
                    <a:lumMod val="75000"/>
                    <a:lumOff val="25000"/>
                  </a:srgbClr>
                </a:solidFill>
              </a:defRPr>
            </a:lvl1pPr>
          </a:lstStyle>
          <a:p>
            <a:pPr marL="0" indent="0">
              <a:lnSpc>
                <a:spcPct val="120000"/>
              </a:lnSpc>
              <a:buNone/>
            </a:pPr>
            <a:r>
              <a:rPr sz="1800">
                <a:solidFill>
                  <a:schemeClr val="tx1"/>
                </a:solidFill>
                <a:latin typeface="微软雅黑" panose="020B0503020204020204" pitchFamily="34" charset="-122"/>
                <a:sym typeface="+mn-ea"/>
              </a:rPr>
              <a:t>随着网络媒体的发展以及不同媒体竞争的加剧，受众面临的根本问题不再是一般资讯的缺乏，而是观点和服务的缺乏</a:t>
            </a:r>
            <a:r>
              <a:rPr lang="zh-CN" sz="1800">
                <a:solidFill>
                  <a:schemeClr val="tx1"/>
                </a:solidFill>
                <a:latin typeface="微软雅黑" panose="020B0503020204020204" pitchFamily="34" charset="-122"/>
                <a:sym typeface="+mn-ea"/>
              </a:rPr>
              <a:t>。</a:t>
            </a:r>
            <a:endParaRPr lang="zh-CN" sz="1800" spc="150" dirty="0">
              <a:solidFill>
                <a:schemeClr val="tx1"/>
              </a:solidFill>
              <a:latin typeface="微软雅黑" panose="020B0503020204020204" pitchFamily="34" charset="-122"/>
              <a:ea typeface="微软雅黑" panose="020B0503020204020204" pitchFamily="34" charset="-122"/>
              <a:sym typeface="+mn-ea"/>
            </a:endParaRPr>
          </a:p>
        </p:txBody>
      </p:sp>
      <p:sp>
        <p:nvSpPr>
          <p:cNvPr id="44" name="矩形 43"/>
          <p:cNvSpPr/>
          <p:nvPr>
            <p:custDataLst>
              <p:tags r:id="rId5"/>
            </p:custDataLst>
          </p:nvPr>
        </p:nvSpPr>
        <p:spPr>
          <a:xfrm rot="2640000">
            <a:off x="1075498" y="2846101"/>
            <a:ext cx="224331" cy="214599"/>
          </a:xfrm>
          <a:prstGeom prst="rect">
            <a:avLst/>
          </a:prstGeom>
          <a:solidFill>
            <a:srgbClr val="009587"/>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dirty="0">
              <a:latin typeface="Arial" panose="020B0604020202090204" pitchFamily="34" charset="0"/>
              <a:ea typeface="微软雅黑" panose="020B0503020204020204" pitchFamily="34" charset="-122"/>
            </a:endParaRPr>
          </a:p>
        </p:txBody>
      </p:sp>
      <p:sp>
        <p:nvSpPr>
          <p:cNvPr id="27" name="文本框 26"/>
          <p:cNvSpPr txBox="1"/>
          <p:nvPr>
            <p:custDataLst>
              <p:tags r:id="rId6"/>
            </p:custDataLst>
          </p:nvPr>
        </p:nvSpPr>
        <p:spPr>
          <a:xfrm>
            <a:off x="1533840" y="2733328"/>
            <a:ext cx="4540748" cy="441850"/>
          </a:xfrm>
          <a:prstGeom prst="rect">
            <a:avLst/>
          </a:prstGeom>
          <a:noFill/>
        </p:spPr>
        <p:txBody>
          <a:bodyPr wrap="square" tIns="46800" bIns="46800" rtlCol="0" anchor="ctr" anchorCtr="0">
            <a:normAutofit lnSpcReduction="10000"/>
          </a:bodyPr>
          <a:lstStyle/>
          <a:p>
            <a:pPr>
              <a:lnSpc>
                <a:spcPct val="120000"/>
              </a:lnSpc>
            </a:pPr>
            <a:r>
              <a:rPr sz="2000" b="1">
                <a:solidFill>
                  <a:srgbClr val="009587"/>
                </a:solidFill>
                <a:sym typeface="+mn-ea"/>
              </a:rPr>
              <a:t>网络新闻编辑工作的创新性趋势</a:t>
            </a:r>
            <a:endParaRPr lang="zh-CN" altLang="en-US" sz="2000" b="1" spc="150">
              <a:solidFill>
                <a:srgbClr val="009587"/>
              </a:solidFill>
              <a:latin typeface="Arial" panose="020B0604020202090204" pitchFamily="34" charset="0"/>
              <a:ea typeface="微软雅黑" panose="020B0503020204020204" pitchFamily="34" charset="-122"/>
              <a:sym typeface="+mn-ea"/>
            </a:endParaRPr>
          </a:p>
        </p:txBody>
      </p:sp>
      <p:sp>
        <p:nvSpPr>
          <p:cNvPr id="39" name="文本框 38"/>
          <p:cNvSpPr txBox="1"/>
          <p:nvPr>
            <p:custDataLst>
              <p:tags r:id="rId7"/>
            </p:custDataLst>
          </p:nvPr>
        </p:nvSpPr>
        <p:spPr>
          <a:xfrm>
            <a:off x="1410335" y="4624070"/>
            <a:ext cx="9670415" cy="475615"/>
          </a:xfrm>
          <a:prstGeom prst="rect">
            <a:avLst/>
          </a:prstGeom>
          <a:noFill/>
        </p:spPr>
        <p:txBody>
          <a:bodyPr wrap="square" tIns="46800" bIns="46800" rtlCol="0">
            <a:normAutofit/>
          </a:bodyPr>
          <a:lstStyle>
            <a:defPPr>
              <a:defRPr lang="en-US"/>
            </a:defPPr>
            <a:lvl1pPr>
              <a:lnSpc>
                <a:spcPct val="120000"/>
              </a:lnSpc>
              <a:defRPr kumimoji="1" b="1">
                <a:solidFill>
                  <a:srgbClr val="2196F3"/>
                </a:solidFill>
                <a:latin typeface="微软雅黑" panose="020B0503020204020204" pitchFamily="34" charset="-122"/>
              </a:defRPr>
            </a:lvl1pPr>
          </a:lstStyle>
          <a:p>
            <a:r>
              <a:rPr sz="1800" b="0">
                <a:solidFill>
                  <a:schemeClr val="tx1"/>
                </a:solidFill>
                <a:sym typeface="+mn-ea"/>
              </a:rPr>
              <a:t>“三网融合”、“三屏融合”等，针对不同的接收终端，需要有不同的新闻表现形式。</a:t>
            </a:r>
            <a:endParaRPr lang="zh-CN" altLang="en-US" sz="1400" b="0" spc="150">
              <a:solidFill>
                <a:srgbClr val="222222">
                  <a:lumMod val="90000"/>
                  <a:lumOff val="10000"/>
                </a:srgbClr>
              </a:solidFill>
              <a:latin typeface="Arial" panose="020B0604020202090204" pitchFamily="34" charset="0"/>
              <a:ea typeface="微软雅黑" panose="020B0503020204020204" pitchFamily="34" charset="-122"/>
            </a:endParaRPr>
          </a:p>
        </p:txBody>
      </p:sp>
      <p:sp>
        <p:nvSpPr>
          <p:cNvPr id="45" name="矩形 44"/>
          <p:cNvSpPr/>
          <p:nvPr>
            <p:custDataLst>
              <p:tags r:id="rId8"/>
            </p:custDataLst>
          </p:nvPr>
        </p:nvSpPr>
        <p:spPr>
          <a:xfrm rot="2640000">
            <a:off x="1075498" y="4230128"/>
            <a:ext cx="224331" cy="214599"/>
          </a:xfrm>
          <a:prstGeom prst="rect">
            <a:avLst/>
          </a:prstGeom>
          <a:solidFill>
            <a:srgbClr val="CDDC39"/>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dirty="0">
              <a:latin typeface="Arial" panose="020B0604020202090204" pitchFamily="34" charset="0"/>
              <a:ea typeface="微软雅黑" panose="020B0503020204020204" pitchFamily="34" charset="-122"/>
            </a:endParaRPr>
          </a:p>
        </p:txBody>
      </p:sp>
      <p:sp>
        <p:nvSpPr>
          <p:cNvPr id="28" name="文本框 27"/>
          <p:cNvSpPr txBox="1"/>
          <p:nvPr>
            <p:custDataLst>
              <p:tags r:id="rId9"/>
            </p:custDataLst>
          </p:nvPr>
        </p:nvSpPr>
        <p:spPr>
          <a:xfrm>
            <a:off x="1533840" y="4182125"/>
            <a:ext cx="4540748" cy="441850"/>
          </a:xfrm>
          <a:prstGeom prst="rect">
            <a:avLst/>
          </a:prstGeom>
          <a:noFill/>
        </p:spPr>
        <p:txBody>
          <a:bodyPr wrap="square" tIns="46800" bIns="46800" rtlCol="0" anchor="ctr" anchorCtr="0">
            <a:normAutofit lnSpcReduction="10000"/>
          </a:bodyPr>
          <a:lstStyle/>
          <a:p>
            <a:pPr>
              <a:lnSpc>
                <a:spcPct val="120000"/>
              </a:lnSpc>
            </a:pPr>
            <a:r>
              <a:rPr sz="2000" b="1">
                <a:solidFill>
                  <a:srgbClr val="CDDC39"/>
                </a:solidFill>
                <a:sym typeface="+mn-ea"/>
              </a:rPr>
              <a:t>网络新闻编辑的多平台对接趋势</a:t>
            </a:r>
            <a:endParaRPr lang="zh-CN" altLang="en-US" sz="2000" b="1" spc="150">
              <a:solidFill>
                <a:srgbClr val="CDDC39"/>
              </a:solidFill>
              <a:latin typeface="Arial" panose="020B0604020202090204" pitchFamily="34" charset="0"/>
              <a:ea typeface="微软雅黑" panose="020B0503020204020204" pitchFamily="34" charset="-122"/>
              <a:sym typeface="+mn-ea"/>
            </a:endParaRPr>
          </a:p>
        </p:txBody>
      </p:sp>
      <p:sp>
        <p:nvSpPr>
          <p:cNvPr id="42" name="文本框 41"/>
          <p:cNvSpPr txBox="1"/>
          <p:nvPr>
            <p:custDataLst>
              <p:tags r:id="rId10"/>
            </p:custDataLst>
          </p:nvPr>
        </p:nvSpPr>
        <p:spPr>
          <a:xfrm>
            <a:off x="1533525" y="5892800"/>
            <a:ext cx="6949440" cy="426720"/>
          </a:xfrm>
          <a:prstGeom prst="rect">
            <a:avLst/>
          </a:prstGeom>
          <a:noFill/>
        </p:spPr>
        <p:txBody>
          <a:bodyPr wrap="square" tIns="46800" bIns="46800" rtlCol="0">
            <a:normAutofit lnSpcReduction="20000"/>
          </a:bodyPr>
          <a:lstStyle>
            <a:defPPr>
              <a:defRPr lang="en-US"/>
            </a:defPPr>
            <a:lvl1pPr>
              <a:lnSpc>
                <a:spcPct val="120000"/>
              </a:lnSpc>
              <a:defRPr kumimoji="1" b="1">
                <a:solidFill>
                  <a:srgbClr val="2196F3"/>
                </a:solidFill>
                <a:latin typeface="微软雅黑" panose="020B0503020204020204" pitchFamily="34" charset="-122"/>
              </a:defRPr>
            </a:lvl1pPr>
          </a:lstStyle>
          <a:p>
            <a:r>
              <a:rPr sz="1800" b="0">
                <a:solidFill>
                  <a:schemeClr val="tx1"/>
                </a:solidFill>
                <a:sym typeface="+mn-ea"/>
              </a:rPr>
              <a:t>工作流程不断细化、专业化，才能提高竞争力</a:t>
            </a:r>
            <a:r>
              <a:rPr lang="zh-CN" sz="1800" b="0">
                <a:solidFill>
                  <a:schemeClr val="tx1"/>
                </a:solidFill>
                <a:sym typeface="+mn-ea"/>
              </a:rPr>
              <a:t>。</a:t>
            </a:r>
            <a:endParaRPr lang="zh-CN" sz="1800" b="0" spc="150">
              <a:solidFill>
                <a:schemeClr val="tx1"/>
              </a:solidFill>
              <a:latin typeface="Arial" panose="020B0604020202090204" pitchFamily="34" charset="0"/>
              <a:ea typeface="微软雅黑" panose="020B0503020204020204" pitchFamily="34" charset="-122"/>
              <a:sym typeface="+mn-ea"/>
            </a:endParaRPr>
          </a:p>
        </p:txBody>
      </p:sp>
      <p:sp>
        <p:nvSpPr>
          <p:cNvPr id="46" name="矩形 45"/>
          <p:cNvSpPr/>
          <p:nvPr>
            <p:custDataLst>
              <p:tags r:id="rId11"/>
            </p:custDataLst>
          </p:nvPr>
        </p:nvSpPr>
        <p:spPr>
          <a:xfrm rot="2640000">
            <a:off x="1075498" y="5417096"/>
            <a:ext cx="224331" cy="214599"/>
          </a:xfrm>
          <a:prstGeom prst="rect">
            <a:avLst/>
          </a:prstGeom>
          <a:solidFill>
            <a:srgbClr val="8BC34A"/>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a:latin typeface="Arial" panose="020B0604020202090204" pitchFamily="34" charset="0"/>
              <a:ea typeface="微软雅黑" panose="020B0503020204020204" pitchFamily="34" charset="-122"/>
            </a:endParaRPr>
          </a:p>
        </p:txBody>
      </p:sp>
      <p:sp>
        <p:nvSpPr>
          <p:cNvPr id="29" name="文本框 28"/>
          <p:cNvSpPr txBox="1"/>
          <p:nvPr>
            <p:custDataLst>
              <p:tags r:id="rId12"/>
            </p:custDataLst>
          </p:nvPr>
        </p:nvSpPr>
        <p:spPr>
          <a:xfrm>
            <a:off x="1533840" y="5238283"/>
            <a:ext cx="4540748" cy="441850"/>
          </a:xfrm>
          <a:prstGeom prst="rect">
            <a:avLst/>
          </a:prstGeom>
          <a:noFill/>
        </p:spPr>
        <p:txBody>
          <a:bodyPr wrap="square" tIns="46800" bIns="46800" rtlCol="0" anchor="ctr" anchorCtr="0">
            <a:normAutofit fontScale="90000"/>
          </a:bodyPr>
          <a:lstStyle/>
          <a:p>
            <a:pPr>
              <a:lnSpc>
                <a:spcPct val="120000"/>
              </a:lnSpc>
            </a:pPr>
            <a:r>
              <a:rPr sz="2000" b="1">
                <a:solidFill>
                  <a:srgbClr val="92D050"/>
                </a:solidFill>
                <a:sym typeface="+mn-ea"/>
              </a:rPr>
              <a:t>网络新闻编辑分工的专业化调整趋势</a:t>
            </a:r>
            <a:endParaRPr lang="zh-CN" altLang="en-US" sz="2000" b="1" spc="150">
              <a:solidFill>
                <a:srgbClr val="92D050"/>
              </a:solidFill>
              <a:latin typeface="Arial" panose="020B0604020202090204" pitchFamily="34" charset="0"/>
              <a:ea typeface="微软雅黑" panose="020B0503020204020204" pitchFamily="34" charset="-122"/>
              <a:sym typeface="+mn-ea"/>
            </a:endParaRPr>
          </a:p>
        </p:txBody>
      </p:sp>
      <p:sp>
        <p:nvSpPr>
          <p:cNvPr id="51" name="张-4-矩形-Rectangle"/>
          <p:cNvSpPr/>
          <p:nvPr/>
        </p:nvSpPr>
        <p:spPr>
          <a:xfrm>
            <a:off x="-15875" y="0"/>
            <a:ext cx="12207762" cy="7292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4" name="文本框 3"/>
          <p:cNvSpPr txBox="1"/>
          <p:nvPr/>
        </p:nvSpPr>
        <p:spPr>
          <a:xfrm>
            <a:off x="557530" y="78105"/>
            <a:ext cx="5516880" cy="650875"/>
          </a:xfrm>
          <a:prstGeom prst="rect">
            <a:avLst/>
          </a:prstGeom>
          <a:noFill/>
        </p:spPr>
        <p:txBody>
          <a:bodyPr wrap="none" rtlCol="0">
            <a:spAutoFit/>
          </a:bodyPr>
          <a:p>
            <a:pPr algn="l">
              <a:lnSpc>
                <a:spcPct val="130000"/>
              </a:lnSpc>
            </a:pPr>
            <a:r>
              <a:rPr sz="2800">
                <a:solidFill>
                  <a:schemeClr val="bg1"/>
                </a:solidFill>
                <a:latin typeface="华文新魏" panose="02010800040101010101" charset="-122"/>
                <a:ea typeface="华文新魏" panose="02010800040101010101" charset="-122"/>
                <a:sym typeface="+mn-ea"/>
              </a:rPr>
              <a:t>四、网络新闻编辑工作的未来趋势</a:t>
            </a:r>
            <a:endParaRPr lang="zh-CN" altLang="en-US" sz="2800" dirty="0" smtClean="0">
              <a:solidFill>
                <a:schemeClr val="bg1"/>
              </a:solidFill>
              <a:latin typeface="华文新魏" panose="02010800040101010101" charset="-122"/>
              <a:ea typeface="华文新魏" panose="02010800040101010101" charset="-122"/>
              <a:sym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 name="文本框 32"/>
          <p:cNvSpPr txBox="1"/>
          <p:nvPr>
            <p:custDataLst>
              <p:tags r:id="rId1"/>
            </p:custDataLst>
          </p:nvPr>
        </p:nvSpPr>
        <p:spPr>
          <a:xfrm>
            <a:off x="1475740" y="2224405"/>
            <a:ext cx="8948420" cy="2719070"/>
          </a:xfrm>
          <a:prstGeom prst="rect">
            <a:avLst/>
          </a:prstGeom>
          <a:noFill/>
        </p:spPr>
        <p:txBody>
          <a:bodyPr wrap="square" tIns="46800" bIns="46800" rtlCol="0"/>
          <a:lstStyle>
            <a:defPPr>
              <a:defRPr lang="en-US"/>
            </a:defPPr>
            <a:lvl1pPr>
              <a:lnSpc>
                <a:spcPct val="120000"/>
              </a:lnSpc>
              <a:defRPr kumimoji="1" b="1">
                <a:solidFill>
                  <a:srgbClr val="2196F3"/>
                </a:solidFill>
                <a:latin typeface="微软雅黑" panose="020B0503020204020204" pitchFamily="34" charset="-122"/>
              </a:defRPr>
            </a:lvl1pPr>
          </a:lstStyle>
          <a:p>
            <a:r>
              <a:rPr b="0">
                <a:solidFill>
                  <a:schemeClr val="tx1"/>
                </a:solidFill>
                <a:sym typeface="+mn-ea"/>
              </a:rPr>
              <a:t>网络新闻编辑更多的是从事高层次的信息深加工、信息整合及信息解读工作，未来编辑工作重心将主要转移到新闻评论、网页规划、新闻产品的“包装”等智力含量较高的工作中去。而底层工作逐渐转移给机器自动完成。未来网站对于编辑人才的需求将从“技术精英型”向“业务精英型”倾向。未来网络编辑工作将集中于对众多信息的整合、解读、分众传播甚至是一对一信息传播。技术型人才的重要性将逐渐降低，而业务精英型人才的重要性将日渐凸显。</a:t>
            </a:r>
            <a:endParaRPr lang="zh-CN" altLang="en-US" b="0" spc="150" dirty="0">
              <a:solidFill>
                <a:schemeClr val="tx1"/>
              </a:solidFill>
              <a:latin typeface="Arial" panose="020B0604020202090204" pitchFamily="34" charset="0"/>
              <a:ea typeface="微软雅黑" panose="020B0503020204020204" pitchFamily="34" charset="-122"/>
              <a:sym typeface="+mn-ea"/>
            </a:endParaRPr>
          </a:p>
        </p:txBody>
      </p:sp>
      <p:sp>
        <p:nvSpPr>
          <p:cNvPr id="17" name="矩形 16"/>
          <p:cNvSpPr/>
          <p:nvPr>
            <p:custDataLst>
              <p:tags r:id="rId2"/>
            </p:custDataLst>
          </p:nvPr>
        </p:nvSpPr>
        <p:spPr>
          <a:xfrm rot="2640000">
            <a:off x="1075498" y="1613366"/>
            <a:ext cx="224331" cy="214599"/>
          </a:xfrm>
          <a:prstGeom prst="rect">
            <a:avLst/>
          </a:prstGeom>
          <a:solidFill>
            <a:srgbClr val="0070C0"/>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dirty="0">
              <a:latin typeface="Arial" panose="020B0604020202090204" pitchFamily="34" charset="0"/>
              <a:ea typeface="微软雅黑" panose="020B0503020204020204" pitchFamily="34" charset="-122"/>
            </a:endParaRPr>
          </a:p>
        </p:txBody>
      </p:sp>
      <p:sp>
        <p:nvSpPr>
          <p:cNvPr id="2" name="文本框 1"/>
          <p:cNvSpPr txBox="1"/>
          <p:nvPr>
            <p:custDataLst>
              <p:tags r:id="rId3"/>
            </p:custDataLst>
          </p:nvPr>
        </p:nvSpPr>
        <p:spPr>
          <a:xfrm>
            <a:off x="1475740" y="1355090"/>
            <a:ext cx="4540885" cy="730885"/>
          </a:xfrm>
          <a:prstGeom prst="rect">
            <a:avLst/>
          </a:prstGeom>
          <a:noFill/>
        </p:spPr>
        <p:txBody>
          <a:bodyPr wrap="square" tIns="46800" bIns="46800" rtlCol="0" anchor="ctr" anchorCtr="0">
            <a:normAutofit/>
          </a:bodyPr>
          <a:lstStyle/>
          <a:p>
            <a:r>
              <a:rPr sz="2000" b="1">
                <a:solidFill>
                  <a:srgbClr val="1F74AD"/>
                </a:solidFill>
                <a:sym typeface="+mn-ea"/>
              </a:rPr>
              <a:t>网络新闻编辑手段的多媒体趋势</a:t>
            </a:r>
            <a:endParaRPr kumimoji="0" lang="zh-CN" altLang="en-US" sz="2000" b="1" i="0" u="none" strike="noStrike" kern="1200" cap="none" spc="300" normalizeH="0" noProof="0">
              <a:ln>
                <a:noFill/>
              </a:ln>
              <a:solidFill>
                <a:srgbClr val="1F74AD"/>
              </a:solidFill>
              <a:effectLst/>
              <a:uLnTx/>
              <a:uFillTx/>
              <a:latin typeface="Arial" panose="020B0604020202090204" pitchFamily="34" charset="0"/>
              <a:ea typeface="微软雅黑" panose="020B0503020204020204" pitchFamily="34" charset="-122"/>
              <a:sym typeface="+mn-ea"/>
            </a:endParaRPr>
          </a:p>
        </p:txBody>
      </p:sp>
      <p:sp>
        <p:nvSpPr>
          <p:cNvPr id="51" name="张-4-矩形-Rectangle"/>
          <p:cNvSpPr/>
          <p:nvPr/>
        </p:nvSpPr>
        <p:spPr>
          <a:xfrm>
            <a:off x="-15875" y="0"/>
            <a:ext cx="12207762" cy="7292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4" name="文本框 3"/>
          <p:cNvSpPr txBox="1"/>
          <p:nvPr/>
        </p:nvSpPr>
        <p:spPr>
          <a:xfrm>
            <a:off x="557530" y="78105"/>
            <a:ext cx="5516880" cy="650875"/>
          </a:xfrm>
          <a:prstGeom prst="rect">
            <a:avLst/>
          </a:prstGeom>
          <a:noFill/>
        </p:spPr>
        <p:txBody>
          <a:bodyPr wrap="none" rtlCol="0">
            <a:spAutoFit/>
          </a:bodyPr>
          <a:p>
            <a:pPr algn="l">
              <a:lnSpc>
                <a:spcPct val="130000"/>
              </a:lnSpc>
            </a:pPr>
            <a:r>
              <a:rPr sz="2800">
                <a:solidFill>
                  <a:schemeClr val="bg1"/>
                </a:solidFill>
                <a:latin typeface="华文新魏" panose="02010800040101010101" charset="-122"/>
                <a:ea typeface="华文新魏" panose="02010800040101010101" charset="-122"/>
                <a:sym typeface="+mn-ea"/>
              </a:rPr>
              <a:t>四、网络新闻编辑工作的未来趋势</a:t>
            </a:r>
            <a:endParaRPr lang="zh-CN" altLang="en-US" sz="2800" dirty="0" smtClean="0">
              <a:solidFill>
                <a:schemeClr val="bg1"/>
              </a:solidFill>
              <a:latin typeface="华文新魏" panose="02010800040101010101" charset="-122"/>
              <a:ea typeface="华文新魏" panose="0201080004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张-世人皆苦-1-矩形-Rectangle"/>
          <p:cNvSpPr/>
          <p:nvPr/>
        </p:nvSpPr>
        <p:spPr>
          <a:xfrm>
            <a:off x="239305" y="154305"/>
            <a:ext cx="11713029" cy="661987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Freeform 5"/>
          <p:cNvSpPr/>
          <p:nvPr/>
        </p:nvSpPr>
        <p:spPr bwMode="auto">
          <a:xfrm>
            <a:off x="-3827146" y="660083"/>
            <a:ext cx="8223251" cy="5822951"/>
          </a:xfrm>
          <a:custGeom>
            <a:avLst/>
            <a:gdLst>
              <a:gd name="T0" fmla="*/ 1505 w 1677"/>
              <a:gd name="T1" fmla="*/ 1142 h 1186"/>
              <a:gd name="T2" fmla="*/ 1306 w 1677"/>
              <a:gd name="T3" fmla="*/ 1127 h 1186"/>
              <a:gd name="T4" fmla="*/ 1085 w 1677"/>
              <a:gd name="T5" fmla="*/ 1086 h 1186"/>
              <a:gd name="T6" fmla="*/ 1024 w 1677"/>
              <a:gd name="T7" fmla="*/ 1083 h 1186"/>
              <a:gd name="T8" fmla="*/ 978 w 1677"/>
              <a:gd name="T9" fmla="*/ 1078 h 1186"/>
              <a:gd name="T10" fmla="*/ 1033 w 1677"/>
              <a:gd name="T11" fmla="*/ 1062 h 1186"/>
              <a:gd name="T12" fmla="*/ 1158 w 1677"/>
              <a:gd name="T13" fmla="*/ 1057 h 1186"/>
              <a:gd name="T14" fmla="*/ 1340 w 1677"/>
              <a:gd name="T15" fmla="*/ 1071 h 1186"/>
              <a:gd name="T16" fmla="*/ 1464 w 1677"/>
              <a:gd name="T17" fmla="*/ 1053 h 1186"/>
              <a:gd name="T18" fmla="*/ 1576 w 1677"/>
              <a:gd name="T19" fmla="*/ 0 h 1186"/>
              <a:gd name="T20" fmla="*/ 1480 w 1677"/>
              <a:gd name="T21" fmla="*/ 26 h 1186"/>
              <a:gd name="T22" fmla="*/ 1323 w 1677"/>
              <a:gd name="T23" fmla="*/ 48 h 1186"/>
              <a:gd name="T24" fmla="*/ 1164 w 1677"/>
              <a:gd name="T25" fmla="*/ 52 h 1186"/>
              <a:gd name="T26" fmla="*/ 1132 w 1677"/>
              <a:gd name="T27" fmla="*/ 52 h 1186"/>
              <a:gd name="T28" fmla="*/ 1307 w 1677"/>
              <a:gd name="T29" fmla="*/ 52 h 1186"/>
              <a:gd name="T30" fmla="*/ 1450 w 1677"/>
              <a:gd name="T31" fmla="*/ 36 h 1186"/>
              <a:gd name="T32" fmla="*/ 1570 w 1677"/>
              <a:gd name="T33" fmla="*/ 8 h 1186"/>
              <a:gd name="T34" fmla="*/ 1403 w 1677"/>
              <a:gd name="T35" fmla="*/ 1046 h 1186"/>
              <a:gd name="T36" fmla="*/ 1300 w 1677"/>
              <a:gd name="T37" fmla="*/ 1048 h 1186"/>
              <a:gd name="T38" fmla="*/ 1112 w 1677"/>
              <a:gd name="T39" fmla="*/ 1032 h 1186"/>
              <a:gd name="T40" fmla="*/ 1024 w 1677"/>
              <a:gd name="T41" fmla="*/ 1040 h 1186"/>
              <a:gd name="T42" fmla="*/ 925 w 1677"/>
              <a:gd name="T43" fmla="*/ 1072 h 1186"/>
              <a:gd name="T44" fmla="*/ 816 w 1677"/>
              <a:gd name="T45" fmla="*/ 1105 h 1186"/>
              <a:gd name="T46" fmla="*/ 661 w 1677"/>
              <a:gd name="T47" fmla="*/ 1042 h 1186"/>
              <a:gd name="T48" fmla="*/ 637 w 1677"/>
              <a:gd name="T49" fmla="*/ 1037 h 1186"/>
              <a:gd name="T50" fmla="*/ 493 w 1677"/>
              <a:gd name="T51" fmla="*/ 1036 h 1186"/>
              <a:gd name="T52" fmla="*/ 333 w 1677"/>
              <a:gd name="T53" fmla="*/ 1051 h 1186"/>
              <a:gd name="T54" fmla="*/ 195 w 1677"/>
              <a:gd name="T55" fmla="*/ 1029 h 1186"/>
              <a:gd name="T56" fmla="*/ 180 w 1677"/>
              <a:gd name="T57" fmla="*/ 27 h 1186"/>
              <a:gd name="T58" fmla="*/ 290 w 1677"/>
              <a:gd name="T59" fmla="*/ 45 h 1186"/>
              <a:gd name="T60" fmla="*/ 449 w 1677"/>
              <a:gd name="T61" fmla="*/ 54 h 1186"/>
              <a:gd name="T62" fmla="*/ 577 w 1677"/>
              <a:gd name="T63" fmla="*/ 50 h 1186"/>
              <a:gd name="T64" fmla="*/ 402 w 1677"/>
              <a:gd name="T65" fmla="*/ 51 h 1186"/>
              <a:gd name="T66" fmla="*/ 259 w 1677"/>
              <a:gd name="T67" fmla="*/ 37 h 1186"/>
              <a:gd name="T68" fmla="*/ 150 w 1677"/>
              <a:gd name="T69" fmla="*/ 15 h 1186"/>
              <a:gd name="T70" fmla="*/ 100 w 1677"/>
              <a:gd name="T71" fmla="*/ 1014 h 1186"/>
              <a:gd name="T72" fmla="*/ 283 w 1677"/>
              <a:gd name="T73" fmla="*/ 1067 h 1186"/>
              <a:gd name="T74" fmla="*/ 426 w 1677"/>
              <a:gd name="T75" fmla="*/ 1065 h 1186"/>
              <a:gd name="T76" fmla="*/ 611 w 1677"/>
              <a:gd name="T77" fmla="*/ 1057 h 1186"/>
              <a:gd name="T78" fmla="*/ 655 w 1677"/>
              <a:gd name="T79" fmla="*/ 1065 h 1186"/>
              <a:gd name="T80" fmla="*/ 680 w 1677"/>
              <a:gd name="T81" fmla="*/ 1084 h 1186"/>
              <a:gd name="T82" fmla="*/ 612 w 1677"/>
              <a:gd name="T83" fmla="*/ 1084 h 1186"/>
              <a:gd name="T84" fmla="*/ 495 w 1677"/>
              <a:gd name="T85" fmla="*/ 1103 h 1186"/>
              <a:gd name="T86" fmla="*/ 271 w 1677"/>
              <a:gd name="T87" fmla="*/ 1140 h 1186"/>
              <a:gd name="T88" fmla="*/ 36 w 1677"/>
              <a:gd name="T89" fmla="*/ 1127 h 1186"/>
              <a:gd name="T90" fmla="*/ 143 w 1677"/>
              <a:gd name="T91" fmla="*/ 1181 h 1186"/>
              <a:gd name="T92" fmla="*/ 326 w 1677"/>
              <a:gd name="T93" fmla="*/ 1181 h 1186"/>
              <a:gd name="T94" fmla="*/ 591 w 1677"/>
              <a:gd name="T95" fmla="*/ 1143 h 1186"/>
              <a:gd name="T96" fmla="*/ 628 w 1677"/>
              <a:gd name="T97" fmla="*/ 1141 h 1186"/>
              <a:gd name="T98" fmla="*/ 698 w 1677"/>
              <a:gd name="T99" fmla="*/ 1147 h 1186"/>
              <a:gd name="T100" fmla="*/ 803 w 1677"/>
              <a:gd name="T101" fmla="*/ 1185 h 1186"/>
              <a:gd name="T102" fmla="*/ 874 w 1677"/>
              <a:gd name="T103" fmla="*/ 1185 h 1186"/>
              <a:gd name="T104" fmla="*/ 979 w 1677"/>
              <a:gd name="T105" fmla="*/ 1147 h 1186"/>
              <a:gd name="T106" fmla="*/ 1049 w 1677"/>
              <a:gd name="T107" fmla="*/ 1141 h 1186"/>
              <a:gd name="T108" fmla="*/ 1080 w 1677"/>
              <a:gd name="T109" fmla="*/ 1142 h 1186"/>
              <a:gd name="T110" fmla="*/ 1299 w 1677"/>
              <a:gd name="T111" fmla="*/ 1176 h 1186"/>
              <a:gd name="T112" fmla="*/ 1508 w 1677"/>
              <a:gd name="T113" fmla="*/ 118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7" h="1186">
                <a:moveTo>
                  <a:pt x="1676" y="1142"/>
                </a:moveTo>
                <a:cubicBezTo>
                  <a:pt x="1658" y="159"/>
                  <a:pt x="1658" y="159"/>
                  <a:pt x="1658" y="159"/>
                </a:cubicBezTo>
                <a:cubicBezTo>
                  <a:pt x="1641" y="1127"/>
                  <a:pt x="1641" y="1127"/>
                  <a:pt x="1641" y="1127"/>
                </a:cubicBezTo>
                <a:cubicBezTo>
                  <a:pt x="1605" y="1133"/>
                  <a:pt x="1605" y="1133"/>
                  <a:pt x="1605" y="1133"/>
                </a:cubicBezTo>
                <a:cubicBezTo>
                  <a:pt x="1589" y="1135"/>
                  <a:pt x="1572" y="1137"/>
                  <a:pt x="1555" y="1139"/>
                </a:cubicBezTo>
                <a:cubicBezTo>
                  <a:pt x="1530" y="1140"/>
                  <a:pt x="1530" y="1140"/>
                  <a:pt x="1530" y="1140"/>
                </a:cubicBezTo>
                <a:cubicBezTo>
                  <a:pt x="1522" y="1141"/>
                  <a:pt x="1514" y="1142"/>
                  <a:pt x="1505" y="1142"/>
                </a:cubicBezTo>
                <a:cubicBezTo>
                  <a:pt x="1489" y="1142"/>
                  <a:pt x="1472" y="1143"/>
                  <a:pt x="1455" y="1142"/>
                </a:cubicBezTo>
                <a:cubicBezTo>
                  <a:pt x="1447" y="1142"/>
                  <a:pt x="1439" y="1142"/>
                  <a:pt x="1431" y="1141"/>
                </a:cubicBezTo>
                <a:cubicBezTo>
                  <a:pt x="1406" y="1140"/>
                  <a:pt x="1406" y="1140"/>
                  <a:pt x="1406" y="1140"/>
                </a:cubicBezTo>
                <a:cubicBezTo>
                  <a:pt x="1393" y="1139"/>
                  <a:pt x="1393" y="1139"/>
                  <a:pt x="1393" y="1139"/>
                </a:cubicBezTo>
                <a:cubicBezTo>
                  <a:pt x="1381" y="1137"/>
                  <a:pt x="1381" y="1137"/>
                  <a:pt x="1381" y="1137"/>
                </a:cubicBezTo>
                <a:cubicBezTo>
                  <a:pt x="1356" y="1135"/>
                  <a:pt x="1356" y="1135"/>
                  <a:pt x="1356" y="1135"/>
                </a:cubicBezTo>
                <a:cubicBezTo>
                  <a:pt x="1339" y="1132"/>
                  <a:pt x="1323" y="1130"/>
                  <a:pt x="1306" y="1127"/>
                </a:cubicBezTo>
                <a:cubicBezTo>
                  <a:pt x="1290" y="1125"/>
                  <a:pt x="1273" y="1121"/>
                  <a:pt x="1257" y="1118"/>
                </a:cubicBezTo>
                <a:cubicBezTo>
                  <a:pt x="1207" y="1108"/>
                  <a:pt x="1207" y="1108"/>
                  <a:pt x="1207" y="1108"/>
                </a:cubicBezTo>
                <a:cubicBezTo>
                  <a:pt x="1182" y="1103"/>
                  <a:pt x="1182" y="1103"/>
                  <a:pt x="1182" y="1103"/>
                </a:cubicBezTo>
                <a:cubicBezTo>
                  <a:pt x="1174" y="1101"/>
                  <a:pt x="1165" y="1099"/>
                  <a:pt x="1157" y="1097"/>
                </a:cubicBezTo>
                <a:cubicBezTo>
                  <a:pt x="1140" y="1094"/>
                  <a:pt x="1122" y="1091"/>
                  <a:pt x="1105" y="1088"/>
                </a:cubicBezTo>
                <a:cubicBezTo>
                  <a:pt x="1092" y="1087"/>
                  <a:pt x="1092" y="1087"/>
                  <a:pt x="1092" y="1087"/>
                </a:cubicBezTo>
                <a:cubicBezTo>
                  <a:pt x="1085" y="1086"/>
                  <a:pt x="1085" y="1086"/>
                  <a:pt x="1085" y="1086"/>
                </a:cubicBezTo>
                <a:cubicBezTo>
                  <a:pt x="1082" y="1085"/>
                  <a:pt x="1082" y="1085"/>
                  <a:pt x="1082" y="1085"/>
                </a:cubicBezTo>
                <a:cubicBezTo>
                  <a:pt x="1078" y="1085"/>
                  <a:pt x="1078" y="1085"/>
                  <a:pt x="1078" y="1085"/>
                </a:cubicBezTo>
                <a:cubicBezTo>
                  <a:pt x="1065" y="1084"/>
                  <a:pt x="1065" y="1084"/>
                  <a:pt x="1065" y="1084"/>
                </a:cubicBezTo>
                <a:cubicBezTo>
                  <a:pt x="1059" y="1083"/>
                  <a:pt x="1059" y="1083"/>
                  <a:pt x="1059" y="1083"/>
                </a:cubicBezTo>
                <a:cubicBezTo>
                  <a:pt x="1056" y="1083"/>
                  <a:pt x="1054" y="1083"/>
                  <a:pt x="1052" y="1083"/>
                </a:cubicBezTo>
                <a:cubicBezTo>
                  <a:pt x="1038" y="1083"/>
                  <a:pt x="1038" y="1083"/>
                  <a:pt x="1038" y="1083"/>
                </a:cubicBezTo>
                <a:cubicBezTo>
                  <a:pt x="1033" y="1083"/>
                  <a:pt x="1028" y="1083"/>
                  <a:pt x="1024" y="1083"/>
                </a:cubicBezTo>
                <a:cubicBezTo>
                  <a:pt x="1010" y="1083"/>
                  <a:pt x="1010" y="1083"/>
                  <a:pt x="1010" y="1083"/>
                </a:cubicBezTo>
                <a:cubicBezTo>
                  <a:pt x="1003" y="1084"/>
                  <a:pt x="1003" y="1084"/>
                  <a:pt x="1003" y="1084"/>
                </a:cubicBezTo>
                <a:cubicBezTo>
                  <a:pt x="997" y="1084"/>
                  <a:pt x="997" y="1084"/>
                  <a:pt x="997" y="1084"/>
                </a:cubicBezTo>
                <a:cubicBezTo>
                  <a:pt x="983" y="1085"/>
                  <a:pt x="983" y="1085"/>
                  <a:pt x="983" y="1085"/>
                </a:cubicBezTo>
                <a:cubicBezTo>
                  <a:pt x="978" y="1086"/>
                  <a:pt x="974" y="1087"/>
                  <a:pt x="969" y="1087"/>
                </a:cubicBezTo>
                <a:cubicBezTo>
                  <a:pt x="961" y="1088"/>
                  <a:pt x="952" y="1090"/>
                  <a:pt x="943" y="1092"/>
                </a:cubicBezTo>
                <a:cubicBezTo>
                  <a:pt x="955" y="1087"/>
                  <a:pt x="966" y="1082"/>
                  <a:pt x="978" y="1078"/>
                </a:cubicBezTo>
                <a:cubicBezTo>
                  <a:pt x="985" y="1076"/>
                  <a:pt x="993" y="1073"/>
                  <a:pt x="1000" y="1071"/>
                </a:cubicBezTo>
                <a:cubicBezTo>
                  <a:pt x="1011" y="1068"/>
                  <a:pt x="1011" y="1068"/>
                  <a:pt x="1011" y="1068"/>
                </a:cubicBezTo>
                <a:cubicBezTo>
                  <a:pt x="1022" y="1065"/>
                  <a:pt x="1022" y="1065"/>
                  <a:pt x="1022" y="1065"/>
                </a:cubicBezTo>
                <a:cubicBezTo>
                  <a:pt x="1028" y="1063"/>
                  <a:pt x="1028" y="1063"/>
                  <a:pt x="1028" y="1063"/>
                </a:cubicBezTo>
                <a:cubicBezTo>
                  <a:pt x="1029" y="1063"/>
                  <a:pt x="1029" y="1063"/>
                  <a:pt x="1029" y="1063"/>
                </a:cubicBezTo>
                <a:cubicBezTo>
                  <a:pt x="1030" y="1063"/>
                  <a:pt x="1030" y="1063"/>
                  <a:pt x="1030" y="1063"/>
                </a:cubicBezTo>
                <a:cubicBezTo>
                  <a:pt x="1033" y="1062"/>
                  <a:pt x="1033" y="1062"/>
                  <a:pt x="1033" y="1062"/>
                </a:cubicBezTo>
                <a:cubicBezTo>
                  <a:pt x="1044" y="1060"/>
                  <a:pt x="1044" y="1060"/>
                  <a:pt x="1044" y="1060"/>
                </a:cubicBezTo>
                <a:cubicBezTo>
                  <a:pt x="1048" y="1059"/>
                  <a:pt x="1051" y="1059"/>
                  <a:pt x="1055" y="1058"/>
                </a:cubicBezTo>
                <a:cubicBezTo>
                  <a:pt x="1059" y="1058"/>
                  <a:pt x="1063" y="1057"/>
                  <a:pt x="1066" y="1057"/>
                </a:cubicBezTo>
                <a:cubicBezTo>
                  <a:pt x="1082" y="1056"/>
                  <a:pt x="1097" y="1055"/>
                  <a:pt x="1112" y="1055"/>
                </a:cubicBezTo>
                <a:cubicBezTo>
                  <a:pt x="1124" y="1055"/>
                  <a:pt x="1124" y="1055"/>
                  <a:pt x="1124" y="1055"/>
                </a:cubicBezTo>
                <a:cubicBezTo>
                  <a:pt x="1135" y="1055"/>
                  <a:pt x="1135" y="1055"/>
                  <a:pt x="1135" y="1055"/>
                </a:cubicBezTo>
                <a:cubicBezTo>
                  <a:pt x="1143" y="1056"/>
                  <a:pt x="1151" y="1056"/>
                  <a:pt x="1158" y="1057"/>
                </a:cubicBezTo>
                <a:cubicBezTo>
                  <a:pt x="1166" y="1057"/>
                  <a:pt x="1174" y="1058"/>
                  <a:pt x="1181" y="1058"/>
                </a:cubicBezTo>
                <a:cubicBezTo>
                  <a:pt x="1205" y="1061"/>
                  <a:pt x="1205" y="1061"/>
                  <a:pt x="1205" y="1061"/>
                </a:cubicBezTo>
                <a:cubicBezTo>
                  <a:pt x="1251" y="1065"/>
                  <a:pt x="1251" y="1065"/>
                  <a:pt x="1251" y="1065"/>
                </a:cubicBezTo>
                <a:cubicBezTo>
                  <a:pt x="1267" y="1067"/>
                  <a:pt x="1283" y="1068"/>
                  <a:pt x="1299" y="1069"/>
                </a:cubicBezTo>
                <a:cubicBezTo>
                  <a:pt x="1306" y="1070"/>
                  <a:pt x="1315" y="1070"/>
                  <a:pt x="1322" y="1070"/>
                </a:cubicBezTo>
                <a:cubicBezTo>
                  <a:pt x="1326" y="1071"/>
                  <a:pt x="1330" y="1071"/>
                  <a:pt x="1334" y="1071"/>
                </a:cubicBezTo>
                <a:cubicBezTo>
                  <a:pt x="1340" y="1071"/>
                  <a:pt x="1340" y="1071"/>
                  <a:pt x="1340" y="1071"/>
                </a:cubicBezTo>
                <a:cubicBezTo>
                  <a:pt x="1343" y="1071"/>
                  <a:pt x="1343" y="1071"/>
                  <a:pt x="1343" y="1071"/>
                </a:cubicBezTo>
                <a:cubicBezTo>
                  <a:pt x="1344" y="1071"/>
                  <a:pt x="1345" y="1071"/>
                  <a:pt x="1346" y="1071"/>
                </a:cubicBezTo>
                <a:cubicBezTo>
                  <a:pt x="1362" y="1071"/>
                  <a:pt x="1378" y="1070"/>
                  <a:pt x="1394" y="1067"/>
                </a:cubicBezTo>
                <a:cubicBezTo>
                  <a:pt x="1406" y="1066"/>
                  <a:pt x="1406" y="1066"/>
                  <a:pt x="1406" y="1066"/>
                </a:cubicBezTo>
                <a:cubicBezTo>
                  <a:pt x="1418" y="1064"/>
                  <a:pt x="1418" y="1064"/>
                  <a:pt x="1418" y="1064"/>
                </a:cubicBezTo>
                <a:cubicBezTo>
                  <a:pt x="1426" y="1062"/>
                  <a:pt x="1434" y="1061"/>
                  <a:pt x="1441" y="1059"/>
                </a:cubicBezTo>
                <a:cubicBezTo>
                  <a:pt x="1449" y="1057"/>
                  <a:pt x="1457" y="1055"/>
                  <a:pt x="1464" y="1053"/>
                </a:cubicBezTo>
                <a:cubicBezTo>
                  <a:pt x="1472" y="1051"/>
                  <a:pt x="1480" y="1049"/>
                  <a:pt x="1487" y="1047"/>
                </a:cubicBezTo>
                <a:cubicBezTo>
                  <a:pt x="1503" y="1042"/>
                  <a:pt x="1518" y="1037"/>
                  <a:pt x="1532" y="1032"/>
                </a:cubicBezTo>
                <a:cubicBezTo>
                  <a:pt x="1547" y="1026"/>
                  <a:pt x="1562" y="1021"/>
                  <a:pt x="1577" y="1014"/>
                </a:cubicBezTo>
                <a:cubicBezTo>
                  <a:pt x="1582" y="1012"/>
                  <a:pt x="1582" y="1012"/>
                  <a:pt x="1582" y="1012"/>
                </a:cubicBezTo>
                <a:cubicBezTo>
                  <a:pt x="1582" y="1006"/>
                  <a:pt x="1582" y="1006"/>
                  <a:pt x="1582" y="1006"/>
                </a:cubicBezTo>
                <a:cubicBezTo>
                  <a:pt x="1576" y="4"/>
                  <a:pt x="1576" y="4"/>
                  <a:pt x="1576" y="4"/>
                </a:cubicBezTo>
                <a:cubicBezTo>
                  <a:pt x="1576" y="0"/>
                  <a:pt x="1576" y="0"/>
                  <a:pt x="1576" y="0"/>
                </a:cubicBezTo>
                <a:cubicBezTo>
                  <a:pt x="1572" y="1"/>
                  <a:pt x="1572" y="1"/>
                  <a:pt x="1572" y="1"/>
                </a:cubicBezTo>
                <a:cubicBezTo>
                  <a:pt x="1542" y="10"/>
                  <a:pt x="1542" y="10"/>
                  <a:pt x="1542" y="10"/>
                </a:cubicBezTo>
                <a:cubicBezTo>
                  <a:pt x="1537" y="12"/>
                  <a:pt x="1532" y="14"/>
                  <a:pt x="1527" y="15"/>
                </a:cubicBezTo>
                <a:cubicBezTo>
                  <a:pt x="1511" y="19"/>
                  <a:pt x="1511" y="19"/>
                  <a:pt x="1511" y="19"/>
                </a:cubicBezTo>
                <a:cubicBezTo>
                  <a:pt x="1496" y="22"/>
                  <a:pt x="1496" y="22"/>
                  <a:pt x="1496" y="22"/>
                </a:cubicBezTo>
                <a:cubicBezTo>
                  <a:pt x="1488" y="24"/>
                  <a:pt x="1488" y="24"/>
                  <a:pt x="1488" y="24"/>
                </a:cubicBezTo>
                <a:cubicBezTo>
                  <a:pt x="1485" y="25"/>
                  <a:pt x="1483" y="25"/>
                  <a:pt x="1480" y="26"/>
                </a:cubicBezTo>
                <a:cubicBezTo>
                  <a:pt x="1449" y="32"/>
                  <a:pt x="1449" y="32"/>
                  <a:pt x="1449" y="32"/>
                </a:cubicBezTo>
                <a:cubicBezTo>
                  <a:pt x="1444" y="33"/>
                  <a:pt x="1439" y="34"/>
                  <a:pt x="1433" y="35"/>
                </a:cubicBezTo>
                <a:cubicBezTo>
                  <a:pt x="1418" y="37"/>
                  <a:pt x="1418" y="37"/>
                  <a:pt x="1418" y="37"/>
                </a:cubicBezTo>
                <a:cubicBezTo>
                  <a:pt x="1402" y="39"/>
                  <a:pt x="1402" y="39"/>
                  <a:pt x="1402" y="39"/>
                </a:cubicBezTo>
                <a:cubicBezTo>
                  <a:pt x="1397" y="40"/>
                  <a:pt x="1391" y="41"/>
                  <a:pt x="1386" y="41"/>
                </a:cubicBezTo>
                <a:cubicBezTo>
                  <a:pt x="1376" y="43"/>
                  <a:pt x="1365" y="44"/>
                  <a:pt x="1355" y="45"/>
                </a:cubicBezTo>
                <a:cubicBezTo>
                  <a:pt x="1323" y="48"/>
                  <a:pt x="1323" y="48"/>
                  <a:pt x="1323" y="48"/>
                </a:cubicBezTo>
                <a:cubicBezTo>
                  <a:pt x="1318" y="48"/>
                  <a:pt x="1312" y="49"/>
                  <a:pt x="1307" y="49"/>
                </a:cubicBezTo>
                <a:cubicBezTo>
                  <a:pt x="1291" y="50"/>
                  <a:pt x="1291" y="50"/>
                  <a:pt x="1291" y="50"/>
                </a:cubicBezTo>
                <a:cubicBezTo>
                  <a:pt x="1275" y="51"/>
                  <a:pt x="1275" y="51"/>
                  <a:pt x="1275" y="51"/>
                </a:cubicBezTo>
                <a:cubicBezTo>
                  <a:pt x="1259" y="51"/>
                  <a:pt x="1259" y="51"/>
                  <a:pt x="1259" y="51"/>
                </a:cubicBezTo>
                <a:cubicBezTo>
                  <a:pt x="1249" y="52"/>
                  <a:pt x="1238" y="52"/>
                  <a:pt x="1228" y="52"/>
                </a:cubicBezTo>
                <a:cubicBezTo>
                  <a:pt x="1217" y="52"/>
                  <a:pt x="1206" y="53"/>
                  <a:pt x="1196" y="53"/>
                </a:cubicBezTo>
                <a:cubicBezTo>
                  <a:pt x="1185" y="52"/>
                  <a:pt x="1175" y="52"/>
                  <a:pt x="1164" y="52"/>
                </a:cubicBezTo>
                <a:cubicBezTo>
                  <a:pt x="1153" y="52"/>
                  <a:pt x="1143" y="52"/>
                  <a:pt x="1132" y="51"/>
                </a:cubicBezTo>
                <a:cubicBezTo>
                  <a:pt x="1116" y="51"/>
                  <a:pt x="1116" y="51"/>
                  <a:pt x="1116" y="51"/>
                </a:cubicBezTo>
                <a:cubicBezTo>
                  <a:pt x="1100" y="50"/>
                  <a:pt x="1100" y="50"/>
                  <a:pt x="1100" y="50"/>
                </a:cubicBezTo>
                <a:cubicBezTo>
                  <a:pt x="1090" y="49"/>
                  <a:pt x="1079" y="48"/>
                  <a:pt x="1069" y="47"/>
                </a:cubicBezTo>
                <a:cubicBezTo>
                  <a:pt x="1079" y="48"/>
                  <a:pt x="1090" y="49"/>
                  <a:pt x="1100" y="50"/>
                </a:cubicBezTo>
                <a:cubicBezTo>
                  <a:pt x="1116" y="51"/>
                  <a:pt x="1116" y="51"/>
                  <a:pt x="1116" y="51"/>
                </a:cubicBezTo>
                <a:cubicBezTo>
                  <a:pt x="1132" y="52"/>
                  <a:pt x="1132" y="52"/>
                  <a:pt x="1132" y="52"/>
                </a:cubicBezTo>
                <a:cubicBezTo>
                  <a:pt x="1143" y="53"/>
                  <a:pt x="1153" y="53"/>
                  <a:pt x="1164" y="53"/>
                </a:cubicBezTo>
                <a:cubicBezTo>
                  <a:pt x="1175" y="54"/>
                  <a:pt x="1185" y="54"/>
                  <a:pt x="1196" y="54"/>
                </a:cubicBezTo>
                <a:cubicBezTo>
                  <a:pt x="1206" y="54"/>
                  <a:pt x="1217" y="54"/>
                  <a:pt x="1228" y="54"/>
                </a:cubicBezTo>
                <a:cubicBezTo>
                  <a:pt x="1238" y="54"/>
                  <a:pt x="1249" y="54"/>
                  <a:pt x="1260" y="54"/>
                </a:cubicBezTo>
                <a:cubicBezTo>
                  <a:pt x="1275" y="53"/>
                  <a:pt x="1275" y="53"/>
                  <a:pt x="1275" y="53"/>
                </a:cubicBezTo>
                <a:cubicBezTo>
                  <a:pt x="1291" y="53"/>
                  <a:pt x="1291" y="53"/>
                  <a:pt x="1291" y="53"/>
                </a:cubicBezTo>
                <a:cubicBezTo>
                  <a:pt x="1307" y="52"/>
                  <a:pt x="1307" y="52"/>
                  <a:pt x="1307" y="52"/>
                </a:cubicBezTo>
                <a:cubicBezTo>
                  <a:pt x="1313" y="52"/>
                  <a:pt x="1318" y="51"/>
                  <a:pt x="1323" y="51"/>
                </a:cubicBezTo>
                <a:cubicBezTo>
                  <a:pt x="1355" y="48"/>
                  <a:pt x="1355" y="48"/>
                  <a:pt x="1355" y="48"/>
                </a:cubicBezTo>
                <a:cubicBezTo>
                  <a:pt x="1366" y="47"/>
                  <a:pt x="1376" y="46"/>
                  <a:pt x="1387" y="45"/>
                </a:cubicBezTo>
                <a:cubicBezTo>
                  <a:pt x="1392" y="44"/>
                  <a:pt x="1397" y="44"/>
                  <a:pt x="1403" y="43"/>
                </a:cubicBezTo>
                <a:cubicBezTo>
                  <a:pt x="1418" y="41"/>
                  <a:pt x="1418" y="41"/>
                  <a:pt x="1418" y="41"/>
                </a:cubicBezTo>
                <a:cubicBezTo>
                  <a:pt x="1434" y="39"/>
                  <a:pt x="1434" y="39"/>
                  <a:pt x="1434" y="39"/>
                </a:cubicBezTo>
                <a:cubicBezTo>
                  <a:pt x="1439" y="38"/>
                  <a:pt x="1445" y="37"/>
                  <a:pt x="1450" y="36"/>
                </a:cubicBezTo>
                <a:cubicBezTo>
                  <a:pt x="1481" y="30"/>
                  <a:pt x="1481" y="30"/>
                  <a:pt x="1481" y="30"/>
                </a:cubicBezTo>
                <a:cubicBezTo>
                  <a:pt x="1484" y="30"/>
                  <a:pt x="1486" y="30"/>
                  <a:pt x="1489" y="29"/>
                </a:cubicBezTo>
                <a:cubicBezTo>
                  <a:pt x="1497" y="27"/>
                  <a:pt x="1497" y="27"/>
                  <a:pt x="1497" y="27"/>
                </a:cubicBezTo>
                <a:cubicBezTo>
                  <a:pt x="1512" y="24"/>
                  <a:pt x="1512" y="24"/>
                  <a:pt x="1512" y="24"/>
                </a:cubicBezTo>
                <a:cubicBezTo>
                  <a:pt x="1528" y="20"/>
                  <a:pt x="1528" y="20"/>
                  <a:pt x="1528" y="20"/>
                </a:cubicBezTo>
                <a:cubicBezTo>
                  <a:pt x="1533" y="19"/>
                  <a:pt x="1538" y="17"/>
                  <a:pt x="1543" y="16"/>
                </a:cubicBezTo>
                <a:cubicBezTo>
                  <a:pt x="1570" y="8"/>
                  <a:pt x="1570" y="8"/>
                  <a:pt x="1570" y="8"/>
                </a:cubicBezTo>
                <a:cubicBezTo>
                  <a:pt x="1564" y="1000"/>
                  <a:pt x="1564" y="1000"/>
                  <a:pt x="1564" y="1000"/>
                </a:cubicBezTo>
                <a:cubicBezTo>
                  <a:pt x="1552" y="1006"/>
                  <a:pt x="1539" y="1010"/>
                  <a:pt x="1526" y="1015"/>
                </a:cubicBezTo>
                <a:cubicBezTo>
                  <a:pt x="1512" y="1020"/>
                  <a:pt x="1497" y="1025"/>
                  <a:pt x="1482" y="1029"/>
                </a:cubicBezTo>
                <a:cubicBezTo>
                  <a:pt x="1475" y="1031"/>
                  <a:pt x="1467" y="1033"/>
                  <a:pt x="1460" y="1035"/>
                </a:cubicBezTo>
                <a:cubicBezTo>
                  <a:pt x="1452" y="1037"/>
                  <a:pt x="1445" y="1039"/>
                  <a:pt x="1437" y="1040"/>
                </a:cubicBezTo>
                <a:cubicBezTo>
                  <a:pt x="1430" y="1042"/>
                  <a:pt x="1422" y="1043"/>
                  <a:pt x="1415" y="1045"/>
                </a:cubicBezTo>
                <a:cubicBezTo>
                  <a:pt x="1403" y="1046"/>
                  <a:pt x="1403" y="1046"/>
                  <a:pt x="1403" y="1046"/>
                </a:cubicBezTo>
                <a:cubicBezTo>
                  <a:pt x="1392" y="1048"/>
                  <a:pt x="1392" y="1048"/>
                  <a:pt x="1392" y="1048"/>
                </a:cubicBezTo>
                <a:cubicBezTo>
                  <a:pt x="1377" y="1050"/>
                  <a:pt x="1361" y="1051"/>
                  <a:pt x="1346" y="1051"/>
                </a:cubicBezTo>
                <a:cubicBezTo>
                  <a:pt x="1345" y="1051"/>
                  <a:pt x="1344" y="1051"/>
                  <a:pt x="1344" y="1051"/>
                </a:cubicBezTo>
                <a:cubicBezTo>
                  <a:pt x="1341" y="1051"/>
                  <a:pt x="1341" y="1051"/>
                  <a:pt x="1341" y="1051"/>
                </a:cubicBezTo>
                <a:cubicBezTo>
                  <a:pt x="1335" y="1050"/>
                  <a:pt x="1335" y="1050"/>
                  <a:pt x="1335" y="1050"/>
                </a:cubicBezTo>
                <a:cubicBezTo>
                  <a:pt x="1331" y="1050"/>
                  <a:pt x="1327" y="1050"/>
                  <a:pt x="1323" y="1050"/>
                </a:cubicBezTo>
                <a:cubicBezTo>
                  <a:pt x="1315" y="1049"/>
                  <a:pt x="1308" y="1049"/>
                  <a:pt x="1300" y="1048"/>
                </a:cubicBezTo>
                <a:cubicBezTo>
                  <a:pt x="1285" y="1047"/>
                  <a:pt x="1269" y="1046"/>
                  <a:pt x="1254" y="1044"/>
                </a:cubicBezTo>
                <a:cubicBezTo>
                  <a:pt x="1207" y="1039"/>
                  <a:pt x="1207" y="1039"/>
                  <a:pt x="1207" y="1039"/>
                </a:cubicBezTo>
                <a:cubicBezTo>
                  <a:pt x="1184" y="1036"/>
                  <a:pt x="1184" y="1036"/>
                  <a:pt x="1184" y="1036"/>
                </a:cubicBezTo>
                <a:cubicBezTo>
                  <a:pt x="1176" y="1036"/>
                  <a:pt x="1168" y="1035"/>
                  <a:pt x="1160" y="1034"/>
                </a:cubicBezTo>
                <a:cubicBezTo>
                  <a:pt x="1152" y="1034"/>
                  <a:pt x="1144" y="1033"/>
                  <a:pt x="1136" y="1033"/>
                </a:cubicBezTo>
                <a:cubicBezTo>
                  <a:pt x="1124" y="1032"/>
                  <a:pt x="1124" y="1032"/>
                  <a:pt x="1124" y="1032"/>
                </a:cubicBezTo>
                <a:cubicBezTo>
                  <a:pt x="1112" y="1032"/>
                  <a:pt x="1112" y="1032"/>
                  <a:pt x="1112" y="1032"/>
                </a:cubicBezTo>
                <a:cubicBezTo>
                  <a:pt x="1096" y="1032"/>
                  <a:pt x="1080" y="1032"/>
                  <a:pt x="1064" y="1034"/>
                </a:cubicBezTo>
                <a:cubicBezTo>
                  <a:pt x="1060" y="1034"/>
                  <a:pt x="1056" y="1035"/>
                  <a:pt x="1052" y="1035"/>
                </a:cubicBezTo>
                <a:cubicBezTo>
                  <a:pt x="1048" y="1036"/>
                  <a:pt x="1044" y="1036"/>
                  <a:pt x="1040" y="1037"/>
                </a:cubicBezTo>
                <a:cubicBezTo>
                  <a:pt x="1028" y="1039"/>
                  <a:pt x="1028" y="1039"/>
                  <a:pt x="1028" y="1039"/>
                </a:cubicBezTo>
                <a:cubicBezTo>
                  <a:pt x="1025" y="1039"/>
                  <a:pt x="1025" y="1039"/>
                  <a:pt x="1025" y="1039"/>
                </a:cubicBezTo>
                <a:cubicBezTo>
                  <a:pt x="1024" y="1040"/>
                  <a:pt x="1024" y="1040"/>
                  <a:pt x="1024" y="1040"/>
                </a:cubicBezTo>
                <a:cubicBezTo>
                  <a:pt x="1024" y="1040"/>
                  <a:pt x="1024" y="1040"/>
                  <a:pt x="1024" y="1040"/>
                </a:cubicBezTo>
                <a:cubicBezTo>
                  <a:pt x="1023" y="1040"/>
                  <a:pt x="1023" y="1040"/>
                  <a:pt x="1023" y="1040"/>
                </a:cubicBezTo>
                <a:cubicBezTo>
                  <a:pt x="1022" y="1040"/>
                  <a:pt x="1022" y="1040"/>
                  <a:pt x="1022" y="1040"/>
                </a:cubicBezTo>
                <a:cubicBezTo>
                  <a:pt x="1016" y="1042"/>
                  <a:pt x="1016" y="1042"/>
                  <a:pt x="1016" y="1042"/>
                </a:cubicBezTo>
                <a:cubicBezTo>
                  <a:pt x="1005" y="1044"/>
                  <a:pt x="1005" y="1044"/>
                  <a:pt x="1005" y="1044"/>
                </a:cubicBezTo>
                <a:cubicBezTo>
                  <a:pt x="993" y="1048"/>
                  <a:pt x="993" y="1048"/>
                  <a:pt x="993" y="1048"/>
                </a:cubicBezTo>
                <a:cubicBezTo>
                  <a:pt x="985" y="1050"/>
                  <a:pt x="978" y="1052"/>
                  <a:pt x="970" y="1055"/>
                </a:cubicBezTo>
                <a:cubicBezTo>
                  <a:pt x="955" y="1060"/>
                  <a:pt x="940" y="1066"/>
                  <a:pt x="925" y="1072"/>
                </a:cubicBezTo>
                <a:cubicBezTo>
                  <a:pt x="911" y="1079"/>
                  <a:pt x="896" y="1086"/>
                  <a:pt x="882" y="1093"/>
                </a:cubicBezTo>
                <a:cubicBezTo>
                  <a:pt x="872" y="1099"/>
                  <a:pt x="872" y="1099"/>
                  <a:pt x="872" y="1099"/>
                </a:cubicBezTo>
                <a:cubicBezTo>
                  <a:pt x="861" y="1105"/>
                  <a:pt x="861" y="1105"/>
                  <a:pt x="861" y="1105"/>
                </a:cubicBezTo>
                <a:cubicBezTo>
                  <a:pt x="858" y="1107"/>
                  <a:pt x="854" y="1109"/>
                  <a:pt x="851" y="1112"/>
                </a:cubicBezTo>
                <a:cubicBezTo>
                  <a:pt x="839" y="106"/>
                  <a:pt x="839" y="106"/>
                  <a:pt x="839" y="106"/>
                </a:cubicBezTo>
                <a:cubicBezTo>
                  <a:pt x="826" y="1112"/>
                  <a:pt x="826" y="1112"/>
                  <a:pt x="826" y="1112"/>
                </a:cubicBezTo>
                <a:cubicBezTo>
                  <a:pt x="823" y="1109"/>
                  <a:pt x="819" y="1107"/>
                  <a:pt x="816" y="1105"/>
                </a:cubicBezTo>
                <a:cubicBezTo>
                  <a:pt x="805" y="1099"/>
                  <a:pt x="805" y="1099"/>
                  <a:pt x="805" y="1099"/>
                </a:cubicBezTo>
                <a:cubicBezTo>
                  <a:pt x="795" y="1093"/>
                  <a:pt x="795" y="1093"/>
                  <a:pt x="795" y="1093"/>
                </a:cubicBezTo>
                <a:cubicBezTo>
                  <a:pt x="781" y="1086"/>
                  <a:pt x="766" y="1079"/>
                  <a:pt x="752" y="1072"/>
                </a:cubicBezTo>
                <a:cubicBezTo>
                  <a:pt x="737" y="1066"/>
                  <a:pt x="722" y="1060"/>
                  <a:pt x="707" y="1055"/>
                </a:cubicBezTo>
                <a:cubicBezTo>
                  <a:pt x="699" y="1052"/>
                  <a:pt x="692" y="1050"/>
                  <a:pt x="684" y="1048"/>
                </a:cubicBezTo>
                <a:cubicBezTo>
                  <a:pt x="672" y="1044"/>
                  <a:pt x="672" y="1044"/>
                  <a:pt x="672" y="1044"/>
                </a:cubicBezTo>
                <a:cubicBezTo>
                  <a:pt x="661" y="1042"/>
                  <a:pt x="661" y="1042"/>
                  <a:pt x="661" y="1042"/>
                </a:cubicBezTo>
                <a:cubicBezTo>
                  <a:pt x="655" y="1040"/>
                  <a:pt x="655" y="1040"/>
                  <a:pt x="655" y="1040"/>
                </a:cubicBezTo>
                <a:cubicBezTo>
                  <a:pt x="654" y="1040"/>
                  <a:pt x="654" y="1040"/>
                  <a:pt x="654" y="1040"/>
                </a:cubicBezTo>
                <a:cubicBezTo>
                  <a:pt x="653" y="1040"/>
                  <a:pt x="653" y="1040"/>
                  <a:pt x="653" y="1040"/>
                </a:cubicBezTo>
                <a:cubicBezTo>
                  <a:pt x="653" y="1040"/>
                  <a:pt x="653" y="1040"/>
                  <a:pt x="653" y="1040"/>
                </a:cubicBezTo>
                <a:cubicBezTo>
                  <a:pt x="652" y="1039"/>
                  <a:pt x="652" y="1039"/>
                  <a:pt x="652" y="1039"/>
                </a:cubicBezTo>
                <a:cubicBezTo>
                  <a:pt x="649" y="1039"/>
                  <a:pt x="649" y="1039"/>
                  <a:pt x="649" y="1039"/>
                </a:cubicBezTo>
                <a:cubicBezTo>
                  <a:pt x="637" y="1037"/>
                  <a:pt x="637" y="1037"/>
                  <a:pt x="637" y="1037"/>
                </a:cubicBezTo>
                <a:cubicBezTo>
                  <a:pt x="633" y="1036"/>
                  <a:pt x="629" y="1036"/>
                  <a:pt x="625" y="1035"/>
                </a:cubicBezTo>
                <a:cubicBezTo>
                  <a:pt x="621" y="1035"/>
                  <a:pt x="617" y="1034"/>
                  <a:pt x="613" y="1034"/>
                </a:cubicBezTo>
                <a:cubicBezTo>
                  <a:pt x="597" y="1032"/>
                  <a:pt x="581" y="1032"/>
                  <a:pt x="565" y="1032"/>
                </a:cubicBezTo>
                <a:cubicBezTo>
                  <a:pt x="553" y="1032"/>
                  <a:pt x="553" y="1032"/>
                  <a:pt x="553" y="1032"/>
                </a:cubicBezTo>
                <a:cubicBezTo>
                  <a:pt x="541" y="1033"/>
                  <a:pt x="541" y="1033"/>
                  <a:pt x="541" y="1033"/>
                </a:cubicBezTo>
                <a:cubicBezTo>
                  <a:pt x="533" y="1033"/>
                  <a:pt x="525" y="1034"/>
                  <a:pt x="517" y="1034"/>
                </a:cubicBezTo>
                <a:cubicBezTo>
                  <a:pt x="509" y="1035"/>
                  <a:pt x="501" y="1036"/>
                  <a:pt x="493" y="1036"/>
                </a:cubicBezTo>
                <a:cubicBezTo>
                  <a:pt x="470" y="1039"/>
                  <a:pt x="470" y="1039"/>
                  <a:pt x="470" y="1039"/>
                </a:cubicBezTo>
                <a:cubicBezTo>
                  <a:pt x="423" y="1044"/>
                  <a:pt x="423" y="1044"/>
                  <a:pt x="423" y="1044"/>
                </a:cubicBezTo>
                <a:cubicBezTo>
                  <a:pt x="408" y="1046"/>
                  <a:pt x="392" y="1047"/>
                  <a:pt x="377" y="1048"/>
                </a:cubicBezTo>
                <a:cubicBezTo>
                  <a:pt x="369" y="1049"/>
                  <a:pt x="362" y="1049"/>
                  <a:pt x="354" y="1050"/>
                </a:cubicBezTo>
                <a:cubicBezTo>
                  <a:pt x="350" y="1050"/>
                  <a:pt x="346" y="1050"/>
                  <a:pt x="342" y="1050"/>
                </a:cubicBezTo>
                <a:cubicBezTo>
                  <a:pt x="336" y="1051"/>
                  <a:pt x="336" y="1051"/>
                  <a:pt x="336" y="1051"/>
                </a:cubicBezTo>
                <a:cubicBezTo>
                  <a:pt x="333" y="1051"/>
                  <a:pt x="333" y="1051"/>
                  <a:pt x="333" y="1051"/>
                </a:cubicBezTo>
                <a:cubicBezTo>
                  <a:pt x="333" y="1051"/>
                  <a:pt x="332" y="1051"/>
                  <a:pt x="331" y="1051"/>
                </a:cubicBezTo>
                <a:cubicBezTo>
                  <a:pt x="316" y="1051"/>
                  <a:pt x="300" y="1050"/>
                  <a:pt x="285" y="1048"/>
                </a:cubicBezTo>
                <a:cubicBezTo>
                  <a:pt x="274" y="1046"/>
                  <a:pt x="274" y="1046"/>
                  <a:pt x="274" y="1046"/>
                </a:cubicBezTo>
                <a:cubicBezTo>
                  <a:pt x="262" y="1045"/>
                  <a:pt x="262" y="1045"/>
                  <a:pt x="262" y="1045"/>
                </a:cubicBezTo>
                <a:cubicBezTo>
                  <a:pt x="255" y="1043"/>
                  <a:pt x="247" y="1042"/>
                  <a:pt x="240" y="1040"/>
                </a:cubicBezTo>
                <a:cubicBezTo>
                  <a:pt x="232" y="1039"/>
                  <a:pt x="225" y="1037"/>
                  <a:pt x="217" y="1035"/>
                </a:cubicBezTo>
                <a:cubicBezTo>
                  <a:pt x="210" y="1033"/>
                  <a:pt x="202" y="1031"/>
                  <a:pt x="195" y="1029"/>
                </a:cubicBezTo>
                <a:cubicBezTo>
                  <a:pt x="180" y="1025"/>
                  <a:pt x="165" y="1020"/>
                  <a:pt x="151" y="1015"/>
                </a:cubicBezTo>
                <a:cubicBezTo>
                  <a:pt x="138" y="1010"/>
                  <a:pt x="125" y="1006"/>
                  <a:pt x="113" y="1000"/>
                </a:cubicBezTo>
                <a:cubicBezTo>
                  <a:pt x="107" y="8"/>
                  <a:pt x="107" y="8"/>
                  <a:pt x="107" y="8"/>
                </a:cubicBezTo>
                <a:cubicBezTo>
                  <a:pt x="134" y="16"/>
                  <a:pt x="134" y="16"/>
                  <a:pt x="134" y="16"/>
                </a:cubicBezTo>
                <a:cubicBezTo>
                  <a:pt x="139" y="17"/>
                  <a:pt x="144" y="19"/>
                  <a:pt x="149" y="20"/>
                </a:cubicBezTo>
                <a:cubicBezTo>
                  <a:pt x="165" y="24"/>
                  <a:pt x="165" y="24"/>
                  <a:pt x="165" y="24"/>
                </a:cubicBezTo>
                <a:cubicBezTo>
                  <a:pt x="180" y="27"/>
                  <a:pt x="180" y="27"/>
                  <a:pt x="180" y="27"/>
                </a:cubicBezTo>
                <a:cubicBezTo>
                  <a:pt x="188" y="29"/>
                  <a:pt x="188" y="29"/>
                  <a:pt x="188" y="29"/>
                </a:cubicBezTo>
                <a:cubicBezTo>
                  <a:pt x="191" y="30"/>
                  <a:pt x="193" y="30"/>
                  <a:pt x="196" y="30"/>
                </a:cubicBezTo>
                <a:cubicBezTo>
                  <a:pt x="227" y="36"/>
                  <a:pt x="227" y="36"/>
                  <a:pt x="227" y="36"/>
                </a:cubicBezTo>
                <a:cubicBezTo>
                  <a:pt x="232" y="37"/>
                  <a:pt x="238" y="38"/>
                  <a:pt x="243" y="39"/>
                </a:cubicBezTo>
                <a:cubicBezTo>
                  <a:pt x="259" y="41"/>
                  <a:pt x="259" y="41"/>
                  <a:pt x="259" y="41"/>
                </a:cubicBezTo>
                <a:cubicBezTo>
                  <a:pt x="275" y="43"/>
                  <a:pt x="275" y="43"/>
                  <a:pt x="275" y="43"/>
                </a:cubicBezTo>
                <a:cubicBezTo>
                  <a:pt x="280" y="44"/>
                  <a:pt x="285" y="44"/>
                  <a:pt x="290" y="45"/>
                </a:cubicBezTo>
                <a:cubicBezTo>
                  <a:pt x="301" y="46"/>
                  <a:pt x="311" y="47"/>
                  <a:pt x="322" y="48"/>
                </a:cubicBezTo>
                <a:cubicBezTo>
                  <a:pt x="354" y="51"/>
                  <a:pt x="354" y="51"/>
                  <a:pt x="354" y="51"/>
                </a:cubicBezTo>
                <a:cubicBezTo>
                  <a:pt x="359" y="51"/>
                  <a:pt x="364" y="52"/>
                  <a:pt x="370" y="52"/>
                </a:cubicBezTo>
                <a:cubicBezTo>
                  <a:pt x="386" y="53"/>
                  <a:pt x="386" y="53"/>
                  <a:pt x="386" y="53"/>
                </a:cubicBezTo>
                <a:cubicBezTo>
                  <a:pt x="402" y="53"/>
                  <a:pt x="402" y="53"/>
                  <a:pt x="402" y="53"/>
                </a:cubicBezTo>
                <a:cubicBezTo>
                  <a:pt x="417" y="54"/>
                  <a:pt x="417" y="54"/>
                  <a:pt x="417" y="54"/>
                </a:cubicBezTo>
                <a:cubicBezTo>
                  <a:pt x="428" y="54"/>
                  <a:pt x="439" y="54"/>
                  <a:pt x="449" y="54"/>
                </a:cubicBezTo>
                <a:cubicBezTo>
                  <a:pt x="460" y="54"/>
                  <a:pt x="471" y="54"/>
                  <a:pt x="481" y="54"/>
                </a:cubicBezTo>
                <a:cubicBezTo>
                  <a:pt x="492" y="54"/>
                  <a:pt x="502" y="54"/>
                  <a:pt x="513" y="53"/>
                </a:cubicBezTo>
                <a:cubicBezTo>
                  <a:pt x="524" y="53"/>
                  <a:pt x="534" y="53"/>
                  <a:pt x="545" y="52"/>
                </a:cubicBezTo>
                <a:cubicBezTo>
                  <a:pt x="561" y="51"/>
                  <a:pt x="561" y="51"/>
                  <a:pt x="561" y="51"/>
                </a:cubicBezTo>
                <a:cubicBezTo>
                  <a:pt x="577" y="50"/>
                  <a:pt x="577" y="50"/>
                  <a:pt x="577" y="50"/>
                </a:cubicBezTo>
                <a:cubicBezTo>
                  <a:pt x="587" y="49"/>
                  <a:pt x="598" y="48"/>
                  <a:pt x="608" y="47"/>
                </a:cubicBezTo>
                <a:cubicBezTo>
                  <a:pt x="598" y="48"/>
                  <a:pt x="587" y="49"/>
                  <a:pt x="577" y="50"/>
                </a:cubicBezTo>
                <a:cubicBezTo>
                  <a:pt x="561" y="51"/>
                  <a:pt x="561" y="51"/>
                  <a:pt x="561" y="51"/>
                </a:cubicBezTo>
                <a:cubicBezTo>
                  <a:pt x="545" y="51"/>
                  <a:pt x="545" y="51"/>
                  <a:pt x="545" y="51"/>
                </a:cubicBezTo>
                <a:cubicBezTo>
                  <a:pt x="534" y="52"/>
                  <a:pt x="524" y="52"/>
                  <a:pt x="513" y="52"/>
                </a:cubicBezTo>
                <a:cubicBezTo>
                  <a:pt x="502" y="52"/>
                  <a:pt x="492" y="52"/>
                  <a:pt x="481" y="53"/>
                </a:cubicBezTo>
                <a:cubicBezTo>
                  <a:pt x="471" y="53"/>
                  <a:pt x="460" y="52"/>
                  <a:pt x="449" y="52"/>
                </a:cubicBezTo>
                <a:cubicBezTo>
                  <a:pt x="439" y="52"/>
                  <a:pt x="428" y="52"/>
                  <a:pt x="418" y="51"/>
                </a:cubicBezTo>
                <a:cubicBezTo>
                  <a:pt x="402" y="51"/>
                  <a:pt x="402" y="51"/>
                  <a:pt x="402" y="51"/>
                </a:cubicBezTo>
                <a:cubicBezTo>
                  <a:pt x="386" y="50"/>
                  <a:pt x="386" y="50"/>
                  <a:pt x="386" y="50"/>
                </a:cubicBezTo>
                <a:cubicBezTo>
                  <a:pt x="370" y="49"/>
                  <a:pt x="370" y="49"/>
                  <a:pt x="370" y="49"/>
                </a:cubicBezTo>
                <a:cubicBezTo>
                  <a:pt x="365" y="49"/>
                  <a:pt x="359" y="48"/>
                  <a:pt x="354" y="48"/>
                </a:cubicBezTo>
                <a:cubicBezTo>
                  <a:pt x="322" y="45"/>
                  <a:pt x="322" y="45"/>
                  <a:pt x="322" y="45"/>
                </a:cubicBezTo>
                <a:cubicBezTo>
                  <a:pt x="312" y="44"/>
                  <a:pt x="301" y="43"/>
                  <a:pt x="291" y="41"/>
                </a:cubicBezTo>
                <a:cubicBezTo>
                  <a:pt x="286" y="41"/>
                  <a:pt x="280" y="40"/>
                  <a:pt x="275" y="39"/>
                </a:cubicBezTo>
                <a:cubicBezTo>
                  <a:pt x="259" y="37"/>
                  <a:pt x="259" y="37"/>
                  <a:pt x="259" y="37"/>
                </a:cubicBezTo>
                <a:cubicBezTo>
                  <a:pt x="244" y="35"/>
                  <a:pt x="244" y="35"/>
                  <a:pt x="244" y="35"/>
                </a:cubicBezTo>
                <a:cubicBezTo>
                  <a:pt x="238" y="34"/>
                  <a:pt x="233" y="33"/>
                  <a:pt x="228" y="32"/>
                </a:cubicBezTo>
                <a:cubicBezTo>
                  <a:pt x="197" y="26"/>
                  <a:pt x="197" y="26"/>
                  <a:pt x="197" y="26"/>
                </a:cubicBezTo>
                <a:cubicBezTo>
                  <a:pt x="194" y="25"/>
                  <a:pt x="192" y="25"/>
                  <a:pt x="189" y="24"/>
                </a:cubicBezTo>
                <a:cubicBezTo>
                  <a:pt x="181" y="22"/>
                  <a:pt x="181" y="22"/>
                  <a:pt x="181" y="22"/>
                </a:cubicBezTo>
                <a:cubicBezTo>
                  <a:pt x="166" y="19"/>
                  <a:pt x="166" y="19"/>
                  <a:pt x="166" y="19"/>
                </a:cubicBezTo>
                <a:cubicBezTo>
                  <a:pt x="150" y="15"/>
                  <a:pt x="150" y="15"/>
                  <a:pt x="150" y="15"/>
                </a:cubicBezTo>
                <a:cubicBezTo>
                  <a:pt x="145" y="14"/>
                  <a:pt x="140" y="12"/>
                  <a:pt x="135" y="10"/>
                </a:cubicBezTo>
                <a:cubicBezTo>
                  <a:pt x="105" y="1"/>
                  <a:pt x="105" y="1"/>
                  <a:pt x="105" y="1"/>
                </a:cubicBezTo>
                <a:cubicBezTo>
                  <a:pt x="101" y="0"/>
                  <a:pt x="101" y="0"/>
                  <a:pt x="101" y="0"/>
                </a:cubicBezTo>
                <a:cubicBezTo>
                  <a:pt x="101" y="4"/>
                  <a:pt x="101" y="4"/>
                  <a:pt x="101" y="4"/>
                </a:cubicBezTo>
                <a:cubicBezTo>
                  <a:pt x="95" y="1006"/>
                  <a:pt x="95" y="1006"/>
                  <a:pt x="95" y="1006"/>
                </a:cubicBezTo>
                <a:cubicBezTo>
                  <a:pt x="95" y="1012"/>
                  <a:pt x="95" y="1012"/>
                  <a:pt x="95" y="1012"/>
                </a:cubicBezTo>
                <a:cubicBezTo>
                  <a:pt x="100" y="1014"/>
                  <a:pt x="100" y="1014"/>
                  <a:pt x="100" y="1014"/>
                </a:cubicBezTo>
                <a:cubicBezTo>
                  <a:pt x="115" y="1021"/>
                  <a:pt x="130" y="1026"/>
                  <a:pt x="145" y="1032"/>
                </a:cubicBezTo>
                <a:cubicBezTo>
                  <a:pt x="159" y="1037"/>
                  <a:pt x="174" y="1042"/>
                  <a:pt x="190" y="1047"/>
                </a:cubicBezTo>
                <a:cubicBezTo>
                  <a:pt x="197" y="1049"/>
                  <a:pt x="205" y="1051"/>
                  <a:pt x="213" y="1053"/>
                </a:cubicBezTo>
                <a:cubicBezTo>
                  <a:pt x="220" y="1055"/>
                  <a:pt x="228" y="1057"/>
                  <a:pt x="236" y="1059"/>
                </a:cubicBezTo>
                <a:cubicBezTo>
                  <a:pt x="243" y="1061"/>
                  <a:pt x="251" y="1062"/>
                  <a:pt x="259" y="1064"/>
                </a:cubicBezTo>
                <a:cubicBezTo>
                  <a:pt x="271" y="1066"/>
                  <a:pt x="271" y="1066"/>
                  <a:pt x="271" y="1066"/>
                </a:cubicBezTo>
                <a:cubicBezTo>
                  <a:pt x="283" y="1067"/>
                  <a:pt x="283" y="1067"/>
                  <a:pt x="283" y="1067"/>
                </a:cubicBezTo>
                <a:cubicBezTo>
                  <a:pt x="299" y="1070"/>
                  <a:pt x="315" y="1071"/>
                  <a:pt x="331" y="1071"/>
                </a:cubicBezTo>
                <a:cubicBezTo>
                  <a:pt x="332" y="1071"/>
                  <a:pt x="333" y="1071"/>
                  <a:pt x="334" y="1071"/>
                </a:cubicBezTo>
                <a:cubicBezTo>
                  <a:pt x="337" y="1071"/>
                  <a:pt x="337" y="1071"/>
                  <a:pt x="337" y="1071"/>
                </a:cubicBezTo>
                <a:cubicBezTo>
                  <a:pt x="343" y="1071"/>
                  <a:pt x="343" y="1071"/>
                  <a:pt x="343" y="1071"/>
                </a:cubicBezTo>
                <a:cubicBezTo>
                  <a:pt x="355" y="1070"/>
                  <a:pt x="355" y="1070"/>
                  <a:pt x="355" y="1070"/>
                </a:cubicBezTo>
                <a:cubicBezTo>
                  <a:pt x="363" y="1070"/>
                  <a:pt x="371" y="1070"/>
                  <a:pt x="378" y="1069"/>
                </a:cubicBezTo>
                <a:cubicBezTo>
                  <a:pt x="394" y="1068"/>
                  <a:pt x="410" y="1067"/>
                  <a:pt x="426" y="1065"/>
                </a:cubicBezTo>
                <a:cubicBezTo>
                  <a:pt x="472" y="1061"/>
                  <a:pt x="472" y="1061"/>
                  <a:pt x="472" y="1061"/>
                </a:cubicBezTo>
                <a:cubicBezTo>
                  <a:pt x="496" y="1058"/>
                  <a:pt x="496" y="1058"/>
                  <a:pt x="496" y="1058"/>
                </a:cubicBezTo>
                <a:cubicBezTo>
                  <a:pt x="503" y="1058"/>
                  <a:pt x="511" y="1057"/>
                  <a:pt x="519" y="1057"/>
                </a:cubicBezTo>
                <a:cubicBezTo>
                  <a:pt x="526" y="1056"/>
                  <a:pt x="534" y="1056"/>
                  <a:pt x="542" y="1055"/>
                </a:cubicBezTo>
                <a:cubicBezTo>
                  <a:pt x="553" y="1055"/>
                  <a:pt x="553" y="1055"/>
                  <a:pt x="553" y="1055"/>
                </a:cubicBezTo>
                <a:cubicBezTo>
                  <a:pt x="565" y="1055"/>
                  <a:pt x="565" y="1055"/>
                  <a:pt x="565" y="1055"/>
                </a:cubicBezTo>
                <a:cubicBezTo>
                  <a:pt x="580" y="1055"/>
                  <a:pt x="595" y="1056"/>
                  <a:pt x="611" y="1057"/>
                </a:cubicBezTo>
                <a:cubicBezTo>
                  <a:pt x="614" y="1057"/>
                  <a:pt x="618" y="1058"/>
                  <a:pt x="622" y="1058"/>
                </a:cubicBezTo>
                <a:cubicBezTo>
                  <a:pt x="626" y="1059"/>
                  <a:pt x="629" y="1059"/>
                  <a:pt x="633" y="1060"/>
                </a:cubicBezTo>
                <a:cubicBezTo>
                  <a:pt x="644" y="1062"/>
                  <a:pt x="644" y="1062"/>
                  <a:pt x="644" y="1062"/>
                </a:cubicBezTo>
                <a:cubicBezTo>
                  <a:pt x="647" y="1063"/>
                  <a:pt x="647" y="1063"/>
                  <a:pt x="647" y="1063"/>
                </a:cubicBezTo>
                <a:cubicBezTo>
                  <a:pt x="648" y="1063"/>
                  <a:pt x="648" y="1063"/>
                  <a:pt x="648" y="1063"/>
                </a:cubicBezTo>
                <a:cubicBezTo>
                  <a:pt x="649" y="1063"/>
                  <a:pt x="649" y="1063"/>
                  <a:pt x="649" y="1063"/>
                </a:cubicBezTo>
                <a:cubicBezTo>
                  <a:pt x="655" y="1065"/>
                  <a:pt x="655" y="1065"/>
                  <a:pt x="655" y="1065"/>
                </a:cubicBezTo>
                <a:cubicBezTo>
                  <a:pt x="666" y="1068"/>
                  <a:pt x="666" y="1068"/>
                  <a:pt x="666" y="1068"/>
                </a:cubicBezTo>
                <a:cubicBezTo>
                  <a:pt x="677" y="1071"/>
                  <a:pt x="677" y="1071"/>
                  <a:pt x="677" y="1071"/>
                </a:cubicBezTo>
                <a:cubicBezTo>
                  <a:pt x="684" y="1073"/>
                  <a:pt x="692" y="1076"/>
                  <a:pt x="699" y="1078"/>
                </a:cubicBezTo>
                <a:cubicBezTo>
                  <a:pt x="711" y="1082"/>
                  <a:pt x="722" y="1087"/>
                  <a:pt x="734" y="1092"/>
                </a:cubicBezTo>
                <a:cubicBezTo>
                  <a:pt x="725" y="1090"/>
                  <a:pt x="716" y="1088"/>
                  <a:pt x="708" y="1087"/>
                </a:cubicBezTo>
                <a:cubicBezTo>
                  <a:pt x="703" y="1087"/>
                  <a:pt x="699" y="1086"/>
                  <a:pt x="694" y="1085"/>
                </a:cubicBezTo>
                <a:cubicBezTo>
                  <a:pt x="680" y="1084"/>
                  <a:pt x="680" y="1084"/>
                  <a:pt x="680" y="1084"/>
                </a:cubicBezTo>
                <a:cubicBezTo>
                  <a:pt x="674" y="1084"/>
                  <a:pt x="674" y="1084"/>
                  <a:pt x="674" y="1084"/>
                </a:cubicBezTo>
                <a:cubicBezTo>
                  <a:pt x="667" y="1083"/>
                  <a:pt x="667" y="1083"/>
                  <a:pt x="667" y="1083"/>
                </a:cubicBezTo>
                <a:cubicBezTo>
                  <a:pt x="653" y="1083"/>
                  <a:pt x="653" y="1083"/>
                  <a:pt x="653" y="1083"/>
                </a:cubicBezTo>
                <a:cubicBezTo>
                  <a:pt x="649" y="1083"/>
                  <a:pt x="644" y="1083"/>
                  <a:pt x="639" y="1083"/>
                </a:cubicBezTo>
                <a:cubicBezTo>
                  <a:pt x="625" y="1083"/>
                  <a:pt x="625" y="1083"/>
                  <a:pt x="625" y="1083"/>
                </a:cubicBezTo>
                <a:cubicBezTo>
                  <a:pt x="623" y="1083"/>
                  <a:pt x="621" y="1083"/>
                  <a:pt x="618" y="1083"/>
                </a:cubicBezTo>
                <a:cubicBezTo>
                  <a:pt x="612" y="1084"/>
                  <a:pt x="612" y="1084"/>
                  <a:pt x="612" y="1084"/>
                </a:cubicBezTo>
                <a:cubicBezTo>
                  <a:pt x="599" y="1085"/>
                  <a:pt x="599" y="1085"/>
                  <a:pt x="599" y="1085"/>
                </a:cubicBezTo>
                <a:cubicBezTo>
                  <a:pt x="595" y="1085"/>
                  <a:pt x="595" y="1085"/>
                  <a:pt x="595" y="1085"/>
                </a:cubicBezTo>
                <a:cubicBezTo>
                  <a:pt x="592" y="1086"/>
                  <a:pt x="592" y="1086"/>
                  <a:pt x="592" y="1086"/>
                </a:cubicBezTo>
                <a:cubicBezTo>
                  <a:pt x="585" y="1087"/>
                  <a:pt x="585" y="1087"/>
                  <a:pt x="585" y="1087"/>
                </a:cubicBezTo>
                <a:cubicBezTo>
                  <a:pt x="572" y="1088"/>
                  <a:pt x="572" y="1088"/>
                  <a:pt x="572" y="1088"/>
                </a:cubicBezTo>
                <a:cubicBezTo>
                  <a:pt x="555" y="1091"/>
                  <a:pt x="537" y="1094"/>
                  <a:pt x="520" y="1097"/>
                </a:cubicBezTo>
                <a:cubicBezTo>
                  <a:pt x="512" y="1099"/>
                  <a:pt x="503" y="1101"/>
                  <a:pt x="495" y="1103"/>
                </a:cubicBezTo>
                <a:cubicBezTo>
                  <a:pt x="470" y="1108"/>
                  <a:pt x="470" y="1108"/>
                  <a:pt x="470" y="1108"/>
                </a:cubicBezTo>
                <a:cubicBezTo>
                  <a:pt x="420" y="1118"/>
                  <a:pt x="420" y="1118"/>
                  <a:pt x="420" y="1118"/>
                </a:cubicBezTo>
                <a:cubicBezTo>
                  <a:pt x="404" y="1121"/>
                  <a:pt x="387" y="1125"/>
                  <a:pt x="371" y="1127"/>
                </a:cubicBezTo>
                <a:cubicBezTo>
                  <a:pt x="354" y="1130"/>
                  <a:pt x="338" y="1132"/>
                  <a:pt x="321" y="1135"/>
                </a:cubicBezTo>
                <a:cubicBezTo>
                  <a:pt x="296" y="1137"/>
                  <a:pt x="296" y="1137"/>
                  <a:pt x="296" y="1137"/>
                </a:cubicBezTo>
                <a:cubicBezTo>
                  <a:pt x="284" y="1139"/>
                  <a:pt x="284" y="1139"/>
                  <a:pt x="284" y="1139"/>
                </a:cubicBezTo>
                <a:cubicBezTo>
                  <a:pt x="271" y="1140"/>
                  <a:pt x="271" y="1140"/>
                  <a:pt x="271" y="1140"/>
                </a:cubicBezTo>
                <a:cubicBezTo>
                  <a:pt x="246" y="1141"/>
                  <a:pt x="246" y="1141"/>
                  <a:pt x="246" y="1141"/>
                </a:cubicBezTo>
                <a:cubicBezTo>
                  <a:pt x="238" y="1142"/>
                  <a:pt x="230" y="1142"/>
                  <a:pt x="222" y="1142"/>
                </a:cubicBezTo>
                <a:cubicBezTo>
                  <a:pt x="205" y="1143"/>
                  <a:pt x="188" y="1142"/>
                  <a:pt x="172" y="1142"/>
                </a:cubicBezTo>
                <a:cubicBezTo>
                  <a:pt x="163" y="1142"/>
                  <a:pt x="155" y="1141"/>
                  <a:pt x="147" y="1140"/>
                </a:cubicBezTo>
                <a:cubicBezTo>
                  <a:pt x="122" y="1139"/>
                  <a:pt x="122" y="1139"/>
                  <a:pt x="122" y="1139"/>
                </a:cubicBezTo>
                <a:cubicBezTo>
                  <a:pt x="105" y="1137"/>
                  <a:pt x="88" y="1135"/>
                  <a:pt x="72" y="1133"/>
                </a:cubicBezTo>
                <a:cubicBezTo>
                  <a:pt x="36" y="1127"/>
                  <a:pt x="36" y="1127"/>
                  <a:pt x="36" y="1127"/>
                </a:cubicBezTo>
                <a:cubicBezTo>
                  <a:pt x="19" y="159"/>
                  <a:pt x="19" y="159"/>
                  <a:pt x="19" y="159"/>
                </a:cubicBezTo>
                <a:cubicBezTo>
                  <a:pt x="1" y="1142"/>
                  <a:pt x="1" y="1142"/>
                  <a:pt x="1" y="1142"/>
                </a:cubicBezTo>
                <a:cubicBezTo>
                  <a:pt x="0" y="1157"/>
                  <a:pt x="0" y="1157"/>
                  <a:pt x="0" y="1157"/>
                </a:cubicBezTo>
                <a:cubicBezTo>
                  <a:pt x="15" y="1160"/>
                  <a:pt x="15" y="1160"/>
                  <a:pt x="15" y="1160"/>
                </a:cubicBezTo>
                <a:cubicBezTo>
                  <a:pt x="66" y="1170"/>
                  <a:pt x="66" y="1170"/>
                  <a:pt x="66" y="1170"/>
                </a:cubicBezTo>
                <a:cubicBezTo>
                  <a:pt x="83" y="1173"/>
                  <a:pt x="100" y="1176"/>
                  <a:pt x="117" y="1178"/>
                </a:cubicBezTo>
                <a:cubicBezTo>
                  <a:pt x="143" y="1181"/>
                  <a:pt x="143" y="1181"/>
                  <a:pt x="143" y="1181"/>
                </a:cubicBezTo>
                <a:cubicBezTo>
                  <a:pt x="152" y="1181"/>
                  <a:pt x="161" y="1183"/>
                  <a:pt x="169" y="1183"/>
                </a:cubicBezTo>
                <a:cubicBezTo>
                  <a:pt x="187" y="1184"/>
                  <a:pt x="204" y="1185"/>
                  <a:pt x="222" y="1185"/>
                </a:cubicBezTo>
                <a:cubicBezTo>
                  <a:pt x="230" y="1185"/>
                  <a:pt x="239" y="1185"/>
                  <a:pt x="248" y="1185"/>
                </a:cubicBezTo>
                <a:cubicBezTo>
                  <a:pt x="274" y="1185"/>
                  <a:pt x="274" y="1185"/>
                  <a:pt x="274" y="1185"/>
                </a:cubicBezTo>
                <a:cubicBezTo>
                  <a:pt x="287" y="1184"/>
                  <a:pt x="287" y="1184"/>
                  <a:pt x="287" y="1184"/>
                </a:cubicBezTo>
                <a:cubicBezTo>
                  <a:pt x="300" y="1183"/>
                  <a:pt x="300" y="1183"/>
                  <a:pt x="300" y="1183"/>
                </a:cubicBezTo>
                <a:cubicBezTo>
                  <a:pt x="309" y="1183"/>
                  <a:pt x="317" y="1182"/>
                  <a:pt x="326" y="1181"/>
                </a:cubicBezTo>
                <a:cubicBezTo>
                  <a:pt x="343" y="1180"/>
                  <a:pt x="361" y="1178"/>
                  <a:pt x="378" y="1176"/>
                </a:cubicBezTo>
                <a:cubicBezTo>
                  <a:pt x="395" y="1173"/>
                  <a:pt x="412" y="1171"/>
                  <a:pt x="429" y="1168"/>
                </a:cubicBezTo>
                <a:cubicBezTo>
                  <a:pt x="480" y="1159"/>
                  <a:pt x="480" y="1159"/>
                  <a:pt x="480" y="1159"/>
                </a:cubicBezTo>
                <a:cubicBezTo>
                  <a:pt x="505" y="1155"/>
                  <a:pt x="505" y="1155"/>
                  <a:pt x="505" y="1155"/>
                </a:cubicBezTo>
                <a:cubicBezTo>
                  <a:pt x="513" y="1154"/>
                  <a:pt x="522" y="1152"/>
                  <a:pt x="530" y="1151"/>
                </a:cubicBezTo>
                <a:cubicBezTo>
                  <a:pt x="547" y="1148"/>
                  <a:pt x="563" y="1146"/>
                  <a:pt x="579" y="1144"/>
                </a:cubicBezTo>
                <a:cubicBezTo>
                  <a:pt x="591" y="1143"/>
                  <a:pt x="591" y="1143"/>
                  <a:pt x="591" y="1143"/>
                </a:cubicBezTo>
                <a:cubicBezTo>
                  <a:pt x="597" y="1142"/>
                  <a:pt x="597" y="1142"/>
                  <a:pt x="597" y="1142"/>
                </a:cubicBezTo>
                <a:cubicBezTo>
                  <a:pt x="600" y="1142"/>
                  <a:pt x="600" y="1142"/>
                  <a:pt x="600" y="1142"/>
                </a:cubicBezTo>
                <a:cubicBezTo>
                  <a:pt x="601" y="1142"/>
                  <a:pt x="601" y="1142"/>
                  <a:pt x="601" y="1142"/>
                </a:cubicBezTo>
                <a:cubicBezTo>
                  <a:pt x="603" y="1142"/>
                  <a:pt x="603" y="1142"/>
                  <a:pt x="603" y="1142"/>
                </a:cubicBezTo>
                <a:cubicBezTo>
                  <a:pt x="615" y="1141"/>
                  <a:pt x="615" y="1141"/>
                  <a:pt x="615" y="1141"/>
                </a:cubicBezTo>
                <a:cubicBezTo>
                  <a:pt x="622" y="1141"/>
                  <a:pt x="622" y="1141"/>
                  <a:pt x="622" y="1141"/>
                </a:cubicBezTo>
                <a:cubicBezTo>
                  <a:pt x="624" y="1141"/>
                  <a:pt x="626" y="1141"/>
                  <a:pt x="628" y="1141"/>
                </a:cubicBezTo>
                <a:cubicBezTo>
                  <a:pt x="640" y="1141"/>
                  <a:pt x="640" y="1141"/>
                  <a:pt x="640" y="1141"/>
                </a:cubicBezTo>
                <a:cubicBezTo>
                  <a:pt x="643" y="1141"/>
                  <a:pt x="647" y="1141"/>
                  <a:pt x="651" y="1142"/>
                </a:cubicBezTo>
                <a:cubicBezTo>
                  <a:pt x="663" y="1143"/>
                  <a:pt x="663" y="1143"/>
                  <a:pt x="663" y="1143"/>
                </a:cubicBezTo>
                <a:cubicBezTo>
                  <a:pt x="669" y="1143"/>
                  <a:pt x="669" y="1143"/>
                  <a:pt x="669" y="1143"/>
                </a:cubicBezTo>
                <a:cubicBezTo>
                  <a:pt x="675" y="1144"/>
                  <a:pt x="675" y="1144"/>
                  <a:pt x="675" y="1144"/>
                </a:cubicBezTo>
                <a:cubicBezTo>
                  <a:pt x="686" y="1145"/>
                  <a:pt x="686" y="1145"/>
                  <a:pt x="686" y="1145"/>
                </a:cubicBezTo>
                <a:cubicBezTo>
                  <a:pt x="690" y="1146"/>
                  <a:pt x="694" y="1147"/>
                  <a:pt x="698" y="1147"/>
                </a:cubicBezTo>
                <a:cubicBezTo>
                  <a:pt x="706" y="1148"/>
                  <a:pt x="714" y="1150"/>
                  <a:pt x="721" y="1152"/>
                </a:cubicBezTo>
                <a:cubicBezTo>
                  <a:pt x="736" y="1156"/>
                  <a:pt x="751" y="1161"/>
                  <a:pt x="766" y="1166"/>
                </a:cubicBezTo>
                <a:cubicBezTo>
                  <a:pt x="776" y="1171"/>
                  <a:pt x="776" y="1171"/>
                  <a:pt x="776" y="1171"/>
                </a:cubicBezTo>
                <a:cubicBezTo>
                  <a:pt x="780" y="1173"/>
                  <a:pt x="783" y="1174"/>
                  <a:pt x="786" y="1176"/>
                </a:cubicBezTo>
                <a:cubicBezTo>
                  <a:pt x="790" y="1178"/>
                  <a:pt x="793" y="1179"/>
                  <a:pt x="796" y="1181"/>
                </a:cubicBezTo>
                <a:cubicBezTo>
                  <a:pt x="798" y="1182"/>
                  <a:pt x="799" y="1183"/>
                  <a:pt x="801" y="1184"/>
                </a:cubicBezTo>
                <a:cubicBezTo>
                  <a:pt x="801" y="1184"/>
                  <a:pt x="802" y="1185"/>
                  <a:pt x="803" y="1185"/>
                </a:cubicBezTo>
                <a:cubicBezTo>
                  <a:pt x="804" y="1186"/>
                  <a:pt x="804" y="1186"/>
                  <a:pt x="804" y="1186"/>
                </a:cubicBezTo>
                <a:cubicBezTo>
                  <a:pt x="804" y="1186"/>
                  <a:pt x="804" y="1186"/>
                  <a:pt x="804" y="1186"/>
                </a:cubicBezTo>
                <a:cubicBezTo>
                  <a:pt x="804" y="1186"/>
                  <a:pt x="804" y="1186"/>
                  <a:pt x="804" y="1186"/>
                </a:cubicBezTo>
                <a:cubicBezTo>
                  <a:pt x="873" y="1186"/>
                  <a:pt x="873" y="1186"/>
                  <a:pt x="873" y="1186"/>
                </a:cubicBezTo>
                <a:cubicBezTo>
                  <a:pt x="873" y="1186"/>
                  <a:pt x="873" y="1186"/>
                  <a:pt x="873" y="1186"/>
                </a:cubicBezTo>
                <a:cubicBezTo>
                  <a:pt x="873" y="1186"/>
                  <a:pt x="873" y="1186"/>
                  <a:pt x="873" y="1186"/>
                </a:cubicBezTo>
                <a:cubicBezTo>
                  <a:pt x="874" y="1185"/>
                  <a:pt x="874" y="1185"/>
                  <a:pt x="874" y="1185"/>
                </a:cubicBezTo>
                <a:cubicBezTo>
                  <a:pt x="875" y="1185"/>
                  <a:pt x="876" y="1184"/>
                  <a:pt x="876" y="1184"/>
                </a:cubicBezTo>
                <a:cubicBezTo>
                  <a:pt x="878" y="1183"/>
                  <a:pt x="879" y="1182"/>
                  <a:pt x="881" y="1181"/>
                </a:cubicBezTo>
                <a:cubicBezTo>
                  <a:pt x="884" y="1179"/>
                  <a:pt x="887" y="1178"/>
                  <a:pt x="891" y="1176"/>
                </a:cubicBezTo>
                <a:cubicBezTo>
                  <a:pt x="894" y="1174"/>
                  <a:pt x="897" y="1173"/>
                  <a:pt x="901" y="1171"/>
                </a:cubicBezTo>
                <a:cubicBezTo>
                  <a:pt x="911" y="1166"/>
                  <a:pt x="911" y="1166"/>
                  <a:pt x="911" y="1166"/>
                </a:cubicBezTo>
                <a:cubicBezTo>
                  <a:pt x="926" y="1161"/>
                  <a:pt x="941" y="1156"/>
                  <a:pt x="956" y="1152"/>
                </a:cubicBezTo>
                <a:cubicBezTo>
                  <a:pt x="963" y="1150"/>
                  <a:pt x="971" y="1148"/>
                  <a:pt x="979" y="1147"/>
                </a:cubicBezTo>
                <a:cubicBezTo>
                  <a:pt x="983" y="1147"/>
                  <a:pt x="987" y="1146"/>
                  <a:pt x="991" y="1145"/>
                </a:cubicBezTo>
                <a:cubicBezTo>
                  <a:pt x="1002" y="1144"/>
                  <a:pt x="1002" y="1144"/>
                  <a:pt x="1002" y="1144"/>
                </a:cubicBezTo>
                <a:cubicBezTo>
                  <a:pt x="1008" y="1143"/>
                  <a:pt x="1008" y="1143"/>
                  <a:pt x="1008" y="1143"/>
                </a:cubicBezTo>
                <a:cubicBezTo>
                  <a:pt x="1014" y="1143"/>
                  <a:pt x="1014" y="1143"/>
                  <a:pt x="1014" y="1143"/>
                </a:cubicBezTo>
                <a:cubicBezTo>
                  <a:pt x="1026" y="1142"/>
                  <a:pt x="1026" y="1142"/>
                  <a:pt x="1026" y="1142"/>
                </a:cubicBezTo>
                <a:cubicBezTo>
                  <a:pt x="1030" y="1141"/>
                  <a:pt x="1034" y="1141"/>
                  <a:pt x="1038" y="1141"/>
                </a:cubicBezTo>
                <a:cubicBezTo>
                  <a:pt x="1049" y="1141"/>
                  <a:pt x="1049" y="1141"/>
                  <a:pt x="1049" y="1141"/>
                </a:cubicBezTo>
                <a:cubicBezTo>
                  <a:pt x="1051" y="1141"/>
                  <a:pt x="1053" y="1141"/>
                  <a:pt x="1055" y="1141"/>
                </a:cubicBezTo>
                <a:cubicBezTo>
                  <a:pt x="1062" y="1141"/>
                  <a:pt x="1062" y="1141"/>
                  <a:pt x="1062" y="1141"/>
                </a:cubicBezTo>
                <a:cubicBezTo>
                  <a:pt x="1074" y="1142"/>
                  <a:pt x="1074" y="1142"/>
                  <a:pt x="1074" y="1142"/>
                </a:cubicBezTo>
                <a:cubicBezTo>
                  <a:pt x="1076" y="1142"/>
                  <a:pt x="1076" y="1142"/>
                  <a:pt x="1076" y="1142"/>
                </a:cubicBezTo>
                <a:cubicBezTo>
                  <a:pt x="1077" y="1142"/>
                  <a:pt x="1077" y="1142"/>
                  <a:pt x="1077" y="1142"/>
                </a:cubicBezTo>
                <a:cubicBezTo>
                  <a:pt x="1077" y="1142"/>
                  <a:pt x="1077" y="1142"/>
                  <a:pt x="1077" y="1142"/>
                </a:cubicBezTo>
                <a:cubicBezTo>
                  <a:pt x="1080" y="1142"/>
                  <a:pt x="1080" y="1142"/>
                  <a:pt x="1080" y="1142"/>
                </a:cubicBezTo>
                <a:cubicBezTo>
                  <a:pt x="1086" y="1143"/>
                  <a:pt x="1086" y="1143"/>
                  <a:pt x="1086" y="1143"/>
                </a:cubicBezTo>
                <a:cubicBezTo>
                  <a:pt x="1098" y="1144"/>
                  <a:pt x="1098" y="1144"/>
                  <a:pt x="1098" y="1144"/>
                </a:cubicBezTo>
                <a:cubicBezTo>
                  <a:pt x="1114" y="1146"/>
                  <a:pt x="1131" y="1148"/>
                  <a:pt x="1147" y="1151"/>
                </a:cubicBezTo>
                <a:cubicBezTo>
                  <a:pt x="1155" y="1152"/>
                  <a:pt x="1164" y="1154"/>
                  <a:pt x="1172" y="1155"/>
                </a:cubicBezTo>
                <a:cubicBezTo>
                  <a:pt x="1197" y="1159"/>
                  <a:pt x="1197" y="1159"/>
                  <a:pt x="1197" y="1159"/>
                </a:cubicBezTo>
                <a:cubicBezTo>
                  <a:pt x="1248" y="1168"/>
                  <a:pt x="1248" y="1168"/>
                  <a:pt x="1248" y="1168"/>
                </a:cubicBezTo>
                <a:cubicBezTo>
                  <a:pt x="1265" y="1171"/>
                  <a:pt x="1282" y="1173"/>
                  <a:pt x="1299" y="1176"/>
                </a:cubicBezTo>
                <a:cubicBezTo>
                  <a:pt x="1316" y="1178"/>
                  <a:pt x="1334" y="1180"/>
                  <a:pt x="1351" y="1181"/>
                </a:cubicBezTo>
                <a:cubicBezTo>
                  <a:pt x="1360" y="1182"/>
                  <a:pt x="1368" y="1183"/>
                  <a:pt x="1377" y="1183"/>
                </a:cubicBezTo>
                <a:cubicBezTo>
                  <a:pt x="1390" y="1184"/>
                  <a:pt x="1390" y="1184"/>
                  <a:pt x="1390" y="1184"/>
                </a:cubicBezTo>
                <a:cubicBezTo>
                  <a:pt x="1403" y="1185"/>
                  <a:pt x="1403" y="1185"/>
                  <a:pt x="1403" y="1185"/>
                </a:cubicBezTo>
                <a:cubicBezTo>
                  <a:pt x="1429" y="1185"/>
                  <a:pt x="1429" y="1185"/>
                  <a:pt x="1429" y="1185"/>
                </a:cubicBezTo>
                <a:cubicBezTo>
                  <a:pt x="1438" y="1185"/>
                  <a:pt x="1447" y="1185"/>
                  <a:pt x="1455" y="1185"/>
                </a:cubicBezTo>
                <a:cubicBezTo>
                  <a:pt x="1473" y="1185"/>
                  <a:pt x="1490" y="1184"/>
                  <a:pt x="1508" y="1183"/>
                </a:cubicBezTo>
                <a:cubicBezTo>
                  <a:pt x="1516" y="1183"/>
                  <a:pt x="1525" y="1181"/>
                  <a:pt x="1534" y="1181"/>
                </a:cubicBezTo>
                <a:cubicBezTo>
                  <a:pt x="1560" y="1178"/>
                  <a:pt x="1560" y="1178"/>
                  <a:pt x="1560" y="1178"/>
                </a:cubicBezTo>
                <a:cubicBezTo>
                  <a:pt x="1577" y="1176"/>
                  <a:pt x="1594" y="1173"/>
                  <a:pt x="1611" y="1170"/>
                </a:cubicBezTo>
                <a:cubicBezTo>
                  <a:pt x="1662" y="1160"/>
                  <a:pt x="1662" y="1160"/>
                  <a:pt x="1662" y="1160"/>
                </a:cubicBezTo>
                <a:cubicBezTo>
                  <a:pt x="1677" y="1157"/>
                  <a:pt x="1677" y="1157"/>
                  <a:pt x="1677" y="1157"/>
                </a:cubicBezTo>
                <a:lnTo>
                  <a:pt x="1676" y="1142"/>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36" name="张-世人皆苦-2-组合-Group"/>
          <p:cNvGrpSpPr/>
          <p:nvPr/>
        </p:nvGrpSpPr>
        <p:grpSpPr>
          <a:xfrm>
            <a:off x="15167533" y="3723746"/>
            <a:ext cx="2512950" cy="705253"/>
            <a:chOff x="501425" y="463572"/>
            <a:chExt cx="2512950" cy="705253"/>
          </a:xfrm>
        </p:grpSpPr>
        <p:pic>
          <p:nvPicPr>
            <p:cNvPr id="3" name="张-世人皆苦-2-1-图片-Picture"/>
            <p:cNvPicPr>
              <a:picLocks noChangeAspect="1"/>
            </p:cNvPicPr>
            <p:nvPr/>
          </p:nvPicPr>
          <p:blipFill rotWithShape="1">
            <a:blip r:embed="rId1">
              <a:extLst>
                <a:ext uri="{28A0092B-C50C-407E-A947-70E740481C1C}">
                  <a14:useLocalDpi xmlns:a14="http://schemas.microsoft.com/office/drawing/2010/main" val="0"/>
                </a:ext>
              </a:extLst>
            </a:blip>
            <a:srcRect l="25197" r="25235" b="42420"/>
            <a:stretch>
              <a:fillRect/>
            </a:stretch>
          </p:blipFill>
          <p:spPr>
            <a:xfrm>
              <a:off x="501425" y="463572"/>
              <a:ext cx="742875" cy="705253"/>
            </a:xfrm>
            <a:prstGeom prst="rect">
              <a:avLst/>
            </a:prstGeom>
          </p:spPr>
        </p:pic>
        <p:pic>
          <p:nvPicPr>
            <p:cNvPr id="4" name="张-世人皆苦-2-2-图片-Picture"/>
            <p:cNvPicPr>
              <a:picLocks noChangeAspect="1"/>
            </p:cNvPicPr>
            <p:nvPr/>
          </p:nvPicPr>
          <p:blipFill rotWithShape="1">
            <a:blip r:embed="rId1">
              <a:extLst>
                <a:ext uri="{28A0092B-C50C-407E-A947-70E740481C1C}">
                  <a14:useLocalDpi xmlns:a14="http://schemas.microsoft.com/office/drawing/2010/main" val="0"/>
                </a:ext>
              </a:extLst>
            </a:blip>
            <a:srcRect t="57580"/>
            <a:stretch>
              <a:fillRect/>
            </a:stretch>
          </p:blipFill>
          <p:spPr>
            <a:xfrm>
              <a:off x="1287172" y="506534"/>
              <a:ext cx="1727203" cy="598791"/>
            </a:xfrm>
            <a:prstGeom prst="rect">
              <a:avLst/>
            </a:prstGeom>
          </p:spPr>
        </p:pic>
      </p:grpSp>
      <p:cxnSp>
        <p:nvCxnSpPr>
          <p:cNvPr id="7" name="张-世人皆苦-3-连接符-Line"/>
          <p:cNvCxnSpPr/>
          <p:nvPr/>
        </p:nvCxnSpPr>
        <p:spPr>
          <a:xfrm>
            <a:off x="33046" y="-728145"/>
            <a:ext cx="1090022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5267325" y="1534160"/>
            <a:ext cx="5380990" cy="4283710"/>
            <a:chOff x="6618206" y="1947303"/>
            <a:chExt cx="3710436" cy="3218672"/>
          </a:xfrm>
        </p:grpSpPr>
        <p:sp>
          <p:nvSpPr>
            <p:cNvPr id="10" name="张-世人皆苦-4-文本框-TextBox"/>
            <p:cNvSpPr txBox="1"/>
            <p:nvPr/>
          </p:nvSpPr>
          <p:spPr>
            <a:xfrm>
              <a:off x="7646742" y="3198320"/>
              <a:ext cx="2634173" cy="345914"/>
            </a:xfrm>
            <a:prstGeom prst="rect">
              <a:avLst/>
            </a:prstGeom>
            <a:noFill/>
          </p:spPr>
          <p:txBody>
            <a:bodyPr wrap="square" rtlCol="0">
              <a:spAutoFit/>
            </a:bodyPr>
            <a:lstStyle/>
            <a:p>
              <a:pPr algn="l" defTabSz="914400">
                <a:lnSpc>
                  <a:spcPct val="100000"/>
                </a:lnSpc>
                <a:spcBef>
                  <a:spcPts val="0"/>
                </a:spcBef>
                <a:spcAft>
                  <a:spcPts val="0"/>
                </a:spcAft>
                <a:buClrTx/>
                <a:buSzTx/>
                <a:buFontTx/>
                <a:defRPr/>
              </a:pPr>
              <a:r>
                <a:rPr lang="zh-CN" altLang="en-US" sz="240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网络新闻编辑的宏观职能</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1" name="张-世人皆苦-5-文本框-TextBox"/>
            <p:cNvSpPr txBox="1"/>
            <p:nvPr/>
          </p:nvSpPr>
          <p:spPr>
            <a:xfrm>
              <a:off x="7599015" y="4675493"/>
              <a:ext cx="2729627" cy="345914"/>
            </a:xfrm>
            <a:prstGeom prst="rect">
              <a:avLst/>
            </a:prstGeom>
            <a:noFill/>
          </p:spPr>
          <p:txBody>
            <a:bodyPr wrap="square" rtlCol="0">
              <a:spAutoFit/>
            </a:bodyPr>
            <a:lstStyle/>
            <a:p>
              <a:pPr algn="l" defTabSz="914400">
                <a:lnSpc>
                  <a:spcPct val="100000"/>
                </a:lnSpc>
                <a:spcBef>
                  <a:spcPts val="0"/>
                </a:spcBef>
                <a:spcAft>
                  <a:spcPts val="0"/>
                </a:spcAft>
                <a:buClrTx/>
                <a:buSzTx/>
                <a:buFontTx/>
                <a:defRPr/>
              </a:pPr>
              <a:r>
                <a:rPr lang="zh-CN" altLang="en-US" sz="240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网络新闻编辑的微观职能</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 name="张-世人皆苦-9-文本框-TextBox"/>
            <p:cNvSpPr txBox="1"/>
            <p:nvPr/>
          </p:nvSpPr>
          <p:spPr>
            <a:xfrm>
              <a:off x="7851188" y="2005292"/>
              <a:ext cx="2173153" cy="345914"/>
            </a:xfrm>
            <a:prstGeom prst="rect">
              <a:avLst/>
            </a:prstGeom>
            <a:noFill/>
          </p:spPr>
          <p:txBody>
            <a:bodyPr wrap="square" rtlCol="0">
              <a:spAutoFit/>
            </a:bodyPr>
            <a:lstStyle/>
            <a:p>
              <a:pPr algn="l" defTabSz="914400">
                <a:lnSpc>
                  <a:spcPct val="100000"/>
                </a:lnSpc>
                <a:spcBef>
                  <a:spcPts val="0"/>
                </a:spcBef>
                <a:spcAft>
                  <a:spcPts val="0"/>
                </a:spcAft>
                <a:buClrTx/>
                <a:buSzTx/>
                <a:buFontTx/>
                <a:defRPr/>
              </a:pPr>
              <a:r>
                <a:rPr lang="zh-CN" altLang="en-US" sz="240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网络新闻编辑工作</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19" name="张-世人皆苦-10-组合-Group"/>
            <p:cNvGrpSpPr/>
            <p:nvPr/>
          </p:nvGrpSpPr>
          <p:grpSpPr>
            <a:xfrm>
              <a:off x="7637221" y="2351274"/>
              <a:ext cx="2624017" cy="45719"/>
              <a:chOff x="5344357" y="2815230"/>
              <a:chExt cx="2624017" cy="45719"/>
            </a:xfrm>
          </p:grpSpPr>
          <p:cxnSp>
            <p:nvCxnSpPr>
              <p:cNvPr id="17" name="张-世人皆苦-10-1-连接符-Line"/>
              <p:cNvCxnSpPr/>
              <p:nvPr/>
            </p:nvCxnSpPr>
            <p:spPr>
              <a:xfrm>
                <a:off x="5344357" y="2838090"/>
                <a:ext cx="26011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张-世人皆苦-10-2-椭圆-Oval"/>
              <p:cNvSpPr/>
              <p:nvPr/>
            </p:nvSpPr>
            <p:spPr>
              <a:xfrm>
                <a:off x="7922655" y="2815230"/>
                <a:ext cx="45719" cy="457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21" name="张-世人皆苦-11-1-连接符-Line"/>
            <p:cNvCxnSpPr/>
            <p:nvPr/>
          </p:nvCxnSpPr>
          <p:spPr>
            <a:xfrm>
              <a:off x="7529557" y="3709725"/>
              <a:ext cx="26011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3" name="张-世人皆苦-12-组合-Group"/>
            <p:cNvGrpSpPr/>
            <p:nvPr/>
          </p:nvGrpSpPr>
          <p:grpSpPr>
            <a:xfrm>
              <a:off x="7551302" y="3663458"/>
              <a:ext cx="2709936" cy="1502517"/>
              <a:chOff x="5258438" y="2815230"/>
              <a:chExt cx="2709936" cy="1502517"/>
            </a:xfrm>
          </p:grpSpPr>
          <p:cxnSp>
            <p:nvCxnSpPr>
              <p:cNvPr id="24" name="张-世人皆苦-12-1-连接符-Line"/>
              <p:cNvCxnSpPr/>
              <p:nvPr/>
            </p:nvCxnSpPr>
            <p:spPr>
              <a:xfrm>
                <a:off x="5258438" y="4317747"/>
                <a:ext cx="26011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张-世人皆苦-12-2-椭圆-Oval"/>
              <p:cNvSpPr/>
              <p:nvPr/>
            </p:nvSpPr>
            <p:spPr>
              <a:xfrm>
                <a:off x="7922655" y="2815230"/>
                <a:ext cx="45719" cy="457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1" name="张-世人皆苦-14-2-椭圆-Oval"/>
            <p:cNvSpPr/>
            <p:nvPr/>
          </p:nvSpPr>
          <p:spPr>
            <a:xfrm>
              <a:off x="10215519" y="4975642"/>
              <a:ext cx="45719" cy="457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张-世人皆苦-16-文本框-TextBox"/>
            <p:cNvSpPr txBox="1"/>
            <p:nvPr/>
          </p:nvSpPr>
          <p:spPr>
            <a:xfrm>
              <a:off x="6618206" y="1947303"/>
              <a:ext cx="776729" cy="438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造字工房俊雅（非商用）常规体" pitchFamily="50" charset="-122"/>
                  <a:ea typeface="造字工房俊雅（非商用）常规体" pitchFamily="50" charset="-122"/>
                  <a:cs typeface="+mn-cs"/>
                </a:rPr>
                <a:t>01</a:t>
              </a:r>
              <a:endParaRPr kumimoji="0" lang="en-US" altLang="zh-CN" sz="3200" b="1" i="0" u="none" strike="noStrike" kern="1200" cap="none" spc="0" normalizeH="0" baseline="0" noProof="0" dirty="0">
                <a:ln>
                  <a:noFill/>
                </a:ln>
                <a:solidFill>
                  <a:prstClr val="black">
                    <a:lumMod val="75000"/>
                    <a:lumOff val="25000"/>
                  </a:prstClr>
                </a:solidFill>
                <a:effectLst/>
                <a:uLnTx/>
                <a:uFillTx/>
                <a:latin typeface="造字工房俊雅（非商用）常规体" pitchFamily="50" charset="-122"/>
                <a:ea typeface="造字工房俊雅（非商用）常规体" pitchFamily="50" charset="-122"/>
                <a:cs typeface="+mn-cs"/>
              </a:endParaRPr>
            </a:p>
          </p:txBody>
        </p:sp>
        <p:sp>
          <p:nvSpPr>
            <p:cNvPr id="39" name="张-世人皆苦-17-文本框-TextBox"/>
            <p:cNvSpPr txBox="1"/>
            <p:nvPr/>
          </p:nvSpPr>
          <p:spPr>
            <a:xfrm>
              <a:off x="6618751" y="3209888"/>
              <a:ext cx="776226" cy="438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造字工房俊雅（非商用）常规体" pitchFamily="50" charset="-122"/>
                  <a:ea typeface="造字工房俊雅（非商用）常规体" pitchFamily="50" charset="-122"/>
                  <a:cs typeface="+mn-cs"/>
                </a:rPr>
                <a:t>02</a:t>
              </a:r>
              <a:endParaRPr kumimoji="0" lang="en-US" altLang="zh-CN" sz="3200" b="1" i="0" u="none" strike="noStrike" kern="1200" cap="none" spc="0" normalizeH="0" baseline="0" noProof="0" dirty="0">
                <a:ln>
                  <a:noFill/>
                </a:ln>
                <a:solidFill>
                  <a:prstClr val="black">
                    <a:lumMod val="75000"/>
                    <a:lumOff val="25000"/>
                  </a:prstClr>
                </a:solidFill>
                <a:effectLst/>
                <a:uLnTx/>
                <a:uFillTx/>
                <a:latin typeface="造字工房俊雅（非商用）常规体" pitchFamily="50" charset="-122"/>
                <a:ea typeface="造字工房俊雅（非商用）常规体" pitchFamily="50" charset="-122"/>
                <a:cs typeface="+mn-cs"/>
              </a:endParaRPr>
            </a:p>
          </p:txBody>
        </p:sp>
        <p:sp>
          <p:nvSpPr>
            <p:cNvPr id="40" name="张-世人皆苦-18-文本框-TextBox"/>
            <p:cNvSpPr txBox="1"/>
            <p:nvPr/>
          </p:nvSpPr>
          <p:spPr>
            <a:xfrm>
              <a:off x="6618346" y="4675121"/>
              <a:ext cx="776729" cy="438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造字工房俊雅（非商用）常规体" pitchFamily="50" charset="-122"/>
                  <a:ea typeface="造字工房俊雅（非商用）常规体" pitchFamily="50" charset="-122"/>
                  <a:cs typeface="+mn-cs"/>
                </a:rPr>
                <a:t>03</a:t>
              </a:r>
              <a:endParaRPr kumimoji="0" lang="en-US" altLang="zh-CN" sz="3200" b="1" i="0" u="none" strike="noStrike" kern="1200" cap="none" spc="0" normalizeH="0" baseline="0" noProof="0" dirty="0">
                <a:ln>
                  <a:noFill/>
                </a:ln>
                <a:solidFill>
                  <a:prstClr val="black">
                    <a:lumMod val="75000"/>
                    <a:lumOff val="25000"/>
                  </a:prstClr>
                </a:solidFill>
                <a:effectLst/>
                <a:uLnTx/>
                <a:uFillTx/>
                <a:latin typeface="造字工房俊雅（非商用）常规体" pitchFamily="50" charset="-122"/>
                <a:ea typeface="造字工房俊雅（非商用）常规体" pitchFamily="50" charset="-122"/>
                <a:cs typeface="+mn-cs"/>
              </a:endParaRPr>
            </a:p>
          </p:txBody>
        </p:sp>
      </p:grpSp>
      <p:pic>
        <p:nvPicPr>
          <p:cNvPr id="37" name="张-世人皆苦-23-图片-Picture"/>
          <p:cNvPicPr>
            <a:picLocks noChangeAspect="1"/>
          </p:cNvPicPr>
          <p:nvPr/>
        </p:nvPicPr>
        <p:blipFill>
          <a:blip r:embed="rId2"/>
          <a:stretch>
            <a:fillRect/>
          </a:stretch>
        </p:blipFill>
        <p:spPr>
          <a:xfrm>
            <a:off x="15145023" y="1627762"/>
            <a:ext cx="3305175" cy="1485900"/>
          </a:xfrm>
          <a:prstGeom prst="rect">
            <a:avLst/>
          </a:prstGeom>
        </p:spPr>
      </p:pic>
      <p:pic>
        <p:nvPicPr>
          <p:cNvPr id="48" name="张-世人皆苦-24-图片-Picture"/>
          <p:cNvPicPr>
            <a:picLocks noChangeAspect="1"/>
          </p:cNvPicPr>
          <p:nvPr/>
        </p:nvPicPr>
        <p:blipFill>
          <a:blip r:embed="rId3"/>
          <a:stretch>
            <a:fillRect/>
          </a:stretch>
        </p:blipFill>
        <p:spPr>
          <a:xfrm>
            <a:off x="4585751" y="-1579843"/>
            <a:ext cx="1798476" cy="554784"/>
          </a:xfrm>
          <a:prstGeom prst="rect">
            <a:avLst/>
          </a:prstGeom>
        </p:spPr>
      </p:pic>
      <p:sp>
        <p:nvSpPr>
          <p:cNvPr id="54" name="矩形 53"/>
          <p:cNvSpPr/>
          <p:nvPr/>
        </p:nvSpPr>
        <p:spPr>
          <a:xfrm>
            <a:off x="18919327" y="154132"/>
            <a:ext cx="792000" cy="589163"/>
          </a:xfrm>
          <a:prstGeom prst="rect">
            <a:avLst/>
          </a:prstGeom>
          <a:solidFill>
            <a:srgbClr val="6019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8919327" y="1155025"/>
            <a:ext cx="792000" cy="589163"/>
          </a:xfrm>
          <a:prstGeom prst="rect">
            <a:avLst/>
          </a:prstGeom>
          <a:solidFill>
            <a:srgbClr val="6019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18919327" y="2161453"/>
            <a:ext cx="792000" cy="589163"/>
          </a:xfrm>
          <a:prstGeom prst="rect">
            <a:avLst/>
          </a:prstGeom>
          <a:solidFill>
            <a:srgbClr val="6019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18919327" y="3277382"/>
            <a:ext cx="792000" cy="589163"/>
          </a:xfrm>
          <a:prstGeom prst="rect">
            <a:avLst/>
          </a:prstGeom>
          <a:solidFill>
            <a:srgbClr val="6019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18919327" y="4076373"/>
            <a:ext cx="792000" cy="589163"/>
          </a:xfrm>
          <a:prstGeom prst="rect">
            <a:avLst/>
          </a:prstGeom>
          <a:solidFill>
            <a:srgbClr val="6019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8919327" y="4902457"/>
            <a:ext cx="792000" cy="589163"/>
          </a:xfrm>
          <a:prstGeom prst="rect">
            <a:avLst/>
          </a:prstGeom>
          <a:solidFill>
            <a:srgbClr val="6019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a:xfrm>
            <a:off x="8982933" y="-1654812"/>
            <a:ext cx="2005677" cy="704722"/>
            <a:chOff x="9595774" y="473529"/>
            <a:chExt cx="2005677" cy="704722"/>
          </a:xfrm>
        </p:grpSpPr>
        <p:sp>
          <p:nvSpPr>
            <p:cNvPr id="61" name="文本框 60"/>
            <p:cNvSpPr txBox="1"/>
            <p:nvPr/>
          </p:nvSpPr>
          <p:spPr>
            <a:xfrm>
              <a:off x="9724014" y="473529"/>
              <a:ext cx="1877437"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rPr>
                <a:t>20XX</a:t>
              </a:r>
              <a:r>
                <a:rPr kumimoji="0" lang="zh-CN" altLang="en-US"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rPr>
                <a:t>年</a:t>
              </a:r>
              <a:r>
                <a:rPr kumimoji="0" lang="en-US" altLang="zh-CN"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rPr>
                <a:t>12</a:t>
              </a:r>
              <a:r>
                <a:rPr kumimoji="0" lang="zh-CN" altLang="en-US"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rPr>
                <a:t>月</a:t>
              </a:r>
              <a:r>
                <a:rPr kumimoji="0" lang="en-US" altLang="zh-CN"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rPr>
                <a:t>16</a:t>
              </a:r>
              <a:r>
                <a:rPr kumimoji="0" lang="zh-CN" altLang="en-US"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rPr>
                <a:t>日</a:t>
              </a:r>
              <a:endParaRPr kumimoji="0" lang="zh-CN" altLang="en-US"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endParaRPr>
            </a:p>
          </p:txBody>
        </p:sp>
        <p:sp>
          <p:nvSpPr>
            <p:cNvPr id="63" name="文本框 62"/>
            <p:cNvSpPr txBox="1"/>
            <p:nvPr/>
          </p:nvSpPr>
          <p:spPr>
            <a:xfrm>
              <a:off x="9595774" y="808919"/>
              <a:ext cx="2005677"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rPr>
                <a:t>答辩人：诸葛大力</a:t>
              </a:r>
              <a:endParaRPr kumimoji="0" lang="zh-CN" altLang="en-US" sz="1800" b="1" i="0" u="none" strike="noStrike" kern="1200" cap="none" spc="0" normalizeH="0" baseline="0" noProof="0" dirty="0">
                <a:ln>
                  <a:noFill/>
                </a:ln>
                <a:effectLst/>
                <a:uLnTx/>
                <a:uFillTx/>
                <a:latin typeface="阿里巴巴普惠体 L" panose="00020600040101010101" pitchFamily="18" charset="-122"/>
                <a:ea typeface="阿里巴巴普惠体 L" panose="00020600040101010101" pitchFamily="18" charset="-122"/>
                <a:cs typeface="+mn-cs"/>
                <a:sym typeface="阿里巴巴普惠体 L" panose="00020600040101010101" pitchFamily="18" charset="-122"/>
              </a:endParaRPr>
            </a:p>
          </p:txBody>
        </p:sp>
      </p:grpSp>
      <p:sp>
        <p:nvSpPr>
          <p:cNvPr id="15" name="文本框 14"/>
          <p:cNvSpPr txBox="1"/>
          <p:nvPr/>
        </p:nvSpPr>
        <p:spPr>
          <a:xfrm>
            <a:off x="949960" y="2444750"/>
            <a:ext cx="2316480" cy="1322070"/>
          </a:xfrm>
          <a:prstGeom prst="rect">
            <a:avLst/>
          </a:prstGeom>
          <a:noFill/>
        </p:spPr>
        <p:txBody>
          <a:bodyPr wrap="square" rtlCol="0">
            <a:spAutoFit/>
          </a:bodyPr>
          <a:p>
            <a:r>
              <a:rPr sz="4000">
                <a:solidFill>
                  <a:schemeClr val="accent1"/>
                </a:solidFill>
                <a:latin typeface="华文新魏" panose="02010800040101010101" charset="-122"/>
                <a:ea typeface="华文新魏" panose="02010800040101010101" charset="-122"/>
                <a:sym typeface="+mn-ea"/>
              </a:rPr>
              <a:t>网络新闻编辑工作</a:t>
            </a:r>
            <a:endParaRPr lang="zh-CN" altLang="en-US" sz="4000">
              <a:solidFill>
                <a:schemeClr val="accent1"/>
              </a:solidFill>
              <a:latin typeface="华文新魏" panose="02010800040101010101" charset="-122"/>
              <a:ea typeface="华文新魏" panose="02010800040101010101"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p:cNvSpPr/>
          <p:nvPr/>
        </p:nvSpPr>
        <p:spPr bwMode="auto">
          <a:xfrm rot="20305582">
            <a:off x="7413099" y="-1127481"/>
            <a:ext cx="7345429" cy="5201360"/>
          </a:xfrm>
          <a:custGeom>
            <a:avLst/>
            <a:gdLst>
              <a:gd name="T0" fmla="*/ 1505 w 1677"/>
              <a:gd name="T1" fmla="*/ 1142 h 1186"/>
              <a:gd name="T2" fmla="*/ 1306 w 1677"/>
              <a:gd name="T3" fmla="*/ 1127 h 1186"/>
              <a:gd name="T4" fmla="*/ 1085 w 1677"/>
              <a:gd name="T5" fmla="*/ 1086 h 1186"/>
              <a:gd name="T6" fmla="*/ 1024 w 1677"/>
              <a:gd name="T7" fmla="*/ 1083 h 1186"/>
              <a:gd name="T8" fmla="*/ 978 w 1677"/>
              <a:gd name="T9" fmla="*/ 1078 h 1186"/>
              <a:gd name="T10" fmla="*/ 1033 w 1677"/>
              <a:gd name="T11" fmla="*/ 1062 h 1186"/>
              <a:gd name="T12" fmla="*/ 1158 w 1677"/>
              <a:gd name="T13" fmla="*/ 1057 h 1186"/>
              <a:gd name="T14" fmla="*/ 1340 w 1677"/>
              <a:gd name="T15" fmla="*/ 1071 h 1186"/>
              <a:gd name="T16" fmla="*/ 1464 w 1677"/>
              <a:gd name="T17" fmla="*/ 1053 h 1186"/>
              <a:gd name="T18" fmla="*/ 1576 w 1677"/>
              <a:gd name="T19" fmla="*/ 0 h 1186"/>
              <a:gd name="T20" fmla="*/ 1480 w 1677"/>
              <a:gd name="T21" fmla="*/ 26 h 1186"/>
              <a:gd name="T22" fmla="*/ 1323 w 1677"/>
              <a:gd name="T23" fmla="*/ 48 h 1186"/>
              <a:gd name="T24" fmla="*/ 1164 w 1677"/>
              <a:gd name="T25" fmla="*/ 52 h 1186"/>
              <a:gd name="T26" fmla="*/ 1132 w 1677"/>
              <a:gd name="T27" fmla="*/ 52 h 1186"/>
              <a:gd name="T28" fmla="*/ 1307 w 1677"/>
              <a:gd name="T29" fmla="*/ 52 h 1186"/>
              <a:gd name="T30" fmla="*/ 1450 w 1677"/>
              <a:gd name="T31" fmla="*/ 36 h 1186"/>
              <a:gd name="T32" fmla="*/ 1570 w 1677"/>
              <a:gd name="T33" fmla="*/ 8 h 1186"/>
              <a:gd name="T34" fmla="*/ 1403 w 1677"/>
              <a:gd name="T35" fmla="*/ 1046 h 1186"/>
              <a:gd name="T36" fmla="*/ 1300 w 1677"/>
              <a:gd name="T37" fmla="*/ 1048 h 1186"/>
              <a:gd name="T38" fmla="*/ 1112 w 1677"/>
              <a:gd name="T39" fmla="*/ 1032 h 1186"/>
              <a:gd name="T40" fmla="*/ 1024 w 1677"/>
              <a:gd name="T41" fmla="*/ 1040 h 1186"/>
              <a:gd name="T42" fmla="*/ 925 w 1677"/>
              <a:gd name="T43" fmla="*/ 1072 h 1186"/>
              <a:gd name="T44" fmla="*/ 816 w 1677"/>
              <a:gd name="T45" fmla="*/ 1105 h 1186"/>
              <a:gd name="T46" fmla="*/ 661 w 1677"/>
              <a:gd name="T47" fmla="*/ 1042 h 1186"/>
              <a:gd name="T48" fmla="*/ 637 w 1677"/>
              <a:gd name="T49" fmla="*/ 1037 h 1186"/>
              <a:gd name="T50" fmla="*/ 493 w 1677"/>
              <a:gd name="T51" fmla="*/ 1036 h 1186"/>
              <a:gd name="T52" fmla="*/ 333 w 1677"/>
              <a:gd name="T53" fmla="*/ 1051 h 1186"/>
              <a:gd name="T54" fmla="*/ 195 w 1677"/>
              <a:gd name="T55" fmla="*/ 1029 h 1186"/>
              <a:gd name="T56" fmla="*/ 180 w 1677"/>
              <a:gd name="T57" fmla="*/ 27 h 1186"/>
              <a:gd name="T58" fmla="*/ 290 w 1677"/>
              <a:gd name="T59" fmla="*/ 45 h 1186"/>
              <a:gd name="T60" fmla="*/ 449 w 1677"/>
              <a:gd name="T61" fmla="*/ 54 h 1186"/>
              <a:gd name="T62" fmla="*/ 577 w 1677"/>
              <a:gd name="T63" fmla="*/ 50 h 1186"/>
              <a:gd name="T64" fmla="*/ 402 w 1677"/>
              <a:gd name="T65" fmla="*/ 51 h 1186"/>
              <a:gd name="T66" fmla="*/ 259 w 1677"/>
              <a:gd name="T67" fmla="*/ 37 h 1186"/>
              <a:gd name="T68" fmla="*/ 150 w 1677"/>
              <a:gd name="T69" fmla="*/ 15 h 1186"/>
              <a:gd name="T70" fmla="*/ 100 w 1677"/>
              <a:gd name="T71" fmla="*/ 1014 h 1186"/>
              <a:gd name="T72" fmla="*/ 283 w 1677"/>
              <a:gd name="T73" fmla="*/ 1067 h 1186"/>
              <a:gd name="T74" fmla="*/ 426 w 1677"/>
              <a:gd name="T75" fmla="*/ 1065 h 1186"/>
              <a:gd name="T76" fmla="*/ 611 w 1677"/>
              <a:gd name="T77" fmla="*/ 1057 h 1186"/>
              <a:gd name="T78" fmla="*/ 655 w 1677"/>
              <a:gd name="T79" fmla="*/ 1065 h 1186"/>
              <a:gd name="T80" fmla="*/ 680 w 1677"/>
              <a:gd name="T81" fmla="*/ 1084 h 1186"/>
              <a:gd name="T82" fmla="*/ 612 w 1677"/>
              <a:gd name="T83" fmla="*/ 1084 h 1186"/>
              <a:gd name="T84" fmla="*/ 495 w 1677"/>
              <a:gd name="T85" fmla="*/ 1103 h 1186"/>
              <a:gd name="T86" fmla="*/ 271 w 1677"/>
              <a:gd name="T87" fmla="*/ 1140 h 1186"/>
              <a:gd name="T88" fmla="*/ 36 w 1677"/>
              <a:gd name="T89" fmla="*/ 1127 h 1186"/>
              <a:gd name="T90" fmla="*/ 143 w 1677"/>
              <a:gd name="T91" fmla="*/ 1181 h 1186"/>
              <a:gd name="T92" fmla="*/ 326 w 1677"/>
              <a:gd name="T93" fmla="*/ 1181 h 1186"/>
              <a:gd name="T94" fmla="*/ 591 w 1677"/>
              <a:gd name="T95" fmla="*/ 1143 h 1186"/>
              <a:gd name="T96" fmla="*/ 628 w 1677"/>
              <a:gd name="T97" fmla="*/ 1141 h 1186"/>
              <a:gd name="T98" fmla="*/ 698 w 1677"/>
              <a:gd name="T99" fmla="*/ 1147 h 1186"/>
              <a:gd name="T100" fmla="*/ 803 w 1677"/>
              <a:gd name="T101" fmla="*/ 1185 h 1186"/>
              <a:gd name="T102" fmla="*/ 874 w 1677"/>
              <a:gd name="T103" fmla="*/ 1185 h 1186"/>
              <a:gd name="T104" fmla="*/ 979 w 1677"/>
              <a:gd name="T105" fmla="*/ 1147 h 1186"/>
              <a:gd name="T106" fmla="*/ 1049 w 1677"/>
              <a:gd name="T107" fmla="*/ 1141 h 1186"/>
              <a:gd name="T108" fmla="*/ 1080 w 1677"/>
              <a:gd name="T109" fmla="*/ 1142 h 1186"/>
              <a:gd name="T110" fmla="*/ 1299 w 1677"/>
              <a:gd name="T111" fmla="*/ 1176 h 1186"/>
              <a:gd name="T112" fmla="*/ 1508 w 1677"/>
              <a:gd name="T113" fmla="*/ 118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7" h="1186">
                <a:moveTo>
                  <a:pt x="1676" y="1142"/>
                </a:moveTo>
                <a:cubicBezTo>
                  <a:pt x="1658" y="159"/>
                  <a:pt x="1658" y="159"/>
                  <a:pt x="1658" y="159"/>
                </a:cubicBezTo>
                <a:cubicBezTo>
                  <a:pt x="1641" y="1127"/>
                  <a:pt x="1641" y="1127"/>
                  <a:pt x="1641" y="1127"/>
                </a:cubicBezTo>
                <a:cubicBezTo>
                  <a:pt x="1605" y="1133"/>
                  <a:pt x="1605" y="1133"/>
                  <a:pt x="1605" y="1133"/>
                </a:cubicBezTo>
                <a:cubicBezTo>
                  <a:pt x="1589" y="1135"/>
                  <a:pt x="1572" y="1137"/>
                  <a:pt x="1555" y="1139"/>
                </a:cubicBezTo>
                <a:cubicBezTo>
                  <a:pt x="1530" y="1140"/>
                  <a:pt x="1530" y="1140"/>
                  <a:pt x="1530" y="1140"/>
                </a:cubicBezTo>
                <a:cubicBezTo>
                  <a:pt x="1522" y="1141"/>
                  <a:pt x="1514" y="1142"/>
                  <a:pt x="1505" y="1142"/>
                </a:cubicBezTo>
                <a:cubicBezTo>
                  <a:pt x="1489" y="1142"/>
                  <a:pt x="1472" y="1143"/>
                  <a:pt x="1455" y="1142"/>
                </a:cubicBezTo>
                <a:cubicBezTo>
                  <a:pt x="1447" y="1142"/>
                  <a:pt x="1439" y="1142"/>
                  <a:pt x="1431" y="1141"/>
                </a:cubicBezTo>
                <a:cubicBezTo>
                  <a:pt x="1406" y="1140"/>
                  <a:pt x="1406" y="1140"/>
                  <a:pt x="1406" y="1140"/>
                </a:cubicBezTo>
                <a:cubicBezTo>
                  <a:pt x="1393" y="1139"/>
                  <a:pt x="1393" y="1139"/>
                  <a:pt x="1393" y="1139"/>
                </a:cubicBezTo>
                <a:cubicBezTo>
                  <a:pt x="1381" y="1137"/>
                  <a:pt x="1381" y="1137"/>
                  <a:pt x="1381" y="1137"/>
                </a:cubicBezTo>
                <a:cubicBezTo>
                  <a:pt x="1356" y="1135"/>
                  <a:pt x="1356" y="1135"/>
                  <a:pt x="1356" y="1135"/>
                </a:cubicBezTo>
                <a:cubicBezTo>
                  <a:pt x="1339" y="1132"/>
                  <a:pt x="1323" y="1130"/>
                  <a:pt x="1306" y="1127"/>
                </a:cubicBezTo>
                <a:cubicBezTo>
                  <a:pt x="1290" y="1125"/>
                  <a:pt x="1273" y="1121"/>
                  <a:pt x="1257" y="1118"/>
                </a:cubicBezTo>
                <a:cubicBezTo>
                  <a:pt x="1207" y="1108"/>
                  <a:pt x="1207" y="1108"/>
                  <a:pt x="1207" y="1108"/>
                </a:cubicBezTo>
                <a:cubicBezTo>
                  <a:pt x="1182" y="1103"/>
                  <a:pt x="1182" y="1103"/>
                  <a:pt x="1182" y="1103"/>
                </a:cubicBezTo>
                <a:cubicBezTo>
                  <a:pt x="1174" y="1101"/>
                  <a:pt x="1165" y="1099"/>
                  <a:pt x="1157" y="1097"/>
                </a:cubicBezTo>
                <a:cubicBezTo>
                  <a:pt x="1140" y="1094"/>
                  <a:pt x="1122" y="1091"/>
                  <a:pt x="1105" y="1088"/>
                </a:cubicBezTo>
                <a:cubicBezTo>
                  <a:pt x="1092" y="1087"/>
                  <a:pt x="1092" y="1087"/>
                  <a:pt x="1092" y="1087"/>
                </a:cubicBezTo>
                <a:cubicBezTo>
                  <a:pt x="1085" y="1086"/>
                  <a:pt x="1085" y="1086"/>
                  <a:pt x="1085" y="1086"/>
                </a:cubicBezTo>
                <a:cubicBezTo>
                  <a:pt x="1082" y="1085"/>
                  <a:pt x="1082" y="1085"/>
                  <a:pt x="1082" y="1085"/>
                </a:cubicBezTo>
                <a:cubicBezTo>
                  <a:pt x="1078" y="1085"/>
                  <a:pt x="1078" y="1085"/>
                  <a:pt x="1078" y="1085"/>
                </a:cubicBezTo>
                <a:cubicBezTo>
                  <a:pt x="1065" y="1084"/>
                  <a:pt x="1065" y="1084"/>
                  <a:pt x="1065" y="1084"/>
                </a:cubicBezTo>
                <a:cubicBezTo>
                  <a:pt x="1059" y="1083"/>
                  <a:pt x="1059" y="1083"/>
                  <a:pt x="1059" y="1083"/>
                </a:cubicBezTo>
                <a:cubicBezTo>
                  <a:pt x="1056" y="1083"/>
                  <a:pt x="1054" y="1083"/>
                  <a:pt x="1052" y="1083"/>
                </a:cubicBezTo>
                <a:cubicBezTo>
                  <a:pt x="1038" y="1083"/>
                  <a:pt x="1038" y="1083"/>
                  <a:pt x="1038" y="1083"/>
                </a:cubicBezTo>
                <a:cubicBezTo>
                  <a:pt x="1033" y="1083"/>
                  <a:pt x="1028" y="1083"/>
                  <a:pt x="1024" y="1083"/>
                </a:cubicBezTo>
                <a:cubicBezTo>
                  <a:pt x="1010" y="1083"/>
                  <a:pt x="1010" y="1083"/>
                  <a:pt x="1010" y="1083"/>
                </a:cubicBezTo>
                <a:cubicBezTo>
                  <a:pt x="1003" y="1084"/>
                  <a:pt x="1003" y="1084"/>
                  <a:pt x="1003" y="1084"/>
                </a:cubicBezTo>
                <a:cubicBezTo>
                  <a:pt x="997" y="1084"/>
                  <a:pt x="997" y="1084"/>
                  <a:pt x="997" y="1084"/>
                </a:cubicBezTo>
                <a:cubicBezTo>
                  <a:pt x="983" y="1085"/>
                  <a:pt x="983" y="1085"/>
                  <a:pt x="983" y="1085"/>
                </a:cubicBezTo>
                <a:cubicBezTo>
                  <a:pt x="978" y="1086"/>
                  <a:pt x="974" y="1087"/>
                  <a:pt x="969" y="1087"/>
                </a:cubicBezTo>
                <a:cubicBezTo>
                  <a:pt x="961" y="1088"/>
                  <a:pt x="952" y="1090"/>
                  <a:pt x="943" y="1092"/>
                </a:cubicBezTo>
                <a:cubicBezTo>
                  <a:pt x="955" y="1087"/>
                  <a:pt x="966" y="1082"/>
                  <a:pt x="978" y="1078"/>
                </a:cubicBezTo>
                <a:cubicBezTo>
                  <a:pt x="985" y="1076"/>
                  <a:pt x="993" y="1073"/>
                  <a:pt x="1000" y="1071"/>
                </a:cubicBezTo>
                <a:cubicBezTo>
                  <a:pt x="1011" y="1068"/>
                  <a:pt x="1011" y="1068"/>
                  <a:pt x="1011" y="1068"/>
                </a:cubicBezTo>
                <a:cubicBezTo>
                  <a:pt x="1022" y="1065"/>
                  <a:pt x="1022" y="1065"/>
                  <a:pt x="1022" y="1065"/>
                </a:cubicBezTo>
                <a:cubicBezTo>
                  <a:pt x="1028" y="1063"/>
                  <a:pt x="1028" y="1063"/>
                  <a:pt x="1028" y="1063"/>
                </a:cubicBezTo>
                <a:cubicBezTo>
                  <a:pt x="1029" y="1063"/>
                  <a:pt x="1029" y="1063"/>
                  <a:pt x="1029" y="1063"/>
                </a:cubicBezTo>
                <a:cubicBezTo>
                  <a:pt x="1030" y="1063"/>
                  <a:pt x="1030" y="1063"/>
                  <a:pt x="1030" y="1063"/>
                </a:cubicBezTo>
                <a:cubicBezTo>
                  <a:pt x="1033" y="1062"/>
                  <a:pt x="1033" y="1062"/>
                  <a:pt x="1033" y="1062"/>
                </a:cubicBezTo>
                <a:cubicBezTo>
                  <a:pt x="1044" y="1060"/>
                  <a:pt x="1044" y="1060"/>
                  <a:pt x="1044" y="1060"/>
                </a:cubicBezTo>
                <a:cubicBezTo>
                  <a:pt x="1048" y="1059"/>
                  <a:pt x="1051" y="1059"/>
                  <a:pt x="1055" y="1058"/>
                </a:cubicBezTo>
                <a:cubicBezTo>
                  <a:pt x="1059" y="1058"/>
                  <a:pt x="1063" y="1057"/>
                  <a:pt x="1066" y="1057"/>
                </a:cubicBezTo>
                <a:cubicBezTo>
                  <a:pt x="1082" y="1056"/>
                  <a:pt x="1097" y="1055"/>
                  <a:pt x="1112" y="1055"/>
                </a:cubicBezTo>
                <a:cubicBezTo>
                  <a:pt x="1124" y="1055"/>
                  <a:pt x="1124" y="1055"/>
                  <a:pt x="1124" y="1055"/>
                </a:cubicBezTo>
                <a:cubicBezTo>
                  <a:pt x="1135" y="1055"/>
                  <a:pt x="1135" y="1055"/>
                  <a:pt x="1135" y="1055"/>
                </a:cubicBezTo>
                <a:cubicBezTo>
                  <a:pt x="1143" y="1056"/>
                  <a:pt x="1151" y="1056"/>
                  <a:pt x="1158" y="1057"/>
                </a:cubicBezTo>
                <a:cubicBezTo>
                  <a:pt x="1166" y="1057"/>
                  <a:pt x="1174" y="1058"/>
                  <a:pt x="1181" y="1058"/>
                </a:cubicBezTo>
                <a:cubicBezTo>
                  <a:pt x="1205" y="1061"/>
                  <a:pt x="1205" y="1061"/>
                  <a:pt x="1205" y="1061"/>
                </a:cubicBezTo>
                <a:cubicBezTo>
                  <a:pt x="1251" y="1065"/>
                  <a:pt x="1251" y="1065"/>
                  <a:pt x="1251" y="1065"/>
                </a:cubicBezTo>
                <a:cubicBezTo>
                  <a:pt x="1267" y="1067"/>
                  <a:pt x="1283" y="1068"/>
                  <a:pt x="1299" y="1069"/>
                </a:cubicBezTo>
                <a:cubicBezTo>
                  <a:pt x="1306" y="1070"/>
                  <a:pt x="1315" y="1070"/>
                  <a:pt x="1322" y="1070"/>
                </a:cubicBezTo>
                <a:cubicBezTo>
                  <a:pt x="1326" y="1071"/>
                  <a:pt x="1330" y="1071"/>
                  <a:pt x="1334" y="1071"/>
                </a:cubicBezTo>
                <a:cubicBezTo>
                  <a:pt x="1340" y="1071"/>
                  <a:pt x="1340" y="1071"/>
                  <a:pt x="1340" y="1071"/>
                </a:cubicBezTo>
                <a:cubicBezTo>
                  <a:pt x="1343" y="1071"/>
                  <a:pt x="1343" y="1071"/>
                  <a:pt x="1343" y="1071"/>
                </a:cubicBezTo>
                <a:cubicBezTo>
                  <a:pt x="1344" y="1071"/>
                  <a:pt x="1345" y="1071"/>
                  <a:pt x="1346" y="1071"/>
                </a:cubicBezTo>
                <a:cubicBezTo>
                  <a:pt x="1362" y="1071"/>
                  <a:pt x="1378" y="1070"/>
                  <a:pt x="1394" y="1067"/>
                </a:cubicBezTo>
                <a:cubicBezTo>
                  <a:pt x="1406" y="1066"/>
                  <a:pt x="1406" y="1066"/>
                  <a:pt x="1406" y="1066"/>
                </a:cubicBezTo>
                <a:cubicBezTo>
                  <a:pt x="1418" y="1064"/>
                  <a:pt x="1418" y="1064"/>
                  <a:pt x="1418" y="1064"/>
                </a:cubicBezTo>
                <a:cubicBezTo>
                  <a:pt x="1426" y="1062"/>
                  <a:pt x="1434" y="1061"/>
                  <a:pt x="1441" y="1059"/>
                </a:cubicBezTo>
                <a:cubicBezTo>
                  <a:pt x="1449" y="1057"/>
                  <a:pt x="1457" y="1055"/>
                  <a:pt x="1464" y="1053"/>
                </a:cubicBezTo>
                <a:cubicBezTo>
                  <a:pt x="1472" y="1051"/>
                  <a:pt x="1480" y="1049"/>
                  <a:pt x="1487" y="1047"/>
                </a:cubicBezTo>
                <a:cubicBezTo>
                  <a:pt x="1503" y="1042"/>
                  <a:pt x="1518" y="1037"/>
                  <a:pt x="1532" y="1032"/>
                </a:cubicBezTo>
                <a:cubicBezTo>
                  <a:pt x="1547" y="1026"/>
                  <a:pt x="1562" y="1021"/>
                  <a:pt x="1577" y="1014"/>
                </a:cubicBezTo>
                <a:cubicBezTo>
                  <a:pt x="1582" y="1012"/>
                  <a:pt x="1582" y="1012"/>
                  <a:pt x="1582" y="1012"/>
                </a:cubicBezTo>
                <a:cubicBezTo>
                  <a:pt x="1582" y="1006"/>
                  <a:pt x="1582" y="1006"/>
                  <a:pt x="1582" y="1006"/>
                </a:cubicBezTo>
                <a:cubicBezTo>
                  <a:pt x="1576" y="4"/>
                  <a:pt x="1576" y="4"/>
                  <a:pt x="1576" y="4"/>
                </a:cubicBezTo>
                <a:cubicBezTo>
                  <a:pt x="1576" y="0"/>
                  <a:pt x="1576" y="0"/>
                  <a:pt x="1576" y="0"/>
                </a:cubicBezTo>
                <a:cubicBezTo>
                  <a:pt x="1572" y="1"/>
                  <a:pt x="1572" y="1"/>
                  <a:pt x="1572" y="1"/>
                </a:cubicBezTo>
                <a:cubicBezTo>
                  <a:pt x="1542" y="10"/>
                  <a:pt x="1542" y="10"/>
                  <a:pt x="1542" y="10"/>
                </a:cubicBezTo>
                <a:cubicBezTo>
                  <a:pt x="1537" y="12"/>
                  <a:pt x="1532" y="14"/>
                  <a:pt x="1527" y="15"/>
                </a:cubicBezTo>
                <a:cubicBezTo>
                  <a:pt x="1511" y="19"/>
                  <a:pt x="1511" y="19"/>
                  <a:pt x="1511" y="19"/>
                </a:cubicBezTo>
                <a:cubicBezTo>
                  <a:pt x="1496" y="22"/>
                  <a:pt x="1496" y="22"/>
                  <a:pt x="1496" y="22"/>
                </a:cubicBezTo>
                <a:cubicBezTo>
                  <a:pt x="1488" y="24"/>
                  <a:pt x="1488" y="24"/>
                  <a:pt x="1488" y="24"/>
                </a:cubicBezTo>
                <a:cubicBezTo>
                  <a:pt x="1485" y="25"/>
                  <a:pt x="1483" y="25"/>
                  <a:pt x="1480" y="26"/>
                </a:cubicBezTo>
                <a:cubicBezTo>
                  <a:pt x="1449" y="32"/>
                  <a:pt x="1449" y="32"/>
                  <a:pt x="1449" y="32"/>
                </a:cubicBezTo>
                <a:cubicBezTo>
                  <a:pt x="1444" y="33"/>
                  <a:pt x="1439" y="34"/>
                  <a:pt x="1433" y="35"/>
                </a:cubicBezTo>
                <a:cubicBezTo>
                  <a:pt x="1418" y="37"/>
                  <a:pt x="1418" y="37"/>
                  <a:pt x="1418" y="37"/>
                </a:cubicBezTo>
                <a:cubicBezTo>
                  <a:pt x="1402" y="39"/>
                  <a:pt x="1402" y="39"/>
                  <a:pt x="1402" y="39"/>
                </a:cubicBezTo>
                <a:cubicBezTo>
                  <a:pt x="1397" y="40"/>
                  <a:pt x="1391" y="41"/>
                  <a:pt x="1386" y="41"/>
                </a:cubicBezTo>
                <a:cubicBezTo>
                  <a:pt x="1376" y="43"/>
                  <a:pt x="1365" y="44"/>
                  <a:pt x="1355" y="45"/>
                </a:cubicBezTo>
                <a:cubicBezTo>
                  <a:pt x="1323" y="48"/>
                  <a:pt x="1323" y="48"/>
                  <a:pt x="1323" y="48"/>
                </a:cubicBezTo>
                <a:cubicBezTo>
                  <a:pt x="1318" y="48"/>
                  <a:pt x="1312" y="49"/>
                  <a:pt x="1307" y="49"/>
                </a:cubicBezTo>
                <a:cubicBezTo>
                  <a:pt x="1291" y="50"/>
                  <a:pt x="1291" y="50"/>
                  <a:pt x="1291" y="50"/>
                </a:cubicBezTo>
                <a:cubicBezTo>
                  <a:pt x="1275" y="51"/>
                  <a:pt x="1275" y="51"/>
                  <a:pt x="1275" y="51"/>
                </a:cubicBezTo>
                <a:cubicBezTo>
                  <a:pt x="1259" y="51"/>
                  <a:pt x="1259" y="51"/>
                  <a:pt x="1259" y="51"/>
                </a:cubicBezTo>
                <a:cubicBezTo>
                  <a:pt x="1249" y="52"/>
                  <a:pt x="1238" y="52"/>
                  <a:pt x="1228" y="52"/>
                </a:cubicBezTo>
                <a:cubicBezTo>
                  <a:pt x="1217" y="52"/>
                  <a:pt x="1206" y="53"/>
                  <a:pt x="1196" y="53"/>
                </a:cubicBezTo>
                <a:cubicBezTo>
                  <a:pt x="1185" y="52"/>
                  <a:pt x="1175" y="52"/>
                  <a:pt x="1164" y="52"/>
                </a:cubicBezTo>
                <a:cubicBezTo>
                  <a:pt x="1153" y="52"/>
                  <a:pt x="1143" y="52"/>
                  <a:pt x="1132" y="51"/>
                </a:cubicBezTo>
                <a:cubicBezTo>
                  <a:pt x="1116" y="51"/>
                  <a:pt x="1116" y="51"/>
                  <a:pt x="1116" y="51"/>
                </a:cubicBezTo>
                <a:cubicBezTo>
                  <a:pt x="1100" y="50"/>
                  <a:pt x="1100" y="50"/>
                  <a:pt x="1100" y="50"/>
                </a:cubicBezTo>
                <a:cubicBezTo>
                  <a:pt x="1090" y="49"/>
                  <a:pt x="1079" y="48"/>
                  <a:pt x="1069" y="47"/>
                </a:cubicBezTo>
                <a:cubicBezTo>
                  <a:pt x="1079" y="48"/>
                  <a:pt x="1090" y="49"/>
                  <a:pt x="1100" y="50"/>
                </a:cubicBezTo>
                <a:cubicBezTo>
                  <a:pt x="1116" y="51"/>
                  <a:pt x="1116" y="51"/>
                  <a:pt x="1116" y="51"/>
                </a:cubicBezTo>
                <a:cubicBezTo>
                  <a:pt x="1132" y="52"/>
                  <a:pt x="1132" y="52"/>
                  <a:pt x="1132" y="52"/>
                </a:cubicBezTo>
                <a:cubicBezTo>
                  <a:pt x="1143" y="53"/>
                  <a:pt x="1153" y="53"/>
                  <a:pt x="1164" y="53"/>
                </a:cubicBezTo>
                <a:cubicBezTo>
                  <a:pt x="1175" y="54"/>
                  <a:pt x="1185" y="54"/>
                  <a:pt x="1196" y="54"/>
                </a:cubicBezTo>
                <a:cubicBezTo>
                  <a:pt x="1206" y="54"/>
                  <a:pt x="1217" y="54"/>
                  <a:pt x="1228" y="54"/>
                </a:cubicBezTo>
                <a:cubicBezTo>
                  <a:pt x="1238" y="54"/>
                  <a:pt x="1249" y="54"/>
                  <a:pt x="1260" y="54"/>
                </a:cubicBezTo>
                <a:cubicBezTo>
                  <a:pt x="1275" y="53"/>
                  <a:pt x="1275" y="53"/>
                  <a:pt x="1275" y="53"/>
                </a:cubicBezTo>
                <a:cubicBezTo>
                  <a:pt x="1291" y="53"/>
                  <a:pt x="1291" y="53"/>
                  <a:pt x="1291" y="53"/>
                </a:cubicBezTo>
                <a:cubicBezTo>
                  <a:pt x="1307" y="52"/>
                  <a:pt x="1307" y="52"/>
                  <a:pt x="1307" y="52"/>
                </a:cubicBezTo>
                <a:cubicBezTo>
                  <a:pt x="1313" y="52"/>
                  <a:pt x="1318" y="51"/>
                  <a:pt x="1323" y="51"/>
                </a:cubicBezTo>
                <a:cubicBezTo>
                  <a:pt x="1355" y="48"/>
                  <a:pt x="1355" y="48"/>
                  <a:pt x="1355" y="48"/>
                </a:cubicBezTo>
                <a:cubicBezTo>
                  <a:pt x="1366" y="47"/>
                  <a:pt x="1376" y="46"/>
                  <a:pt x="1387" y="45"/>
                </a:cubicBezTo>
                <a:cubicBezTo>
                  <a:pt x="1392" y="44"/>
                  <a:pt x="1397" y="44"/>
                  <a:pt x="1403" y="43"/>
                </a:cubicBezTo>
                <a:cubicBezTo>
                  <a:pt x="1418" y="41"/>
                  <a:pt x="1418" y="41"/>
                  <a:pt x="1418" y="41"/>
                </a:cubicBezTo>
                <a:cubicBezTo>
                  <a:pt x="1434" y="39"/>
                  <a:pt x="1434" y="39"/>
                  <a:pt x="1434" y="39"/>
                </a:cubicBezTo>
                <a:cubicBezTo>
                  <a:pt x="1439" y="38"/>
                  <a:pt x="1445" y="37"/>
                  <a:pt x="1450" y="36"/>
                </a:cubicBezTo>
                <a:cubicBezTo>
                  <a:pt x="1481" y="30"/>
                  <a:pt x="1481" y="30"/>
                  <a:pt x="1481" y="30"/>
                </a:cubicBezTo>
                <a:cubicBezTo>
                  <a:pt x="1484" y="30"/>
                  <a:pt x="1486" y="30"/>
                  <a:pt x="1489" y="29"/>
                </a:cubicBezTo>
                <a:cubicBezTo>
                  <a:pt x="1497" y="27"/>
                  <a:pt x="1497" y="27"/>
                  <a:pt x="1497" y="27"/>
                </a:cubicBezTo>
                <a:cubicBezTo>
                  <a:pt x="1512" y="24"/>
                  <a:pt x="1512" y="24"/>
                  <a:pt x="1512" y="24"/>
                </a:cubicBezTo>
                <a:cubicBezTo>
                  <a:pt x="1528" y="20"/>
                  <a:pt x="1528" y="20"/>
                  <a:pt x="1528" y="20"/>
                </a:cubicBezTo>
                <a:cubicBezTo>
                  <a:pt x="1533" y="19"/>
                  <a:pt x="1538" y="17"/>
                  <a:pt x="1543" y="16"/>
                </a:cubicBezTo>
                <a:cubicBezTo>
                  <a:pt x="1570" y="8"/>
                  <a:pt x="1570" y="8"/>
                  <a:pt x="1570" y="8"/>
                </a:cubicBezTo>
                <a:cubicBezTo>
                  <a:pt x="1564" y="1000"/>
                  <a:pt x="1564" y="1000"/>
                  <a:pt x="1564" y="1000"/>
                </a:cubicBezTo>
                <a:cubicBezTo>
                  <a:pt x="1552" y="1006"/>
                  <a:pt x="1539" y="1010"/>
                  <a:pt x="1526" y="1015"/>
                </a:cubicBezTo>
                <a:cubicBezTo>
                  <a:pt x="1512" y="1020"/>
                  <a:pt x="1497" y="1025"/>
                  <a:pt x="1482" y="1029"/>
                </a:cubicBezTo>
                <a:cubicBezTo>
                  <a:pt x="1475" y="1031"/>
                  <a:pt x="1467" y="1033"/>
                  <a:pt x="1460" y="1035"/>
                </a:cubicBezTo>
                <a:cubicBezTo>
                  <a:pt x="1452" y="1037"/>
                  <a:pt x="1445" y="1039"/>
                  <a:pt x="1437" y="1040"/>
                </a:cubicBezTo>
                <a:cubicBezTo>
                  <a:pt x="1430" y="1042"/>
                  <a:pt x="1422" y="1043"/>
                  <a:pt x="1415" y="1045"/>
                </a:cubicBezTo>
                <a:cubicBezTo>
                  <a:pt x="1403" y="1046"/>
                  <a:pt x="1403" y="1046"/>
                  <a:pt x="1403" y="1046"/>
                </a:cubicBezTo>
                <a:cubicBezTo>
                  <a:pt x="1392" y="1048"/>
                  <a:pt x="1392" y="1048"/>
                  <a:pt x="1392" y="1048"/>
                </a:cubicBezTo>
                <a:cubicBezTo>
                  <a:pt x="1377" y="1050"/>
                  <a:pt x="1361" y="1051"/>
                  <a:pt x="1346" y="1051"/>
                </a:cubicBezTo>
                <a:cubicBezTo>
                  <a:pt x="1345" y="1051"/>
                  <a:pt x="1344" y="1051"/>
                  <a:pt x="1344" y="1051"/>
                </a:cubicBezTo>
                <a:cubicBezTo>
                  <a:pt x="1341" y="1051"/>
                  <a:pt x="1341" y="1051"/>
                  <a:pt x="1341" y="1051"/>
                </a:cubicBezTo>
                <a:cubicBezTo>
                  <a:pt x="1335" y="1050"/>
                  <a:pt x="1335" y="1050"/>
                  <a:pt x="1335" y="1050"/>
                </a:cubicBezTo>
                <a:cubicBezTo>
                  <a:pt x="1331" y="1050"/>
                  <a:pt x="1327" y="1050"/>
                  <a:pt x="1323" y="1050"/>
                </a:cubicBezTo>
                <a:cubicBezTo>
                  <a:pt x="1315" y="1049"/>
                  <a:pt x="1308" y="1049"/>
                  <a:pt x="1300" y="1048"/>
                </a:cubicBezTo>
                <a:cubicBezTo>
                  <a:pt x="1285" y="1047"/>
                  <a:pt x="1269" y="1046"/>
                  <a:pt x="1254" y="1044"/>
                </a:cubicBezTo>
                <a:cubicBezTo>
                  <a:pt x="1207" y="1039"/>
                  <a:pt x="1207" y="1039"/>
                  <a:pt x="1207" y="1039"/>
                </a:cubicBezTo>
                <a:cubicBezTo>
                  <a:pt x="1184" y="1036"/>
                  <a:pt x="1184" y="1036"/>
                  <a:pt x="1184" y="1036"/>
                </a:cubicBezTo>
                <a:cubicBezTo>
                  <a:pt x="1176" y="1036"/>
                  <a:pt x="1168" y="1035"/>
                  <a:pt x="1160" y="1034"/>
                </a:cubicBezTo>
                <a:cubicBezTo>
                  <a:pt x="1152" y="1034"/>
                  <a:pt x="1144" y="1033"/>
                  <a:pt x="1136" y="1033"/>
                </a:cubicBezTo>
                <a:cubicBezTo>
                  <a:pt x="1124" y="1032"/>
                  <a:pt x="1124" y="1032"/>
                  <a:pt x="1124" y="1032"/>
                </a:cubicBezTo>
                <a:cubicBezTo>
                  <a:pt x="1112" y="1032"/>
                  <a:pt x="1112" y="1032"/>
                  <a:pt x="1112" y="1032"/>
                </a:cubicBezTo>
                <a:cubicBezTo>
                  <a:pt x="1096" y="1032"/>
                  <a:pt x="1080" y="1032"/>
                  <a:pt x="1064" y="1034"/>
                </a:cubicBezTo>
                <a:cubicBezTo>
                  <a:pt x="1060" y="1034"/>
                  <a:pt x="1056" y="1035"/>
                  <a:pt x="1052" y="1035"/>
                </a:cubicBezTo>
                <a:cubicBezTo>
                  <a:pt x="1048" y="1036"/>
                  <a:pt x="1044" y="1036"/>
                  <a:pt x="1040" y="1037"/>
                </a:cubicBezTo>
                <a:cubicBezTo>
                  <a:pt x="1028" y="1039"/>
                  <a:pt x="1028" y="1039"/>
                  <a:pt x="1028" y="1039"/>
                </a:cubicBezTo>
                <a:cubicBezTo>
                  <a:pt x="1025" y="1039"/>
                  <a:pt x="1025" y="1039"/>
                  <a:pt x="1025" y="1039"/>
                </a:cubicBezTo>
                <a:cubicBezTo>
                  <a:pt x="1024" y="1040"/>
                  <a:pt x="1024" y="1040"/>
                  <a:pt x="1024" y="1040"/>
                </a:cubicBezTo>
                <a:cubicBezTo>
                  <a:pt x="1024" y="1040"/>
                  <a:pt x="1024" y="1040"/>
                  <a:pt x="1024" y="1040"/>
                </a:cubicBezTo>
                <a:cubicBezTo>
                  <a:pt x="1023" y="1040"/>
                  <a:pt x="1023" y="1040"/>
                  <a:pt x="1023" y="1040"/>
                </a:cubicBezTo>
                <a:cubicBezTo>
                  <a:pt x="1022" y="1040"/>
                  <a:pt x="1022" y="1040"/>
                  <a:pt x="1022" y="1040"/>
                </a:cubicBezTo>
                <a:cubicBezTo>
                  <a:pt x="1016" y="1042"/>
                  <a:pt x="1016" y="1042"/>
                  <a:pt x="1016" y="1042"/>
                </a:cubicBezTo>
                <a:cubicBezTo>
                  <a:pt x="1005" y="1044"/>
                  <a:pt x="1005" y="1044"/>
                  <a:pt x="1005" y="1044"/>
                </a:cubicBezTo>
                <a:cubicBezTo>
                  <a:pt x="993" y="1048"/>
                  <a:pt x="993" y="1048"/>
                  <a:pt x="993" y="1048"/>
                </a:cubicBezTo>
                <a:cubicBezTo>
                  <a:pt x="985" y="1050"/>
                  <a:pt x="978" y="1052"/>
                  <a:pt x="970" y="1055"/>
                </a:cubicBezTo>
                <a:cubicBezTo>
                  <a:pt x="955" y="1060"/>
                  <a:pt x="940" y="1066"/>
                  <a:pt x="925" y="1072"/>
                </a:cubicBezTo>
                <a:cubicBezTo>
                  <a:pt x="911" y="1079"/>
                  <a:pt x="896" y="1086"/>
                  <a:pt x="882" y="1093"/>
                </a:cubicBezTo>
                <a:cubicBezTo>
                  <a:pt x="872" y="1099"/>
                  <a:pt x="872" y="1099"/>
                  <a:pt x="872" y="1099"/>
                </a:cubicBezTo>
                <a:cubicBezTo>
                  <a:pt x="861" y="1105"/>
                  <a:pt x="861" y="1105"/>
                  <a:pt x="861" y="1105"/>
                </a:cubicBezTo>
                <a:cubicBezTo>
                  <a:pt x="858" y="1107"/>
                  <a:pt x="854" y="1109"/>
                  <a:pt x="851" y="1112"/>
                </a:cubicBezTo>
                <a:cubicBezTo>
                  <a:pt x="839" y="106"/>
                  <a:pt x="839" y="106"/>
                  <a:pt x="839" y="106"/>
                </a:cubicBezTo>
                <a:cubicBezTo>
                  <a:pt x="826" y="1112"/>
                  <a:pt x="826" y="1112"/>
                  <a:pt x="826" y="1112"/>
                </a:cubicBezTo>
                <a:cubicBezTo>
                  <a:pt x="823" y="1109"/>
                  <a:pt x="819" y="1107"/>
                  <a:pt x="816" y="1105"/>
                </a:cubicBezTo>
                <a:cubicBezTo>
                  <a:pt x="805" y="1099"/>
                  <a:pt x="805" y="1099"/>
                  <a:pt x="805" y="1099"/>
                </a:cubicBezTo>
                <a:cubicBezTo>
                  <a:pt x="795" y="1093"/>
                  <a:pt x="795" y="1093"/>
                  <a:pt x="795" y="1093"/>
                </a:cubicBezTo>
                <a:cubicBezTo>
                  <a:pt x="781" y="1086"/>
                  <a:pt x="766" y="1079"/>
                  <a:pt x="752" y="1072"/>
                </a:cubicBezTo>
                <a:cubicBezTo>
                  <a:pt x="737" y="1066"/>
                  <a:pt x="722" y="1060"/>
                  <a:pt x="707" y="1055"/>
                </a:cubicBezTo>
                <a:cubicBezTo>
                  <a:pt x="699" y="1052"/>
                  <a:pt x="692" y="1050"/>
                  <a:pt x="684" y="1048"/>
                </a:cubicBezTo>
                <a:cubicBezTo>
                  <a:pt x="672" y="1044"/>
                  <a:pt x="672" y="1044"/>
                  <a:pt x="672" y="1044"/>
                </a:cubicBezTo>
                <a:cubicBezTo>
                  <a:pt x="661" y="1042"/>
                  <a:pt x="661" y="1042"/>
                  <a:pt x="661" y="1042"/>
                </a:cubicBezTo>
                <a:cubicBezTo>
                  <a:pt x="655" y="1040"/>
                  <a:pt x="655" y="1040"/>
                  <a:pt x="655" y="1040"/>
                </a:cubicBezTo>
                <a:cubicBezTo>
                  <a:pt x="654" y="1040"/>
                  <a:pt x="654" y="1040"/>
                  <a:pt x="654" y="1040"/>
                </a:cubicBezTo>
                <a:cubicBezTo>
                  <a:pt x="653" y="1040"/>
                  <a:pt x="653" y="1040"/>
                  <a:pt x="653" y="1040"/>
                </a:cubicBezTo>
                <a:cubicBezTo>
                  <a:pt x="653" y="1040"/>
                  <a:pt x="653" y="1040"/>
                  <a:pt x="653" y="1040"/>
                </a:cubicBezTo>
                <a:cubicBezTo>
                  <a:pt x="652" y="1039"/>
                  <a:pt x="652" y="1039"/>
                  <a:pt x="652" y="1039"/>
                </a:cubicBezTo>
                <a:cubicBezTo>
                  <a:pt x="649" y="1039"/>
                  <a:pt x="649" y="1039"/>
                  <a:pt x="649" y="1039"/>
                </a:cubicBezTo>
                <a:cubicBezTo>
                  <a:pt x="637" y="1037"/>
                  <a:pt x="637" y="1037"/>
                  <a:pt x="637" y="1037"/>
                </a:cubicBezTo>
                <a:cubicBezTo>
                  <a:pt x="633" y="1036"/>
                  <a:pt x="629" y="1036"/>
                  <a:pt x="625" y="1035"/>
                </a:cubicBezTo>
                <a:cubicBezTo>
                  <a:pt x="621" y="1035"/>
                  <a:pt x="617" y="1034"/>
                  <a:pt x="613" y="1034"/>
                </a:cubicBezTo>
                <a:cubicBezTo>
                  <a:pt x="597" y="1032"/>
                  <a:pt x="581" y="1032"/>
                  <a:pt x="565" y="1032"/>
                </a:cubicBezTo>
                <a:cubicBezTo>
                  <a:pt x="553" y="1032"/>
                  <a:pt x="553" y="1032"/>
                  <a:pt x="553" y="1032"/>
                </a:cubicBezTo>
                <a:cubicBezTo>
                  <a:pt x="541" y="1033"/>
                  <a:pt x="541" y="1033"/>
                  <a:pt x="541" y="1033"/>
                </a:cubicBezTo>
                <a:cubicBezTo>
                  <a:pt x="533" y="1033"/>
                  <a:pt x="525" y="1034"/>
                  <a:pt x="517" y="1034"/>
                </a:cubicBezTo>
                <a:cubicBezTo>
                  <a:pt x="509" y="1035"/>
                  <a:pt x="501" y="1036"/>
                  <a:pt x="493" y="1036"/>
                </a:cubicBezTo>
                <a:cubicBezTo>
                  <a:pt x="470" y="1039"/>
                  <a:pt x="470" y="1039"/>
                  <a:pt x="470" y="1039"/>
                </a:cubicBezTo>
                <a:cubicBezTo>
                  <a:pt x="423" y="1044"/>
                  <a:pt x="423" y="1044"/>
                  <a:pt x="423" y="1044"/>
                </a:cubicBezTo>
                <a:cubicBezTo>
                  <a:pt x="408" y="1046"/>
                  <a:pt x="392" y="1047"/>
                  <a:pt x="377" y="1048"/>
                </a:cubicBezTo>
                <a:cubicBezTo>
                  <a:pt x="369" y="1049"/>
                  <a:pt x="362" y="1049"/>
                  <a:pt x="354" y="1050"/>
                </a:cubicBezTo>
                <a:cubicBezTo>
                  <a:pt x="350" y="1050"/>
                  <a:pt x="346" y="1050"/>
                  <a:pt x="342" y="1050"/>
                </a:cubicBezTo>
                <a:cubicBezTo>
                  <a:pt x="336" y="1051"/>
                  <a:pt x="336" y="1051"/>
                  <a:pt x="336" y="1051"/>
                </a:cubicBezTo>
                <a:cubicBezTo>
                  <a:pt x="333" y="1051"/>
                  <a:pt x="333" y="1051"/>
                  <a:pt x="333" y="1051"/>
                </a:cubicBezTo>
                <a:cubicBezTo>
                  <a:pt x="333" y="1051"/>
                  <a:pt x="332" y="1051"/>
                  <a:pt x="331" y="1051"/>
                </a:cubicBezTo>
                <a:cubicBezTo>
                  <a:pt x="316" y="1051"/>
                  <a:pt x="300" y="1050"/>
                  <a:pt x="285" y="1048"/>
                </a:cubicBezTo>
                <a:cubicBezTo>
                  <a:pt x="274" y="1046"/>
                  <a:pt x="274" y="1046"/>
                  <a:pt x="274" y="1046"/>
                </a:cubicBezTo>
                <a:cubicBezTo>
                  <a:pt x="262" y="1045"/>
                  <a:pt x="262" y="1045"/>
                  <a:pt x="262" y="1045"/>
                </a:cubicBezTo>
                <a:cubicBezTo>
                  <a:pt x="255" y="1043"/>
                  <a:pt x="247" y="1042"/>
                  <a:pt x="240" y="1040"/>
                </a:cubicBezTo>
                <a:cubicBezTo>
                  <a:pt x="232" y="1039"/>
                  <a:pt x="225" y="1037"/>
                  <a:pt x="217" y="1035"/>
                </a:cubicBezTo>
                <a:cubicBezTo>
                  <a:pt x="210" y="1033"/>
                  <a:pt x="202" y="1031"/>
                  <a:pt x="195" y="1029"/>
                </a:cubicBezTo>
                <a:cubicBezTo>
                  <a:pt x="180" y="1025"/>
                  <a:pt x="165" y="1020"/>
                  <a:pt x="151" y="1015"/>
                </a:cubicBezTo>
                <a:cubicBezTo>
                  <a:pt x="138" y="1010"/>
                  <a:pt x="125" y="1006"/>
                  <a:pt x="113" y="1000"/>
                </a:cubicBezTo>
                <a:cubicBezTo>
                  <a:pt x="107" y="8"/>
                  <a:pt x="107" y="8"/>
                  <a:pt x="107" y="8"/>
                </a:cubicBezTo>
                <a:cubicBezTo>
                  <a:pt x="134" y="16"/>
                  <a:pt x="134" y="16"/>
                  <a:pt x="134" y="16"/>
                </a:cubicBezTo>
                <a:cubicBezTo>
                  <a:pt x="139" y="17"/>
                  <a:pt x="144" y="19"/>
                  <a:pt x="149" y="20"/>
                </a:cubicBezTo>
                <a:cubicBezTo>
                  <a:pt x="165" y="24"/>
                  <a:pt x="165" y="24"/>
                  <a:pt x="165" y="24"/>
                </a:cubicBezTo>
                <a:cubicBezTo>
                  <a:pt x="180" y="27"/>
                  <a:pt x="180" y="27"/>
                  <a:pt x="180" y="27"/>
                </a:cubicBezTo>
                <a:cubicBezTo>
                  <a:pt x="188" y="29"/>
                  <a:pt x="188" y="29"/>
                  <a:pt x="188" y="29"/>
                </a:cubicBezTo>
                <a:cubicBezTo>
                  <a:pt x="191" y="30"/>
                  <a:pt x="193" y="30"/>
                  <a:pt x="196" y="30"/>
                </a:cubicBezTo>
                <a:cubicBezTo>
                  <a:pt x="227" y="36"/>
                  <a:pt x="227" y="36"/>
                  <a:pt x="227" y="36"/>
                </a:cubicBezTo>
                <a:cubicBezTo>
                  <a:pt x="232" y="37"/>
                  <a:pt x="238" y="38"/>
                  <a:pt x="243" y="39"/>
                </a:cubicBezTo>
                <a:cubicBezTo>
                  <a:pt x="259" y="41"/>
                  <a:pt x="259" y="41"/>
                  <a:pt x="259" y="41"/>
                </a:cubicBezTo>
                <a:cubicBezTo>
                  <a:pt x="275" y="43"/>
                  <a:pt x="275" y="43"/>
                  <a:pt x="275" y="43"/>
                </a:cubicBezTo>
                <a:cubicBezTo>
                  <a:pt x="280" y="44"/>
                  <a:pt x="285" y="44"/>
                  <a:pt x="290" y="45"/>
                </a:cubicBezTo>
                <a:cubicBezTo>
                  <a:pt x="301" y="46"/>
                  <a:pt x="311" y="47"/>
                  <a:pt x="322" y="48"/>
                </a:cubicBezTo>
                <a:cubicBezTo>
                  <a:pt x="354" y="51"/>
                  <a:pt x="354" y="51"/>
                  <a:pt x="354" y="51"/>
                </a:cubicBezTo>
                <a:cubicBezTo>
                  <a:pt x="359" y="51"/>
                  <a:pt x="364" y="52"/>
                  <a:pt x="370" y="52"/>
                </a:cubicBezTo>
                <a:cubicBezTo>
                  <a:pt x="386" y="53"/>
                  <a:pt x="386" y="53"/>
                  <a:pt x="386" y="53"/>
                </a:cubicBezTo>
                <a:cubicBezTo>
                  <a:pt x="402" y="53"/>
                  <a:pt x="402" y="53"/>
                  <a:pt x="402" y="53"/>
                </a:cubicBezTo>
                <a:cubicBezTo>
                  <a:pt x="417" y="54"/>
                  <a:pt x="417" y="54"/>
                  <a:pt x="417" y="54"/>
                </a:cubicBezTo>
                <a:cubicBezTo>
                  <a:pt x="428" y="54"/>
                  <a:pt x="439" y="54"/>
                  <a:pt x="449" y="54"/>
                </a:cubicBezTo>
                <a:cubicBezTo>
                  <a:pt x="460" y="54"/>
                  <a:pt x="471" y="54"/>
                  <a:pt x="481" y="54"/>
                </a:cubicBezTo>
                <a:cubicBezTo>
                  <a:pt x="492" y="54"/>
                  <a:pt x="502" y="54"/>
                  <a:pt x="513" y="53"/>
                </a:cubicBezTo>
                <a:cubicBezTo>
                  <a:pt x="524" y="53"/>
                  <a:pt x="534" y="53"/>
                  <a:pt x="545" y="52"/>
                </a:cubicBezTo>
                <a:cubicBezTo>
                  <a:pt x="561" y="51"/>
                  <a:pt x="561" y="51"/>
                  <a:pt x="561" y="51"/>
                </a:cubicBezTo>
                <a:cubicBezTo>
                  <a:pt x="577" y="50"/>
                  <a:pt x="577" y="50"/>
                  <a:pt x="577" y="50"/>
                </a:cubicBezTo>
                <a:cubicBezTo>
                  <a:pt x="587" y="49"/>
                  <a:pt x="598" y="48"/>
                  <a:pt x="608" y="47"/>
                </a:cubicBezTo>
                <a:cubicBezTo>
                  <a:pt x="598" y="48"/>
                  <a:pt x="587" y="49"/>
                  <a:pt x="577" y="50"/>
                </a:cubicBezTo>
                <a:cubicBezTo>
                  <a:pt x="561" y="51"/>
                  <a:pt x="561" y="51"/>
                  <a:pt x="561" y="51"/>
                </a:cubicBezTo>
                <a:cubicBezTo>
                  <a:pt x="545" y="51"/>
                  <a:pt x="545" y="51"/>
                  <a:pt x="545" y="51"/>
                </a:cubicBezTo>
                <a:cubicBezTo>
                  <a:pt x="534" y="52"/>
                  <a:pt x="524" y="52"/>
                  <a:pt x="513" y="52"/>
                </a:cubicBezTo>
                <a:cubicBezTo>
                  <a:pt x="502" y="52"/>
                  <a:pt x="492" y="52"/>
                  <a:pt x="481" y="53"/>
                </a:cubicBezTo>
                <a:cubicBezTo>
                  <a:pt x="471" y="53"/>
                  <a:pt x="460" y="52"/>
                  <a:pt x="449" y="52"/>
                </a:cubicBezTo>
                <a:cubicBezTo>
                  <a:pt x="439" y="52"/>
                  <a:pt x="428" y="52"/>
                  <a:pt x="418" y="51"/>
                </a:cubicBezTo>
                <a:cubicBezTo>
                  <a:pt x="402" y="51"/>
                  <a:pt x="402" y="51"/>
                  <a:pt x="402" y="51"/>
                </a:cubicBezTo>
                <a:cubicBezTo>
                  <a:pt x="386" y="50"/>
                  <a:pt x="386" y="50"/>
                  <a:pt x="386" y="50"/>
                </a:cubicBezTo>
                <a:cubicBezTo>
                  <a:pt x="370" y="49"/>
                  <a:pt x="370" y="49"/>
                  <a:pt x="370" y="49"/>
                </a:cubicBezTo>
                <a:cubicBezTo>
                  <a:pt x="365" y="49"/>
                  <a:pt x="359" y="48"/>
                  <a:pt x="354" y="48"/>
                </a:cubicBezTo>
                <a:cubicBezTo>
                  <a:pt x="322" y="45"/>
                  <a:pt x="322" y="45"/>
                  <a:pt x="322" y="45"/>
                </a:cubicBezTo>
                <a:cubicBezTo>
                  <a:pt x="312" y="44"/>
                  <a:pt x="301" y="43"/>
                  <a:pt x="291" y="41"/>
                </a:cubicBezTo>
                <a:cubicBezTo>
                  <a:pt x="286" y="41"/>
                  <a:pt x="280" y="40"/>
                  <a:pt x="275" y="39"/>
                </a:cubicBezTo>
                <a:cubicBezTo>
                  <a:pt x="259" y="37"/>
                  <a:pt x="259" y="37"/>
                  <a:pt x="259" y="37"/>
                </a:cubicBezTo>
                <a:cubicBezTo>
                  <a:pt x="244" y="35"/>
                  <a:pt x="244" y="35"/>
                  <a:pt x="244" y="35"/>
                </a:cubicBezTo>
                <a:cubicBezTo>
                  <a:pt x="238" y="34"/>
                  <a:pt x="233" y="33"/>
                  <a:pt x="228" y="32"/>
                </a:cubicBezTo>
                <a:cubicBezTo>
                  <a:pt x="197" y="26"/>
                  <a:pt x="197" y="26"/>
                  <a:pt x="197" y="26"/>
                </a:cubicBezTo>
                <a:cubicBezTo>
                  <a:pt x="194" y="25"/>
                  <a:pt x="192" y="25"/>
                  <a:pt x="189" y="24"/>
                </a:cubicBezTo>
                <a:cubicBezTo>
                  <a:pt x="181" y="22"/>
                  <a:pt x="181" y="22"/>
                  <a:pt x="181" y="22"/>
                </a:cubicBezTo>
                <a:cubicBezTo>
                  <a:pt x="166" y="19"/>
                  <a:pt x="166" y="19"/>
                  <a:pt x="166" y="19"/>
                </a:cubicBezTo>
                <a:cubicBezTo>
                  <a:pt x="150" y="15"/>
                  <a:pt x="150" y="15"/>
                  <a:pt x="150" y="15"/>
                </a:cubicBezTo>
                <a:cubicBezTo>
                  <a:pt x="145" y="14"/>
                  <a:pt x="140" y="12"/>
                  <a:pt x="135" y="10"/>
                </a:cubicBezTo>
                <a:cubicBezTo>
                  <a:pt x="105" y="1"/>
                  <a:pt x="105" y="1"/>
                  <a:pt x="105" y="1"/>
                </a:cubicBezTo>
                <a:cubicBezTo>
                  <a:pt x="101" y="0"/>
                  <a:pt x="101" y="0"/>
                  <a:pt x="101" y="0"/>
                </a:cubicBezTo>
                <a:cubicBezTo>
                  <a:pt x="101" y="4"/>
                  <a:pt x="101" y="4"/>
                  <a:pt x="101" y="4"/>
                </a:cubicBezTo>
                <a:cubicBezTo>
                  <a:pt x="95" y="1006"/>
                  <a:pt x="95" y="1006"/>
                  <a:pt x="95" y="1006"/>
                </a:cubicBezTo>
                <a:cubicBezTo>
                  <a:pt x="95" y="1012"/>
                  <a:pt x="95" y="1012"/>
                  <a:pt x="95" y="1012"/>
                </a:cubicBezTo>
                <a:cubicBezTo>
                  <a:pt x="100" y="1014"/>
                  <a:pt x="100" y="1014"/>
                  <a:pt x="100" y="1014"/>
                </a:cubicBezTo>
                <a:cubicBezTo>
                  <a:pt x="115" y="1021"/>
                  <a:pt x="130" y="1026"/>
                  <a:pt x="145" y="1032"/>
                </a:cubicBezTo>
                <a:cubicBezTo>
                  <a:pt x="159" y="1037"/>
                  <a:pt x="174" y="1042"/>
                  <a:pt x="190" y="1047"/>
                </a:cubicBezTo>
                <a:cubicBezTo>
                  <a:pt x="197" y="1049"/>
                  <a:pt x="205" y="1051"/>
                  <a:pt x="213" y="1053"/>
                </a:cubicBezTo>
                <a:cubicBezTo>
                  <a:pt x="220" y="1055"/>
                  <a:pt x="228" y="1057"/>
                  <a:pt x="236" y="1059"/>
                </a:cubicBezTo>
                <a:cubicBezTo>
                  <a:pt x="243" y="1061"/>
                  <a:pt x="251" y="1062"/>
                  <a:pt x="259" y="1064"/>
                </a:cubicBezTo>
                <a:cubicBezTo>
                  <a:pt x="271" y="1066"/>
                  <a:pt x="271" y="1066"/>
                  <a:pt x="271" y="1066"/>
                </a:cubicBezTo>
                <a:cubicBezTo>
                  <a:pt x="283" y="1067"/>
                  <a:pt x="283" y="1067"/>
                  <a:pt x="283" y="1067"/>
                </a:cubicBezTo>
                <a:cubicBezTo>
                  <a:pt x="299" y="1070"/>
                  <a:pt x="315" y="1071"/>
                  <a:pt x="331" y="1071"/>
                </a:cubicBezTo>
                <a:cubicBezTo>
                  <a:pt x="332" y="1071"/>
                  <a:pt x="333" y="1071"/>
                  <a:pt x="334" y="1071"/>
                </a:cubicBezTo>
                <a:cubicBezTo>
                  <a:pt x="337" y="1071"/>
                  <a:pt x="337" y="1071"/>
                  <a:pt x="337" y="1071"/>
                </a:cubicBezTo>
                <a:cubicBezTo>
                  <a:pt x="343" y="1071"/>
                  <a:pt x="343" y="1071"/>
                  <a:pt x="343" y="1071"/>
                </a:cubicBezTo>
                <a:cubicBezTo>
                  <a:pt x="355" y="1070"/>
                  <a:pt x="355" y="1070"/>
                  <a:pt x="355" y="1070"/>
                </a:cubicBezTo>
                <a:cubicBezTo>
                  <a:pt x="363" y="1070"/>
                  <a:pt x="371" y="1070"/>
                  <a:pt x="378" y="1069"/>
                </a:cubicBezTo>
                <a:cubicBezTo>
                  <a:pt x="394" y="1068"/>
                  <a:pt x="410" y="1067"/>
                  <a:pt x="426" y="1065"/>
                </a:cubicBezTo>
                <a:cubicBezTo>
                  <a:pt x="472" y="1061"/>
                  <a:pt x="472" y="1061"/>
                  <a:pt x="472" y="1061"/>
                </a:cubicBezTo>
                <a:cubicBezTo>
                  <a:pt x="496" y="1058"/>
                  <a:pt x="496" y="1058"/>
                  <a:pt x="496" y="1058"/>
                </a:cubicBezTo>
                <a:cubicBezTo>
                  <a:pt x="503" y="1058"/>
                  <a:pt x="511" y="1057"/>
                  <a:pt x="519" y="1057"/>
                </a:cubicBezTo>
                <a:cubicBezTo>
                  <a:pt x="526" y="1056"/>
                  <a:pt x="534" y="1056"/>
                  <a:pt x="542" y="1055"/>
                </a:cubicBezTo>
                <a:cubicBezTo>
                  <a:pt x="553" y="1055"/>
                  <a:pt x="553" y="1055"/>
                  <a:pt x="553" y="1055"/>
                </a:cubicBezTo>
                <a:cubicBezTo>
                  <a:pt x="565" y="1055"/>
                  <a:pt x="565" y="1055"/>
                  <a:pt x="565" y="1055"/>
                </a:cubicBezTo>
                <a:cubicBezTo>
                  <a:pt x="580" y="1055"/>
                  <a:pt x="595" y="1056"/>
                  <a:pt x="611" y="1057"/>
                </a:cubicBezTo>
                <a:cubicBezTo>
                  <a:pt x="614" y="1057"/>
                  <a:pt x="618" y="1058"/>
                  <a:pt x="622" y="1058"/>
                </a:cubicBezTo>
                <a:cubicBezTo>
                  <a:pt x="626" y="1059"/>
                  <a:pt x="629" y="1059"/>
                  <a:pt x="633" y="1060"/>
                </a:cubicBezTo>
                <a:cubicBezTo>
                  <a:pt x="644" y="1062"/>
                  <a:pt x="644" y="1062"/>
                  <a:pt x="644" y="1062"/>
                </a:cubicBezTo>
                <a:cubicBezTo>
                  <a:pt x="647" y="1063"/>
                  <a:pt x="647" y="1063"/>
                  <a:pt x="647" y="1063"/>
                </a:cubicBezTo>
                <a:cubicBezTo>
                  <a:pt x="648" y="1063"/>
                  <a:pt x="648" y="1063"/>
                  <a:pt x="648" y="1063"/>
                </a:cubicBezTo>
                <a:cubicBezTo>
                  <a:pt x="649" y="1063"/>
                  <a:pt x="649" y="1063"/>
                  <a:pt x="649" y="1063"/>
                </a:cubicBezTo>
                <a:cubicBezTo>
                  <a:pt x="655" y="1065"/>
                  <a:pt x="655" y="1065"/>
                  <a:pt x="655" y="1065"/>
                </a:cubicBezTo>
                <a:cubicBezTo>
                  <a:pt x="666" y="1068"/>
                  <a:pt x="666" y="1068"/>
                  <a:pt x="666" y="1068"/>
                </a:cubicBezTo>
                <a:cubicBezTo>
                  <a:pt x="677" y="1071"/>
                  <a:pt x="677" y="1071"/>
                  <a:pt x="677" y="1071"/>
                </a:cubicBezTo>
                <a:cubicBezTo>
                  <a:pt x="684" y="1073"/>
                  <a:pt x="692" y="1076"/>
                  <a:pt x="699" y="1078"/>
                </a:cubicBezTo>
                <a:cubicBezTo>
                  <a:pt x="711" y="1082"/>
                  <a:pt x="722" y="1087"/>
                  <a:pt x="734" y="1092"/>
                </a:cubicBezTo>
                <a:cubicBezTo>
                  <a:pt x="725" y="1090"/>
                  <a:pt x="716" y="1088"/>
                  <a:pt x="708" y="1087"/>
                </a:cubicBezTo>
                <a:cubicBezTo>
                  <a:pt x="703" y="1087"/>
                  <a:pt x="699" y="1086"/>
                  <a:pt x="694" y="1085"/>
                </a:cubicBezTo>
                <a:cubicBezTo>
                  <a:pt x="680" y="1084"/>
                  <a:pt x="680" y="1084"/>
                  <a:pt x="680" y="1084"/>
                </a:cubicBezTo>
                <a:cubicBezTo>
                  <a:pt x="674" y="1084"/>
                  <a:pt x="674" y="1084"/>
                  <a:pt x="674" y="1084"/>
                </a:cubicBezTo>
                <a:cubicBezTo>
                  <a:pt x="667" y="1083"/>
                  <a:pt x="667" y="1083"/>
                  <a:pt x="667" y="1083"/>
                </a:cubicBezTo>
                <a:cubicBezTo>
                  <a:pt x="653" y="1083"/>
                  <a:pt x="653" y="1083"/>
                  <a:pt x="653" y="1083"/>
                </a:cubicBezTo>
                <a:cubicBezTo>
                  <a:pt x="649" y="1083"/>
                  <a:pt x="644" y="1083"/>
                  <a:pt x="639" y="1083"/>
                </a:cubicBezTo>
                <a:cubicBezTo>
                  <a:pt x="625" y="1083"/>
                  <a:pt x="625" y="1083"/>
                  <a:pt x="625" y="1083"/>
                </a:cubicBezTo>
                <a:cubicBezTo>
                  <a:pt x="623" y="1083"/>
                  <a:pt x="621" y="1083"/>
                  <a:pt x="618" y="1083"/>
                </a:cubicBezTo>
                <a:cubicBezTo>
                  <a:pt x="612" y="1084"/>
                  <a:pt x="612" y="1084"/>
                  <a:pt x="612" y="1084"/>
                </a:cubicBezTo>
                <a:cubicBezTo>
                  <a:pt x="599" y="1085"/>
                  <a:pt x="599" y="1085"/>
                  <a:pt x="599" y="1085"/>
                </a:cubicBezTo>
                <a:cubicBezTo>
                  <a:pt x="595" y="1085"/>
                  <a:pt x="595" y="1085"/>
                  <a:pt x="595" y="1085"/>
                </a:cubicBezTo>
                <a:cubicBezTo>
                  <a:pt x="592" y="1086"/>
                  <a:pt x="592" y="1086"/>
                  <a:pt x="592" y="1086"/>
                </a:cubicBezTo>
                <a:cubicBezTo>
                  <a:pt x="585" y="1087"/>
                  <a:pt x="585" y="1087"/>
                  <a:pt x="585" y="1087"/>
                </a:cubicBezTo>
                <a:cubicBezTo>
                  <a:pt x="572" y="1088"/>
                  <a:pt x="572" y="1088"/>
                  <a:pt x="572" y="1088"/>
                </a:cubicBezTo>
                <a:cubicBezTo>
                  <a:pt x="555" y="1091"/>
                  <a:pt x="537" y="1094"/>
                  <a:pt x="520" y="1097"/>
                </a:cubicBezTo>
                <a:cubicBezTo>
                  <a:pt x="512" y="1099"/>
                  <a:pt x="503" y="1101"/>
                  <a:pt x="495" y="1103"/>
                </a:cubicBezTo>
                <a:cubicBezTo>
                  <a:pt x="470" y="1108"/>
                  <a:pt x="470" y="1108"/>
                  <a:pt x="470" y="1108"/>
                </a:cubicBezTo>
                <a:cubicBezTo>
                  <a:pt x="420" y="1118"/>
                  <a:pt x="420" y="1118"/>
                  <a:pt x="420" y="1118"/>
                </a:cubicBezTo>
                <a:cubicBezTo>
                  <a:pt x="404" y="1121"/>
                  <a:pt x="387" y="1125"/>
                  <a:pt x="371" y="1127"/>
                </a:cubicBezTo>
                <a:cubicBezTo>
                  <a:pt x="354" y="1130"/>
                  <a:pt x="338" y="1132"/>
                  <a:pt x="321" y="1135"/>
                </a:cubicBezTo>
                <a:cubicBezTo>
                  <a:pt x="296" y="1137"/>
                  <a:pt x="296" y="1137"/>
                  <a:pt x="296" y="1137"/>
                </a:cubicBezTo>
                <a:cubicBezTo>
                  <a:pt x="284" y="1139"/>
                  <a:pt x="284" y="1139"/>
                  <a:pt x="284" y="1139"/>
                </a:cubicBezTo>
                <a:cubicBezTo>
                  <a:pt x="271" y="1140"/>
                  <a:pt x="271" y="1140"/>
                  <a:pt x="271" y="1140"/>
                </a:cubicBezTo>
                <a:cubicBezTo>
                  <a:pt x="246" y="1141"/>
                  <a:pt x="246" y="1141"/>
                  <a:pt x="246" y="1141"/>
                </a:cubicBezTo>
                <a:cubicBezTo>
                  <a:pt x="238" y="1142"/>
                  <a:pt x="230" y="1142"/>
                  <a:pt x="222" y="1142"/>
                </a:cubicBezTo>
                <a:cubicBezTo>
                  <a:pt x="205" y="1143"/>
                  <a:pt x="188" y="1142"/>
                  <a:pt x="172" y="1142"/>
                </a:cubicBezTo>
                <a:cubicBezTo>
                  <a:pt x="163" y="1142"/>
                  <a:pt x="155" y="1141"/>
                  <a:pt x="147" y="1140"/>
                </a:cubicBezTo>
                <a:cubicBezTo>
                  <a:pt x="122" y="1139"/>
                  <a:pt x="122" y="1139"/>
                  <a:pt x="122" y="1139"/>
                </a:cubicBezTo>
                <a:cubicBezTo>
                  <a:pt x="105" y="1137"/>
                  <a:pt x="88" y="1135"/>
                  <a:pt x="72" y="1133"/>
                </a:cubicBezTo>
                <a:cubicBezTo>
                  <a:pt x="36" y="1127"/>
                  <a:pt x="36" y="1127"/>
                  <a:pt x="36" y="1127"/>
                </a:cubicBezTo>
                <a:cubicBezTo>
                  <a:pt x="19" y="159"/>
                  <a:pt x="19" y="159"/>
                  <a:pt x="19" y="159"/>
                </a:cubicBezTo>
                <a:cubicBezTo>
                  <a:pt x="1" y="1142"/>
                  <a:pt x="1" y="1142"/>
                  <a:pt x="1" y="1142"/>
                </a:cubicBezTo>
                <a:cubicBezTo>
                  <a:pt x="0" y="1157"/>
                  <a:pt x="0" y="1157"/>
                  <a:pt x="0" y="1157"/>
                </a:cubicBezTo>
                <a:cubicBezTo>
                  <a:pt x="15" y="1160"/>
                  <a:pt x="15" y="1160"/>
                  <a:pt x="15" y="1160"/>
                </a:cubicBezTo>
                <a:cubicBezTo>
                  <a:pt x="66" y="1170"/>
                  <a:pt x="66" y="1170"/>
                  <a:pt x="66" y="1170"/>
                </a:cubicBezTo>
                <a:cubicBezTo>
                  <a:pt x="83" y="1173"/>
                  <a:pt x="100" y="1176"/>
                  <a:pt x="117" y="1178"/>
                </a:cubicBezTo>
                <a:cubicBezTo>
                  <a:pt x="143" y="1181"/>
                  <a:pt x="143" y="1181"/>
                  <a:pt x="143" y="1181"/>
                </a:cubicBezTo>
                <a:cubicBezTo>
                  <a:pt x="152" y="1181"/>
                  <a:pt x="161" y="1183"/>
                  <a:pt x="169" y="1183"/>
                </a:cubicBezTo>
                <a:cubicBezTo>
                  <a:pt x="187" y="1184"/>
                  <a:pt x="204" y="1185"/>
                  <a:pt x="222" y="1185"/>
                </a:cubicBezTo>
                <a:cubicBezTo>
                  <a:pt x="230" y="1185"/>
                  <a:pt x="239" y="1185"/>
                  <a:pt x="248" y="1185"/>
                </a:cubicBezTo>
                <a:cubicBezTo>
                  <a:pt x="274" y="1185"/>
                  <a:pt x="274" y="1185"/>
                  <a:pt x="274" y="1185"/>
                </a:cubicBezTo>
                <a:cubicBezTo>
                  <a:pt x="287" y="1184"/>
                  <a:pt x="287" y="1184"/>
                  <a:pt x="287" y="1184"/>
                </a:cubicBezTo>
                <a:cubicBezTo>
                  <a:pt x="300" y="1183"/>
                  <a:pt x="300" y="1183"/>
                  <a:pt x="300" y="1183"/>
                </a:cubicBezTo>
                <a:cubicBezTo>
                  <a:pt x="309" y="1183"/>
                  <a:pt x="317" y="1182"/>
                  <a:pt x="326" y="1181"/>
                </a:cubicBezTo>
                <a:cubicBezTo>
                  <a:pt x="343" y="1180"/>
                  <a:pt x="361" y="1178"/>
                  <a:pt x="378" y="1176"/>
                </a:cubicBezTo>
                <a:cubicBezTo>
                  <a:pt x="395" y="1173"/>
                  <a:pt x="412" y="1171"/>
                  <a:pt x="429" y="1168"/>
                </a:cubicBezTo>
                <a:cubicBezTo>
                  <a:pt x="480" y="1159"/>
                  <a:pt x="480" y="1159"/>
                  <a:pt x="480" y="1159"/>
                </a:cubicBezTo>
                <a:cubicBezTo>
                  <a:pt x="505" y="1155"/>
                  <a:pt x="505" y="1155"/>
                  <a:pt x="505" y="1155"/>
                </a:cubicBezTo>
                <a:cubicBezTo>
                  <a:pt x="513" y="1154"/>
                  <a:pt x="522" y="1152"/>
                  <a:pt x="530" y="1151"/>
                </a:cubicBezTo>
                <a:cubicBezTo>
                  <a:pt x="547" y="1148"/>
                  <a:pt x="563" y="1146"/>
                  <a:pt x="579" y="1144"/>
                </a:cubicBezTo>
                <a:cubicBezTo>
                  <a:pt x="591" y="1143"/>
                  <a:pt x="591" y="1143"/>
                  <a:pt x="591" y="1143"/>
                </a:cubicBezTo>
                <a:cubicBezTo>
                  <a:pt x="597" y="1142"/>
                  <a:pt x="597" y="1142"/>
                  <a:pt x="597" y="1142"/>
                </a:cubicBezTo>
                <a:cubicBezTo>
                  <a:pt x="600" y="1142"/>
                  <a:pt x="600" y="1142"/>
                  <a:pt x="600" y="1142"/>
                </a:cubicBezTo>
                <a:cubicBezTo>
                  <a:pt x="601" y="1142"/>
                  <a:pt x="601" y="1142"/>
                  <a:pt x="601" y="1142"/>
                </a:cubicBezTo>
                <a:cubicBezTo>
                  <a:pt x="603" y="1142"/>
                  <a:pt x="603" y="1142"/>
                  <a:pt x="603" y="1142"/>
                </a:cubicBezTo>
                <a:cubicBezTo>
                  <a:pt x="615" y="1141"/>
                  <a:pt x="615" y="1141"/>
                  <a:pt x="615" y="1141"/>
                </a:cubicBezTo>
                <a:cubicBezTo>
                  <a:pt x="622" y="1141"/>
                  <a:pt x="622" y="1141"/>
                  <a:pt x="622" y="1141"/>
                </a:cubicBezTo>
                <a:cubicBezTo>
                  <a:pt x="624" y="1141"/>
                  <a:pt x="626" y="1141"/>
                  <a:pt x="628" y="1141"/>
                </a:cubicBezTo>
                <a:cubicBezTo>
                  <a:pt x="640" y="1141"/>
                  <a:pt x="640" y="1141"/>
                  <a:pt x="640" y="1141"/>
                </a:cubicBezTo>
                <a:cubicBezTo>
                  <a:pt x="643" y="1141"/>
                  <a:pt x="647" y="1141"/>
                  <a:pt x="651" y="1142"/>
                </a:cubicBezTo>
                <a:cubicBezTo>
                  <a:pt x="663" y="1143"/>
                  <a:pt x="663" y="1143"/>
                  <a:pt x="663" y="1143"/>
                </a:cubicBezTo>
                <a:cubicBezTo>
                  <a:pt x="669" y="1143"/>
                  <a:pt x="669" y="1143"/>
                  <a:pt x="669" y="1143"/>
                </a:cubicBezTo>
                <a:cubicBezTo>
                  <a:pt x="675" y="1144"/>
                  <a:pt x="675" y="1144"/>
                  <a:pt x="675" y="1144"/>
                </a:cubicBezTo>
                <a:cubicBezTo>
                  <a:pt x="686" y="1145"/>
                  <a:pt x="686" y="1145"/>
                  <a:pt x="686" y="1145"/>
                </a:cubicBezTo>
                <a:cubicBezTo>
                  <a:pt x="690" y="1146"/>
                  <a:pt x="694" y="1147"/>
                  <a:pt x="698" y="1147"/>
                </a:cubicBezTo>
                <a:cubicBezTo>
                  <a:pt x="706" y="1148"/>
                  <a:pt x="714" y="1150"/>
                  <a:pt x="721" y="1152"/>
                </a:cubicBezTo>
                <a:cubicBezTo>
                  <a:pt x="736" y="1156"/>
                  <a:pt x="751" y="1161"/>
                  <a:pt x="766" y="1166"/>
                </a:cubicBezTo>
                <a:cubicBezTo>
                  <a:pt x="776" y="1171"/>
                  <a:pt x="776" y="1171"/>
                  <a:pt x="776" y="1171"/>
                </a:cubicBezTo>
                <a:cubicBezTo>
                  <a:pt x="780" y="1173"/>
                  <a:pt x="783" y="1174"/>
                  <a:pt x="786" y="1176"/>
                </a:cubicBezTo>
                <a:cubicBezTo>
                  <a:pt x="790" y="1178"/>
                  <a:pt x="793" y="1179"/>
                  <a:pt x="796" y="1181"/>
                </a:cubicBezTo>
                <a:cubicBezTo>
                  <a:pt x="798" y="1182"/>
                  <a:pt x="799" y="1183"/>
                  <a:pt x="801" y="1184"/>
                </a:cubicBezTo>
                <a:cubicBezTo>
                  <a:pt x="801" y="1184"/>
                  <a:pt x="802" y="1185"/>
                  <a:pt x="803" y="1185"/>
                </a:cubicBezTo>
                <a:cubicBezTo>
                  <a:pt x="804" y="1186"/>
                  <a:pt x="804" y="1186"/>
                  <a:pt x="804" y="1186"/>
                </a:cubicBezTo>
                <a:cubicBezTo>
                  <a:pt x="804" y="1186"/>
                  <a:pt x="804" y="1186"/>
                  <a:pt x="804" y="1186"/>
                </a:cubicBezTo>
                <a:cubicBezTo>
                  <a:pt x="804" y="1186"/>
                  <a:pt x="804" y="1186"/>
                  <a:pt x="804" y="1186"/>
                </a:cubicBezTo>
                <a:cubicBezTo>
                  <a:pt x="873" y="1186"/>
                  <a:pt x="873" y="1186"/>
                  <a:pt x="873" y="1186"/>
                </a:cubicBezTo>
                <a:cubicBezTo>
                  <a:pt x="873" y="1186"/>
                  <a:pt x="873" y="1186"/>
                  <a:pt x="873" y="1186"/>
                </a:cubicBezTo>
                <a:cubicBezTo>
                  <a:pt x="873" y="1186"/>
                  <a:pt x="873" y="1186"/>
                  <a:pt x="873" y="1186"/>
                </a:cubicBezTo>
                <a:cubicBezTo>
                  <a:pt x="874" y="1185"/>
                  <a:pt x="874" y="1185"/>
                  <a:pt x="874" y="1185"/>
                </a:cubicBezTo>
                <a:cubicBezTo>
                  <a:pt x="875" y="1185"/>
                  <a:pt x="876" y="1184"/>
                  <a:pt x="876" y="1184"/>
                </a:cubicBezTo>
                <a:cubicBezTo>
                  <a:pt x="878" y="1183"/>
                  <a:pt x="879" y="1182"/>
                  <a:pt x="881" y="1181"/>
                </a:cubicBezTo>
                <a:cubicBezTo>
                  <a:pt x="884" y="1179"/>
                  <a:pt x="887" y="1178"/>
                  <a:pt x="891" y="1176"/>
                </a:cubicBezTo>
                <a:cubicBezTo>
                  <a:pt x="894" y="1174"/>
                  <a:pt x="897" y="1173"/>
                  <a:pt x="901" y="1171"/>
                </a:cubicBezTo>
                <a:cubicBezTo>
                  <a:pt x="911" y="1166"/>
                  <a:pt x="911" y="1166"/>
                  <a:pt x="911" y="1166"/>
                </a:cubicBezTo>
                <a:cubicBezTo>
                  <a:pt x="926" y="1161"/>
                  <a:pt x="941" y="1156"/>
                  <a:pt x="956" y="1152"/>
                </a:cubicBezTo>
                <a:cubicBezTo>
                  <a:pt x="963" y="1150"/>
                  <a:pt x="971" y="1148"/>
                  <a:pt x="979" y="1147"/>
                </a:cubicBezTo>
                <a:cubicBezTo>
                  <a:pt x="983" y="1147"/>
                  <a:pt x="987" y="1146"/>
                  <a:pt x="991" y="1145"/>
                </a:cubicBezTo>
                <a:cubicBezTo>
                  <a:pt x="1002" y="1144"/>
                  <a:pt x="1002" y="1144"/>
                  <a:pt x="1002" y="1144"/>
                </a:cubicBezTo>
                <a:cubicBezTo>
                  <a:pt x="1008" y="1143"/>
                  <a:pt x="1008" y="1143"/>
                  <a:pt x="1008" y="1143"/>
                </a:cubicBezTo>
                <a:cubicBezTo>
                  <a:pt x="1014" y="1143"/>
                  <a:pt x="1014" y="1143"/>
                  <a:pt x="1014" y="1143"/>
                </a:cubicBezTo>
                <a:cubicBezTo>
                  <a:pt x="1026" y="1142"/>
                  <a:pt x="1026" y="1142"/>
                  <a:pt x="1026" y="1142"/>
                </a:cubicBezTo>
                <a:cubicBezTo>
                  <a:pt x="1030" y="1141"/>
                  <a:pt x="1034" y="1141"/>
                  <a:pt x="1038" y="1141"/>
                </a:cubicBezTo>
                <a:cubicBezTo>
                  <a:pt x="1049" y="1141"/>
                  <a:pt x="1049" y="1141"/>
                  <a:pt x="1049" y="1141"/>
                </a:cubicBezTo>
                <a:cubicBezTo>
                  <a:pt x="1051" y="1141"/>
                  <a:pt x="1053" y="1141"/>
                  <a:pt x="1055" y="1141"/>
                </a:cubicBezTo>
                <a:cubicBezTo>
                  <a:pt x="1062" y="1141"/>
                  <a:pt x="1062" y="1141"/>
                  <a:pt x="1062" y="1141"/>
                </a:cubicBezTo>
                <a:cubicBezTo>
                  <a:pt x="1074" y="1142"/>
                  <a:pt x="1074" y="1142"/>
                  <a:pt x="1074" y="1142"/>
                </a:cubicBezTo>
                <a:cubicBezTo>
                  <a:pt x="1076" y="1142"/>
                  <a:pt x="1076" y="1142"/>
                  <a:pt x="1076" y="1142"/>
                </a:cubicBezTo>
                <a:cubicBezTo>
                  <a:pt x="1077" y="1142"/>
                  <a:pt x="1077" y="1142"/>
                  <a:pt x="1077" y="1142"/>
                </a:cubicBezTo>
                <a:cubicBezTo>
                  <a:pt x="1077" y="1142"/>
                  <a:pt x="1077" y="1142"/>
                  <a:pt x="1077" y="1142"/>
                </a:cubicBezTo>
                <a:cubicBezTo>
                  <a:pt x="1080" y="1142"/>
                  <a:pt x="1080" y="1142"/>
                  <a:pt x="1080" y="1142"/>
                </a:cubicBezTo>
                <a:cubicBezTo>
                  <a:pt x="1086" y="1143"/>
                  <a:pt x="1086" y="1143"/>
                  <a:pt x="1086" y="1143"/>
                </a:cubicBezTo>
                <a:cubicBezTo>
                  <a:pt x="1098" y="1144"/>
                  <a:pt x="1098" y="1144"/>
                  <a:pt x="1098" y="1144"/>
                </a:cubicBezTo>
                <a:cubicBezTo>
                  <a:pt x="1114" y="1146"/>
                  <a:pt x="1131" y="1148"/>
                  <a:pt x="1147" y="1151"/>
                </a:cubicBezTo>
                <a:cubicBezTo>
                  <a:pt x="1155" y="1152"/>
                  <a:pt x="1164" y="1154"/>
                  <a:pt x="1172" y="1155"/>
                </a:cubicBezTo>
                <a:cubicBezTo>
                  <a:pt x="1197" y="1159"/>
                  <a:pt x="1197" y="1159"/>
                  <a:pt x="1197" y="1159"/>
                </a:cubicBezTo>
                <a:cubicBezTo>
                  <a:pt x="1248" y="1168"/>
                  <a:pt x="1248" y="1168"/>
                  <a:pt x="1248" y="1168"/>
                </a:cubicBezTo>
                <a:cubicBezTo>
                  <a:pt x="1265" y="1171"/>
                  <a:pt x="1282" y="1173"/>
                  <a:pt x="1299" y="1176"/>
                </a:cubicBezTo>
                <a:cubicBezTo>
                  <a:pt x="1316" y="1178"/>
                  <a:pt x="1334" y="1180"/>
                  <a:pt x="1351" y="1181"/>
                </a:cubicBezTo>
                <a:cubicBezTo>
                  <a:pt x="1360" y="1182"/>
                  <a:pt x="1368" y="1183"/>
                  <a:pt x="1377" y="1183"/>
                </a:cubicBezTo>
                <a:cubicBezTo>
                  <a:pt x="1390" y="1184"/>
                  <a:pt x="1390" y="1184"/>
                  <a:pt x="1390" y="1184"/>
                </a:cubicBezTo>
                <a:cubicBezTo>
                  <a:pt x="1403" y="1185"/>
                  <a:pt x="1403" y="1185"/>
                  <a:pt x="1403" y="1185"/>
                </a:cubicBezTo>
                <a:cubicBezTo>
                  <a:pt x="1429" y="1185"/>
                  <a:pt x="1429" y="1185"/>
                  <a:pt x="1429" y="1185"/>
                </a:cubicBezTo>
                <a:cubicBezTo>
                  <a:pt x="1438" y="1185"/>
                  <a:pt x="1447" y="1185"/>
                  <a:pt x="1455" y="1185"/>
                </a:cubicBezTo>
                <a:cubicBezTo>
                  <a:pt x="1473" y="1185"/>
                  <a:pt x="1490" y="1184"/>
                  <a:pt x="1508" y="1183"/>
                </a:cubicBezTo>
                <a:cubicBezTo>
                  <a:pt x="1516" y="1183"/>
                  <a:pt x="1525" y="1181"/>
                  <a:pt x="1534" y="1181"/>
                </a:cubicBezTo>
                <a:cubicBezTo>
                  <a:pt x="1560" y="1178"/>
                  <a:pt x="1560" y="1178"/>
                  <a:pt x="1560" y="1178"/>
                </a:cubicBezTo>
                <a:cubicBezTo>
                  <a:pt x="1577" y="1176"/>
                  <a:pt x="1594" y="1173"/>
                  <a:pt x="1611" y="1170"/>
                </a:cubicBezTo>
                <a:cubicBezTo>
                  <a:pt x="1662" y="1160"/>
                  <a:pt x="1662" y="1160"/>
                  <a:pt x="1662" y="1160"/>
                </a:cubicBezTo>
                <a:cubicBezTo>
                  <a:pt x="1677" y="1157"/>
                  <a:pt x="1677" y="1157"/>
                  <a:pt x="1677" y="1157"/>
                </a:cubicBezTo>
                <a:lnTo>
                  <a:pt x="1676" y="1142"/>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8" name="文本框 27"/>
          <p:cNvSpPr txBox="1"/>
          <p:nvPr/>
        </p:nvSpPr>
        <p:spPr>
          <a:xfrm>
            <a:off x="2311155" y="4808902"/>
            <a:ext cx="30234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rPr>
              <a:t>PART ONE · ABSTRACT</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endParaRPr>
          </a:p>
        </p:txBody>
      </p:sp>
      <p:cxnSp>
        <p:nvCxnSpPr>
          <p:cNvPr id="29" name="直接连接符 28"/>
          <p:cNvCxnSpPr/>
          <p:nvPr/>
        </p:nvCxnSpPr>
        <p:spPr>
          <a:xfrm>
            <a:off x="1219397" y="4980868"/>
            <a:ext cx="12065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245297" y="4980868"/>
            <a:ext cx="12065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63575" y="3869055"/>
            <a:ext cx="6964045" cy="706755"/>
          </a:xfrm>
          <a:prstGeom prst="rect">
            <a:avLst/>
          </a:prstGeom>
          <a:noFill/>
        </p:spPr>
        <p:txBody>
          <a:bodyPr wrap="square" rtlCol="0">
            <a:spAutoFit/>
          </a:bodyPr>
          <a:p>
            <a:r>
              <a:rPr lang="zh-CN" altLang="en-US" sz="4000" noProof="0" dirty="0">
                <a:ln>
                  <a:noFill/>
                </a:ln>
                <a:solidFill>
                  <a:schemeClr val="accent1"/>
                </a:solidFill>
                <a:effectLst/>
                <a:uLnTx/>
                <a:uFillTx/>
                <a:latin typeface="华文新魏" panose="02010800040101010101" charset="-122"/>
                <a:ea typeface="华文新魏" panose="02010800040101010101" charset="-122"/>
                <a:sym typeface="+mn-ea"/>
              </a:rPr>
              <a:t>第一部分：网络新闻编辑工作</a:t>
            </a:r>
            <a:endParaRPr kumimoji="0" lang="zh-CN" altLang="en-US" sz="4000" b="0" i="0" u="none" strike="noStrike" kern="1200" cap="none" spc="0" normalizeH="0" baseline="0" noProof="0" dirty="0">
              <a:ln>
                <a:noFill/>
              </a:ln>
              <a:solidFill>
                <a:schemeClr val="accent1"/>
              </a:solidFill>
              <a:effectLst/>
              <a:uLnTx/>
              <a:uFillTx/>
              <a:latin typeface="华文新魏" panose="02010800040101010101" charset="-122"/>
              <a:ea typeface="华文新魏" panose="02010800040101010101" charset="-122"/>
              <a:cs typeface="+mn-cs"/>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custDataLst>
              <p:tags r:id="rId1"/>
            </p:custDataLst>
          </p:nvPr>
        </p:nvSpPr>
        <p:spPr>
          <a:xfrm>
            <a:off x="2875530" y="1075054"/>
            <a:ext cx="8705601" cy="5028765"/>
          </a:xfrm>
          <a:prstGeom prst="rect">
            <a:avLst/>
          </a:prstGeom>
          <a:solidFill>
            <a:srgbClr val="FFFFFF"/>
          </a:solidFill>
          <a:ln>
            <a:noFill/>
          </a:ln>
          <a:effectLst>
            <a:outerShdw blurRad="127000" dist="38100" dir="5400000" algn="t" rotWithShape="0">
              <a:sysClr val="windowText" lastClr="000000">
                <a:lumMod val="95000"/>
                <a:lumOff val="5000"/>
                <a:alpha val="20000"/>
              </a:sysClr>
            </a:outerShdw>
          </a:effectLst>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endParaRPr kumimoji="1" lang="zh-CN" altLang="en-US" sz="1600" b="1">
              <a:solidFill>
                <a:sysClr val="window" lastClr="FFFFFF"/>
              </a:solidFill>
              <a:latin typeface="微软雅黑" panose="020B0503020204020204" pitchFamily="34" charset="-122"/>
            </a:endParaRPr>
          </a:p>
        </p:txBody>
      </p:sp>
      <p:sp>
        <p:nvSpPr>
          <p:cNvPr id="17" name="任意多边形 16"/>
          <p:cNvSpPr/>
          <p:nvPr>
            <p:custDataLst>
              <p:tags r:id="rId2"/>
            </p:custDataLst>
          </p:nvPr>
        </p:nvSpPr>
        <p:spPr>
          <a:xfrm>
            <a:off x="2952750" y="2950845"/>
            <a:ext cx="1829435" cy="399415"/>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rgbClr val="64606D"/>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lnSpcReduction="10000"/>
          </a:bodyPr>
          <a:p>
            <a:pPr algn="ctr">
              <a:lnSpc>
                <a:spcPct val="12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5" name="同心圆 4"/>
          <p:cNvSpPr/>
          <p:nvPr>
            <p:custDataLst>
              <p:tags r:id="rId3"/>
            </p:custDataLst>
          </p:nvPr>
        </p:nvSpPr>
        <p:spPr>
          <a:xfrm>
            <a:off x="3220085" y="2960370"/>
            <a:ext cx="120015" cy="120015"/>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 name="椭圆 5"/>
          <p:cNvSpPr/>
          <p:nvPr>
            <p:custDataLst>
              <p:tags r:id="rId4"/>
            </p:custDataLst>
          </p:nvPr>
        </p:nvSpPr>
        <p:spPr>
          <a:xfrm>
            <a:off x="4378325" y="2891790"/>
            <a:ext cx="164465" cy="16446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 name="椭圆 6"/>
          <p:cNvSpPr/>
          <p:nvPr>
            <p:custDataLst>
              <p:tags r:id="rId5"/>
            </p:custDataLst>
          </p:nvPr>
        </p:nvSpPr>
        <p:spPr>
          <a:xfrm>
            <a:off x="4338320" y="3071495"/>
            <a:ext cx="40005" cy="4000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 name="椭圆 1"/>
          <p:cNvSpPr/>
          <p:nvPr>
            <p:custDataLst>
              <p:tags r:id="rId6"/>
            </p:custDataLst>
          </p:nvPr>
        </p:nvSpPr>
        <p:spPr>
          <a:xfrm>
            <a:off x="4027170" y="2871470"/>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 name="椭圆 3"/>
          <p:cNvSpPr/>
          <p:nvPr>
            <p:custDataLst>
              <p:tags r:id="rId7"/>
            </p:custDataLst>
          </p:nvPr>
        </p:nvSpPr>
        <p:spPr>
          <a:xfrm>
            <a:off x="3683635" y="2995295"/>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0" name="椭圆 9"/>
          <p:cNvSpPr/>
          <p:nvPr>
            <p:custDataLst>
              <p:tags r:id="rId8"/>
            </p:custDataLst>
          </p:nvPr>
        </p:nvSpPr>
        <p:spPr>
          <a:xfrm>
            <a:off x="3386455" y="2962910"/>
            <a:ext cx="177165" cy="177165"/>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1" name="椭圆 10"/>
          <p:cNvSpPr/>
          <p:nvPr>
            <p:custDataLst>
              <p:tags r:id="rId9"/>
            </p:custDataLst>
          </p:nvPr>
        </p:nvSpPr>
        <p:spPr>
          <a:xfrm>
            <a:off x="4481830" y="2887345"/>
            <a:ext cx="109220" cy="109220"/>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2" name="同心圆 11"/>
          <p:cNvSpPr/>
          <p:nvPr>
            <p:custDataLst>
              <p:tags r:id="rId10"/>
            </p:custDataLst>
          </p:nvPr>
        </p:nvSpPr>
        <p:spPr>
          <a:xfrm>
            <a:off x="4060190" y="2926715"/>
            <a:ext cx="173990" cy="173990"/>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3" name="椭圆 12"/>
          <p:cNvSpPr/>
          <p:nvPr>
            <p:custDataLst>
              <p:tags r:id="rId11"/>
            </p:custDataLst>
          </p:nvPr>
        </p:nvSpPr>
        <p:spPr>
          <a:xfrm>
            <a:off x="3169920" y="2912110"/>
            <a:ext cx="110490" cy="110490"/>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4" name="任意多边形 13"/>
          <p:cNvSpPr/>
          <p:nvPr>
            <p:custDataLst>
              <p:tags r:id="rId12"/>
            </p:custDataLst>
          </p:nvPr>
        </p:nvSpPr>
        <p:spPr>
          <a:xfrm>
            <a:off x="3296285" y="3080385"/>
            <a:ext cx="1142365" cy="269875"/>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rgbClr val="64606D">
              <a:lumMod val="20000"/>
              <a:lumOff val="80000"/>
            </a:srgbClr>
          </a:solidFill>
          <a:ln>
            <a:noFill/>
          </a:ln>
          <a:effectLst>
            <a:outerShdw blurRad="50800" dist="38100" dir="16200000" rotWithShape="0">
              <a:prstClr val="black">
                <a:alpha val="40000"/>
              </a:prstClr>
            </a:outerShdw>
          </a:effectLst>
        </p:spPr>
        <p:style>
          <a:lnRef idx="2">
            <a:srgbClr val="64606D">
              <a:shade val="50000"/>
            </a:srgbClr>
          </a:lnRef>
          <a:fillRef idx="1">
            <a:srgbClr val="64606D"/>
          </a:fillRef>
          <a:effectRef idx="0">
            <a:srgbClr val="64606D"/>
          </a:effectRef>
          <a:fontRef idx="minor">
            <a:srgbClr val="FFFFFF"/>
          </a:fontRef>
        </p:style>
        <p:txBody>
          <a:bodyPr wrap="square" rtlCol="0" anchor="ctr">
            <a:normAutofit fontScale="45000" lnSpcReduction="20000"/>
          </a:bodyPr>
          <a:p>
            <a:pPr algn="ctr">
              <a:lnSpc>
                <a:spcPct val="140000"/>
              </a:lnSpc>
            </a:pPr>
            <a:r>
              <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rPr>
              <a:t>A</a:t>
            </a:r>
            <a:endPar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5" name="圆角矩形 14"/>
          <p:cNvSpPr/>
          <p:nvPr>
            <p:custDataLst>
              <p:tags r:id="rId13"/>
            </p:custDataLst>
          </p:nvPr>
        </p:nvSpPr>
        <p:spPr>
          <a:xfrm>
            <a:off x="2723515" y="1610995"/>
            <a:ext cx="2287270" cy="1340485"/>
          </a:xfrm>
          <a:prstGeom prst="roundRect">
            <a:avLst>
              <a:gd name="adj" fmla="val 0"/>
            </a:avLst>
          </a:prstGeom>
          <a:solidFill>
            <a:srgbClr val="FFFFFF"/>
          </a:solidFill>
          <a:ln w="3175">
            <a:solidFill>
              <a:srgbClr val="64606D"/>
            </a:solidFill>
          </a:ln>
        </p:spPr>
        <p:style>
          <a:lnRef idx="2">
            <a:srgbClr val="64606D">
              <a:shade val="50000"/>
            </a:srgbClr>
          </a:lnRef>
          <a:fillRef idx="1">
            <a:srgbClr val="64606D"/>
          </a:fillRef>
          <a:effectRef idx="0">
            <a:srgbClr val="64606D"/>
          </a:effectRef>
          <a:fontRef idx="minor">
            <a:srgbClr val="FFFFFF"/>
          </a:fontRef>
        </p:style>
        <p:txBody>
          <a:bodyPr tIns="72000" bIns="72000" rtlCol="0" anchor="ctr">
            <a:normAutofit/>
          </a:bodyPr>
          <a:p>
            <a:pPr algn="ctr">
              <a:lnSpc>
                <a:spcPct val="120000"/>
              </a:lnSpc>
            </a:pPr>
            <a:endParaRPr lang="zh-CN" altLang="en-US"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0" name="任意多边形 19"/>
          <p:cNvSpPr/>
          <p:nvPr>
            <p:custDataLst>
              <p:tags r:id="rId14"/>
            </p:custDataLst>
          </p:nvPr>
        </p:nvSpPr>
        <p:spPr>
          <a:xfrm>
            <a:off x="6010275" y="2950845"/>
            <a:ext cx="1829435" cy="399415"/>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rgbClr val="64606D"/>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lnSpcReduction="10000"/>
          </a:bodyPr>
          <a:p>
            <a:pPr algn="ctr">
              <a:lnSpc>
                <a:spcPct val="12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1" name="同心圆 20"/>
          <p:cNvSpPr/>
          <p:nvPr>
            <p:custDataLst>
              <p:tags r:id="rId15"/>
            </p:custDataLst>
          </p:nvPr>
        </p:nvSpPr>
        <p:spPr>
          <a:xfrm>
            <a:off x="6278245" y="2960370"/>
            <a:ext cx="120015" cy="120015"/>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2" name="椭圆 21"/>
          <p:cNvSpPr/>
          <p:nvPr>
            <p:custDataLst>
              <p:tags r:id="rId16"/>
            </p:custDataLst>
          </p:nvPr>
        </p:nvSpPr>
        <p:spPr>
          <a:xfrm>
            <a:off x="7435850" y="2891790"/>
            <a:ext cx="164465" cy="16446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3" name="椭圆 22"/>
          <p:cNvSpPr/>
          <p:nvPr>
            <p:custDataLst>
              <p:tags r:id="rId17"/>
            </p:custDataLst>
          </p:nvPr>
        </p:nvSpPr>
        <p:spPr>
          <a:xfrm>
            <a:off x="7395845" y="3071495"/>
            <a:ext cx="40005" cy="4000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4" name="椭圆 23"/>
          <p:cNvSpPr/>
          <p:nvPr>
            <p:custDataLst>
              <p:tags r:id="rId18"/>
            </p:custDataLst>
          </p:nvPr>
        </p:nvSpPr>
        <p:spPr>
          <a:xfrm>
            <a:off x="7085330" y="2871470"/>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5" name="椭圆 24"/>
          <p:cNvSpPr/>
          <p:nvPr>
            <p:custDataLst>
              <p:tags r:id="rId19"/>
            </p:custDataLst>
          </p:nvPr>
        </p:nvSpPr>
        <p:spPr>
          <a:xfrm>
            <a:off x="6741160" y="2995295"/>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6" name="椭圆 25"/>
          <p:cNvSpPr/>
          <p:nvPr>
            <p:custDataLst>
              <p:tags r:id="rId20"/>
            </p:custDataLst>
          </p:nvPr>
        </p:nvSpPr>
        <p:spPr>
          <a:xfrm>
            <a:off x="6443980" y="2962910"/>
            <a:ext cx="177165" cy="177165"/>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6" name="椭圆 15"/>
          <p:cNvSpPr/>
          <p:nvPr>
            <p:custDataLst>
              <p:tags r:id="rId21"/>
            </p:custDataLst>
          </p:nvPr>
        </p:nvSpPr>
        <p:spPr>
          <a:xfrm>
            <a:off x="7539990" y="2887345"/>
            <a:ext cx="109220" cy="109220"/>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8" name="同心圆 27"/>
          <p:cNvSpPr/>
          <p:nvPr>
            <p:custDataLst>
              <p:tags r:id="rId22"/>
            </p:custDataLst>
          </p:nvPr>
        </p:nvSpPr>
        <p:spPr>
          <a:xfrm>
            <a:off x="7117715" y="2926715"/>
            <a:ext cx="173990" cy="173990"/>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29" name="椭圆 28"/>
          <p:cNvSpPr/>
          <p:nvPr>
            <p:custDataLst>
              <p:tags r:id="rId23"/>
            </p:custDataLst>
          </p:nvPr>
        </p:nvSpPr>
        <p:spPr>
          <a:xfrm>
            <a:off x="6228080" y="2912110"/>
            <a:ext cx="110490" cy="110490"/>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18" name="任意多边形 17"/>
          <p:cNvSpPr/>
          <p:nvPr>
            <p:custDataLst>
              <p:tags r:id="rId24"/>
            </p:custDataLst>
          </p:nvPr>
        </p:nvSpPr>
        <p:spPr>
          <a:xfrm>
            <a:off x="6354445" y="3080385"/>
            <a:ext cx="1142365" cy="269875"/>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rgbClr val="64606D">
              <a:lumMod val="20000"/>
              <a:lumOff val="80000"/>
            </a:srgbClr>
          </a:solidFill>
          <a:ln>
            <a:noFill/>
          </a:ln>
          <a:effectLst>
            <a:outerShdw blurRad="50800" dist="38100" dir="16200000" rotWithShape="0">
              <a:prstClr val="black">
                <a:alpha val="40000"/>
              </a:prstClr>
            </a:outerShdw>
          </a:effectLst>
        </p:spPr>
        <p:style>
          <a:lnRef idx="2">
            <a:srgbClr val="64606D">
              <a:shade val="50000"/>
            </a:srgbClr>
          </a:lnRef>
          <a:fillRef idx="1">
            <a:srgbClr val="64606D"/>
          </a:fillRef>
          <a:effectRef idx="0">
            <a:srgbClr val="64606D"/>
          </a:effectRef>
          <a:fontRef idx="minor">
            <a:srgbClr val="FFFFFF"/>
          </a:fontRef>
        </p:style>
        <p:txBody>
          <a:bodyPr wrap="square" rtlCol="0" anchor="ctr">
            <a:normAutofit fontScale="45000" lnSpcReduction="20000"/>
          </a:bodyPr>
          <a:p>
            <a:pPr algn="ctr">
              <a:lnSpc>
                <a:spcPct val="140000"/>
              </a:lnSpc>
            </a:pPr>
            <a:r>
              <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rPr>
              <a:t>B</a:t>
            </a:r>
            <a:endPar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33" name="圆角矩形 32"/>
          <p:cNvSpPr/>
          <p:nvPr>
            <p:custDataLst>
              <p:tags r:id="rId25"/>
            </p:custDataLst>
          </p:nvPr>
        </p:nvSpPr>
        <p:spPr>
          <a:xfrm>
            <a:off x="5781675" y="1610995"/>
            <a:ext cx="2287270" cy="1340485"/>
          </a:xfrm>
          <a:prstGeom prst="roundRect">
            <a:avLst>
              <a:gd name="adj" fmla="val 0"/>
            </a:avLst>
          </a:prstGeom>
          <a:solidFill>
            <a:srgbClr val="FFFFFF"/>
          </a:solidFill>
          <a:ln w="3175">
            <a:solidFill>
              <a:srgbClr val="64606D"/>
            </a:solidFill>
          </a:ln>
        </p:spPr>
        <p:style>
          <a:lnRef idx="2">
            <a:srgbClr val="64606D">
              <a:shade val="50000"/>
            </a:srgbClr>
          </a:lnRef>
          <a:fillRef idx="1">
            <a:srgbClr val="64606D"/>
          </a:fillRef>
          <a:effectRef idx="0">
            <a:srgbClr val="64606D"/>
          </a:effectRef>
          <a:fontRef idx="minor">
            <a:srgbClr val="FFFFFF"/>
          </a:fontRef>
        </p:style>
        <p:txBody>
          <a:bodyPr tIns="72000" bIns="72000" rtlCol="0" anchor="ctr">
            <a:normAutofit/>
          </a:bodyPr>
          <a:p>
            <a:pPr algn="ctr">
              <a:lnSpc>
                <a:spcPct val="120000"/>
              </a:lnSpc>
            </a:pPr>
            <a:endParaRPr lang="zh-CN" altLang="en-US"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34" name="任意多边形 33"/>
          <p:cNvSpPr/>
          <p:nvPr>
            <p:custDataLst>
              <p:tags r:id="rId26"/>
            </p:custDataLst>
          </p:nvPr>
        </p:nvSpPr>
        <p:spPr>
          <a:xfrm>
            <a:off x="9067800" y="2950845"/>
            <a:ext cx="1829435" cy="399415"/>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rgbClr val="64606D"/>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lnSpcReduction="10000"/>
          </a:bodyPr>
          <a:p>
            <a:pPr algn="ctr">
              <a:lnSpc>
                <a:spcPct val="12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38" name="同心圆 37"/>
          <p:cNvSpPr/>
          <p:nvPr>
            <p:custDataLst>
              <p:tags r:id="rId27"/>
            </p:custDataLst>
          </p:nvPr>
        </p:nvSpPr>
        <p:spPr>
          <a:xfrm>
            <a:off x="9335770" y="2960370"/>
            <a:ext cx="120015" cy="120015"/>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39" name="椭圆 38"/>
          <p:cNvSpPr/>
          <p:nvPr>
            <p:custDataLst>
              <p:tags r:id="rId28"/>
            </p:custDataLst>
          </p:nvPr>
        </p:nvSpPr>
        <p:spPr>
          <a:xfrm>
            <a:off x="10494010" y="2891790"/>
            <a:ext cx="164465" cy="16446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0" name="椭圆 39"/>
          <p:cNvSpPr/>
          <p:nvPr>
            <p:custDataLst>
              <p:tags r:id="rId29"/>
            </p:custDataLst>
          </p:nvPr>
        </p:nvSpPr>
        <p:spPr>
          <a:xfrm>
            <a:off x="10453370" y="3071495"/>
            <a:ext cx="40005" cy="4000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1" name="椭圆 40"/>
          <p:cNvSpPr/>
          <p:nvPr>
            <p:custDataLst>
              <p:tags r:id="rId30"/>
            </p:custDataLst>
          </p:nvPr>
        </p:nvSpPr>
        <p:spPr>
          <a:xfrm>
            <a:off x="10142855" y="2871470"/>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2" name="椭圆 41"/>
          <p:cNvSpPr/>
          <p:nvPr>
            <p:custDataLst>
              <p:tags r:id="rId31"/>
            </p:custDataLst>
          </p:nvPr>
        </p:nvSpPr>
        <p:spPr>
          <a:xfrm>
            <a:off x="9798685" y="2995295"/>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3" name="椭圆 42"/>
          <p:cNvSpPr/>
          <p:nvPr>
            <p:custDataLst>
              <p:tags r:id="rId32"/>
            </p:custDataLst>
          </p:nvPr>
        </p:nvSpPr>
        <p:spPr>
          <a:xfrm>
            <a:off x="9501505" y="2962910"/>
            <a:ext cx="177165" cy="177165"/>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4" name="椭圆 43"/>
          <p:cNvSpPr/>
          <p:nvPr>
            <p:custDataLst>
              <p:tags r:id="rId33"/>
            </p:custDataLst>
          </p:nvPr>
        </p:nvSpPr>
        <p:spPr>
          <a:xfrm>
            <a:off x="10597515" y="2887345"/>
            <a:ext cx="109220" cy="109220"/>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5" name="同心圆 44"/>
          <p:cNvSpPr/>
          <p:nvPr>
            <p:custDataLst>
              <p:tags r:id="rId34"/>
            </p:custDataLst>
          </p:nvPr>
        </p:nvSpPr>
        <p:spPr>
          <a:xfrm>
            <a:off x="10175875" y="2926715"/>
            <a:ext cx="173990" cy="173990"/>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6" name="椭圆 45"/>
          <p:cNvSpPr/>
          <p:nvPr>
            <p:custDataLst>
              <p:tags r:id="rId35"/>
            </p:custDataLst>
          </p:nvPr>
        </p:nvSpPr>
        <p:spPr>
          <a:xfrm>
            <a:off x="9285605" y="2912110"/>
            <a:ext cx="110490" cy="110490"/>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7" name="任意多边形 46"/>
          <p:cNvSpPr/>
          <p:nvPr>
            <p:custDataLst>
              <p:tags r:id="rId36"/>
            </p:custDataLst>
          </p:nvPr>
        </p:nvSpPr>
        <p:spPr>
          <a:xfrm>
            <a:off x="9411970" y="3080385"/>
            <a:ext cx="1142365" cy="269875"/>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rgbClr val="64606D">
              <a:lumMod val="20000"/>
              <a:lumOff val="80000"/>
            </a:srgbClr>
          </a:solidFill>
          <a:ln>
            <a:noFill/>
          </a:ln>
          <a:effectLst>
            <a:outerShdw blurRad="50800" dist="38100" dir="16200000" rotWithShape="0">
              <a:prstClr val="black">
                <a:alpha val="40000"/>
              </a:prstClr>
            </a:outerShdw>
          </a:effectLst>
        </p:spPr>
        <p:style>
          <a:lnRef idx="2">
            <a:srgbClr val="64606D">
              <a:shade val="50000"/>
            </a:srgbClr>
          </a:lnRef>
          <a:fillRef idx="1">
            <a:srgbClr val="64606D"/>
          </a:fillRef>
          <a:effectRef idx="0">
            <a:srgbClr val="64606D"/>
          </a:effectRef>
          <a:fontRef idx="minor">
            <a:srgbClr val="FFFFFF"/>
          </a:fontRef>
        </p:style>
        <p:txBody>
          <a:bodyPr wrap="square" rtlCol="0" anchor="ctr">
            <a:normAutofit fontScale="45000" lnSpcReduction="20000"/>
          </a:bodyPr>
          <a:p>
            <a:pPr algn="ctr">
              <a:lnSpc>
                <a:spcPct val="140000"/>
              </a:lnSpc>
            </a:pPr>
            <a:r>
              <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rPr>
              <a:t>C</a:t>
            </a:r>
            <a:endPar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48" name="圆角矩形 47"/>
          <p:cNvSpPr/>
          <p:nvPr>
            <p:custDataLst>
              <p:tags r:id="rId37"/>
            </p:custDataLst>
          </p:nvPr>
        </p:nvSpPr>
        <p:spPr>
          <a:xfrm>
            <a:off x="8839200" y="1610995"/>
            <a:ext cx="2287270" cy="1340485"/>
          </a:xfrm>
          <a:prstGeom prst="roundRect">
            <a:avLst>
              <a:gd name="adj" fmla="val 0"/>
            </a:avLst>
          </a:prstGeom>
          <a:solidFill>
            <a:srgbClr val="FFFFFF"/>
          </a:solidFill>
          <a:ln w="3175">
            <a:solidFill>
              <a:srgbClr val="64606D"/>
            </a:solidFill>
          </a:ln>
        </p:spPr>
        <p:style>
          <a:lnRef idx="2">
            <a:srgbClr val="64606D">
              <a:shade val="50000"/>
            </a:srgbClr>
          </a:lnRef>
          <a:fillRef idx="1">
            <a:srgbClr val="64606D"/>
          </a:fillRef>
          <a:effectRef idx="0">
            <a:srgbClr val="64606D"/>
          </a:effectRef>
          <a:fontRef idx="minor">
            <a:srgbClr val="FFFFFF"/>
          </a:fontRef>
        </p:style>
        <p:txBody>
          <a:bodyPr tIns="72000" bIns="72000" rtlCol="0" anchor="ctr">
            <a:normAutofit/>
          </a:bodyPr>
          <a:p>
            <a:pPr algn="ctr">
              <a:lnSpc>
                <a:spcPct val="120000"/>
              </a:lnSpc>
            </a:pPr>
            <a:endParaRPr lang="zh-CN" altLang="en-US"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7" name="任意多边形 86"/>
          <p:cNvSpPr/>
          <p:nvPr>
            <p:custDataLst>
              <p:tags r:id="rId38"/>
            </p:custDataLst>
          </p:nvPr>
        </p:nvSpPr>
        <p:spPr>
          <a:xfrm>
            <a:off x="2952750" y="4848225"/>
            <a:ext cx="1829435" cy="399415"/>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rgbClr val="64606D"/>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lnSpcReduction="10000"/>
          </a:bodyPr>
          <a:p>
            <a:pPr algn="ctr">
              <a:lnSpc>
                <a:spcPct val="12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8" name="同心圆 87"/>
          <p:cNvSpPr/>
          <p:nvPr>
            <p:custDataLst>
              <p:tags r:id="rId39"/>
            </p:custDataLst>
          </p:nvPr>
        </p:nvSpPr>
        <p:spPr>
          <a:xfrm>
            <a:off x="3220085" y="4857750"/>
            <a:ext cx="120015" cy="120015"/>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9" name="椭圆 88"/>
          <p:cNvSpPr/>
          <p:nvPr>
            <p:custDataLst>
              <p:tags r:id="rId40"/>
            </p:custDataLst>
          </p:nvPr>
        </p:nvSpPr>
        <p:spPr>
          <a:xfrm>
            <a:off x="4378325" y="4789170"/>
            <a:ext cx="164465" cy="16446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0" name="椭圆 89"/>
          <p:cNvSpPr/>
          <p:nvPr>
            <p:custDataLst>
              <p:tags r:id="rId41"/>
            </p:custDataLst>
          </p:nvPr>
        </p:nvSpPr>
        <p:spPr>
          <a:xfrm>
            <a:off x="4338320" y="4968875"/>
            <a:ext cx="40005" cy="4000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1" name="椭圆 90"/>
          <p:cNvSpPr/>
          <p:nvPr>
            <p:custDataLst>
              <p:tags r:id="rId42"/>
            </p:custDataLst>
          </p:nvPr>
        </p:nvSpPr>
        <p:spPr>
          <a:xfrm>
            <a:off x="4027170" y="4768850"/>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2" name="椭圆 91"/>
          <p:cNvSpPr/>
          <p:nvPr>
            <p:custDataLst>
              <p:tags r:id="rId43"/>
            </p:custDataLst>
          </p:nvPr>
        </p:nvSpPr>
        <p:spPr>
          <a:xfrm>
            <a:off x="3683635" y="4892675"/>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3" name="椭圆 92"/>
          <p:cNvSpPr/>
          <p:nvPr>
            <p:custDataLst>
              <p:tags r:id="rId44"/>
            </p:custDataLst>
          </p:nvPr>
        </p:nvSpPr>
        <p:spPr>
          <a:xfrm>
            <a:off x="3386455" y="4860290"/>
            <a:ext cx="177165" cy="177165"/>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4" name="椭圆 93"/>
          <p:cNvSpPr/>
          <p:nvPr>
            <p:custDataLst>
              <p:tags r:id="rId45"/>
            </p:custDataLst>
          </p:nvPr>
        </p:nvSpPr>
        <p:spPr>
          <a:xfrm>
            <a:off x="4481830" y="4784725"/>
            <a:ext cx="109220" cy="109220"/>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5" name="同心圆 94"/>
          <p:cNvSpPr/>
          <p:nvPr>
            <p:custDataLst>
              <p:tags r:id="rId46"/>
            </p:custDataLst>
          </p:nvPr>
        </p:nvSpPr>
        <p:spPr>
          <a:xfrm>
            <a:off x="4060190" y="4824095"/>
            <a:ext cx="173990" cy="173990"/>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6" name="椭圆 95"/>
          <p:cNvSpPr/>
          <p:nvPr>
            <p:custDataLst>
              <p:tags r:id="rId47"/>
            </p:custDataLst>
          </p:nvPr>
        </p:nvSpPr>
        <p:spPr>
          <a:xfrm>
            <a:off x="3169920" y="4809490"/>
            <a:ext cx="110490" cy="110490"/>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7" name="任意多边形 96"/>
          <p:cNvSpPr/>
          <p:nvPr>
            <p:custDataLst>
              <p:tags r:id="rId48"/>
            </p:custDataLst>
          </p:nvPr>
        </p:nvSpPr>
        <p:spPr>
          <a:xfrm>
            <a:off x="3296285" y="4977765"/>
            <a:ext cx="1142365" cy="269875"/>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rgbClr val="64606D">
              <a:lumMod val="20000"/>
              <a:lumOff val="80000"/>
            </a:srgbClr>
          </a:solidFill>
          <a:ln>
            <a:noFill/>
          </a:ln>
          <a:effectLst>
            <a:outerShdw blurRad="50800" dist="38100" dir="16200000" rotWithShape="0">
              <a:prstClr val="black">
                <a:alpha val="40000"/>
              </a:prstClr>
            </a:outerShdw>
          </a:effectLst>
        </p:spPr>
        <p:style>
          <a:lnRef idx="2">
            <a:srgbClr val="64606D">
              <a:shade val="50000"/>
            </a:srgbClr>
          </a:lnRef>
          <a:fillRef idx="1">
            <a:srgbClr val="64606D"/>
          </a:fillRef>
          <a:effectRef idx="0">
            <a:srgbClr val="64606D"/>
          </a:effectRef>
          <a:fontRef idx="minor">
            <a:srgbClr val="FFFFFF"/>
          </a:fontRef>
        </p:style>
        <p:txBody>
          <a:bodyPr wrap="square" rtlCol="0" anchor="ctr">
            <a:normAutofit fontScale="45000" lnSpcReduction="20000"/>
          </a:bodyPr>
          <a:p>
            <a:pPr algn="ctr">
              <a:lnSpc>
                <a:spcPct val="140000"/>
              </a:lnSpc>
            </a:pPr>
            <a:r>
              <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rPr>
              <a:t>D</a:t>
            </a:r>
            <a:endPar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8" name="圆角矩形 97"/>
          <p:cNvSpPr/>
          <p:nvPr>
            <p:custDataLst>
              <p:tags r:id="rId49"/>
            </p:custDataLst>
          </p:nvPr>
        </p:nvSpPr>
        <p:spPr>
          <a:xfrm>
            <a:off x="2723515" y="3507740"/>
            <a:ext cx="2287270" cy="1340485"/>
          </a:xfrm>
          <a:prstGeom prst="roundRect">
            <a:avLst>
              <a:gd name="adj" fmla="val 0"/>
            </a:avLst>
          </a:prstGeom>
          <a:solidFill>
            <a:srgbClr val="FFFFFF"/>
          </a:solidFill>
          <a:ln w="3175">
            <a:solidFill>
              <a:srgbClr val="64606D"/>
            </a:solidFill>
          </a:ln>
        </p:spPr>
        <p:style>
          <a:lnRef idx="2">
            <a:srgbClr val="64606D">
              <a:shade val="50000"/>
            </a:srgbClr>
          </a:lnRef>
          <a:fillRef idx="1">
            <a:srgbClr val="64606D"/>
          </a:fillRef>
          <a:effectRef idx="0">
            <a:srgbClr val="64606D"/>
          </a:effectRef>
          <a:fontRef idx="minor">
            <a:srgbClr val="FFFFFF"/>
          </a:fontRef>
        </p:style>
        <p:txBody>
          <a:bodyPr tIns="72000" bIns="72000" rtlCol="0" anchor="ctr">
            <a:normAutofit/>
          </a:bodyPr>
          <a:p>
            <a:pPr algn="ctr">
              <a:lnSpc>
                <a:spcPct val="120000"/>
              </a:lnSpc>
            </a:pPr>
            <a:endParaRPr lang="zh-CN" altLang="en-US"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5" name="任意多边形 74"/>
          <p:cNvSpPr/>
          <p:nvPr>
            <p:custDataLst>
              <p:tags r:id="rId50"/>
            </p:custDataLst>
          </p:nvPr>
        </p:nvSpPr>
        <p:spPr>
          <a:xfrm>
            <a:off x="6010275" y="4848225"/>
            <a:ext cx="1829435" cy="399415"/>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rgbClr val="64606D"/>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lnSpcReduction="10000"/>
          </a:bodyPr>
          <a:p>
            <a:pPr algn="ctr">
              <a:lnSpc>
                <a:spcPct val="12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6" name="同心圆 75"/>
          <p:cNvSpPr/>
          <p:nvPr>
            <p:custDataLst>
              <p:tags r:id="rId51"/>
            </p:custDataLst>
          </p:nvPr>
        </p:nvSpPr>
        <p:spPr>
          <a:xfrm>
            <a:off x="6278245" y="4857750"/>
            <a:ext cx="120015" cy="120015"/>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7" name="椭圆 76"/>
          <p:cNvSpPr/>
          <p:nvPr>
            <p:custDataLst>
              <p:tags r:id="rId52"/>
            </p:custDataLst>
          </p:nvPr>
        </p:nvSpPr>
        <p:spPr>
          <a:xfrm>
            <a:off x="7435850" y="4789170"/>
            <a:ext cx="164465" cy="16446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8" name="椭圆 77"/>
          <p:cNvSpPr/>
          <p:nvPr>
            <p:custDataLst>
              <p:tags r:id="rId53"/>
            </p:custDataLst>
          </p:nvPr>
        </p:nvSpPr>
        <p:spPr>
          <a:xfrm>
            <a:off x="7395845" y="4968875"/>
            <a:ext cx="40005" cy="4000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9" name="椭圆 78"/>
          <p:cNvSpPr/>
          <p:nvPr>
            <p:custDataLst>
              <p:tags r:id="rId54"/>
            </p:custDataLst>
          </p:nvPr>
        </p:nvSpPr>
        <p:spPr>
          <a:xfrm>
            <a:off x="7085330" y="4768850"/>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0" name="椭圆 79"/>
          <p:cNvSpPr/>
          <p:nvPr>
            <p:custDataLst>
              <p:tags r:id="rId55"/>
            </p:custDataLst>
          </p:nvPr>
        </p:nvSpPr>
        <p:spPr>
          <a:xfrm>
            <a:off x="6741160" y="4892675"/>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1" name="椭圆 80"/>
          <p:cNvSpPr/>
          <p:nvPr>
            <p:custDataLst>
              <p:tags r:id="rId56"/>
            </p:custDataLst>
          </p:nvPr>
        </p:nvSpPr>
        <p:spPr>
          <a:xfrm>
            <a:off x="6443980" y="4860290"/>
            <a:ext cx="177165" cy="177165"/>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2" name="椭圆 81"/>
          <p:cNvSpPr/>
          <p:nvPr>
            <p:custDataLst>
              <p:tags r:id="rId57"/>
            </p:custDataLst>
          </p:nvPr>
        </p:nvSpPr>
        <p:spPr>
          <a:xfrm>
            <a:off x="7539990" y="4784725"/>
            <a:ext cx="109220" cy="109220"/>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3" name="同心圆 82"/>
          <p:cNvSpPr/>
          <p:nvPr>
            <p:custDataLst>
              <p:tags r:id="rId58"/>
            </p:custDataLst>
          </p:nvPr>
        </p:nvSpPr>
        <p:spPr>
          <a:xfrm>
            <a:off x="7117715" y="4824095"/>
            <a:ext cx="173990" cy="173990"/>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4" name="椭圆 83"/>
          <p:cNvSpPr/>
          <p:nvPr>
            <p:custDataLst>
              <p:tags r:id="rId59"/>
            </p:custDataLst>
          </p:nvPr>
        </p:nvSpPr>
        <p:spPr>
          <a:xfrm>
            <a:off x="6228080" y="4809490"/>
            <a:ext cx="110490" cy="110490"/>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5" name="任意多边形 84"/>
          <p:cNvSpPr/>
          <p:nvPr>
            <p:custDataLst>
              <p:tags r:id="rId60"/>
            </p:custDataLst>
          </p:nvPr>
        </p:nvSpPr>
        <p:spPr>
          <a:xfrm>
            <a:off x="6354445" y="4977765"/>
            <a:ext cx="1142365" cy="269875"/>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rgbClr val="64606D">
              <a:lumMod val="20000"/>
              <a:lumOff val="80000"/>
            </a:srgbClr>
          </a:solidFill>
          <a:ln>
            <a:noFill/>
          </a:ln>
          <a:effectLst>
            <a:outerShdw blurRad="50800" dist="38100" dir="16200000" rotWithShape="0">
              <a:prstClr val="black">
                <a:alpha val="40000"/>
              </a:prstClr>
            </a:outerShdw>
          </a:effectLst>
        </p:spPr>
        <p:style>
          <a:lnRef idx="2">
            <a:srgbClr val="64606D">
              <a:shade val="50000"/>
            </a:srgbClr>
          </a:lnRef>
          <a:fillRef idx="1">
            <a:srgbClr val="64606D"/>
          </a:fillRef>
          <a:effectRef idx="0">
            <a:srgbClr val="64606D"/>
          </a:effectRef>
          <a:fontRef idx="minor">
            <a:srgbClr val="FFFFFF"/>
          </a:fontRef>
        </p:style>
        <p:txBody>
          <a:bodyPr wrap="square" rtlCol="0" anchor="ctr">
            <a:normAutofit fontScale="45000" lnSpcReduction="20000"/>
          </a:bodyPr>
          <a:p>
            <a:pPr algn="ctr">
              <a:lnSpc>
                <a:spcPct val="140000"/>
              </a:lnSpc>
            </a:pPr>
            <a:r>
              <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rPr>
              <a:t>E</a:t>
            </a:r>
            <a:endPar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86" name="圆角矩形 85"/>
          <p:cNvSpPr/>
          <p:nvPr>
            <p:custDataLst>
              <p:tags r:id="rId61"/>
            </p:custDataLst>
          </p:nvPr>
        </p:nvSpPr>
        <p:spPr>
          <a:xfrm>
            <a:off x="5781675" y="3507740"/>
            <a:ext cx="2287270" cy="1340485"/>
          </a:xfrm>
          <a:prstGeom prst="roundRect">
            <a:avLst>
              <a:gd name="adj" fmla="val 0"/>
            </a:avLst>
          </a:prstGeom>
          <a:solidFill>
            <a:srgbClr val="FFFFFF"/>
          </a:solidFill>
          <a:ln w="3175">
            <a:solidFill>
              <a:srgbClr val="64606D"/>
            </a:solidFill>
          </a:ln>
        </p:spPr>
        <p:style>
          <a:lnRef idx="2">
            <a:srgbClr val="64606D">
              <a:shade val="50000"/>
            </a:srgbClr>
          </a:lnRef>
          <a:fillRef idx="1">
            <a:srgbClr val="64606D"/>
          </a:fillRef>
          <a:effectRef idx="0">
            <a:srgbClr val="64606D"/>
          </a:effectRef>
          <a:fontRef idx="minor">
            <a:srgbClr val="FFFFFF"/>
          </a:fontRef>
        </p:style>
        <p:txBody>
          <a:bodyPr tIns="72000" bIns="72000" rtlCol="0" anchor="ctr">
            <a:normAutofit/>
          </a:bodyPr>
          <a:p>
            <a:pPr algn="ctr">
              <a:lnSpc>
                <a:spcPct val="120000"/>
              </a:lnSpc>
            </a:pPr>
            <a:endParaRPr lang="zh-CN" altLang="en-US"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3" name="任意多边形 62"/>
          <p:cNvSpPr/>
          <p:nvPr>
            <p:custDataLst>
              <p:tags r:id="rId62"/>
            </p:custDataLst>
          </p:nvPr>
        </p:nvSpPr>
        <p:spPr>
          <a:xfrm>
            <a:off x="9067800" y="4848225"/>
            <a:ext cx="1829435" cy="399415"/>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rgbClr val="64606D"/>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lnSpcReduction="10000"/>
          </a:bodyPr>
          <a:p>
            <a:pPr algn="ctr">
              <a:lnSpc>
                <a:spcPct val="12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4" name="同心圆 63"/>
          <p:cNvSpPr/>
          <p:nvPr>
            <p:custDataLst>
              <p:tags r:id="rId63"/>
            </p:custDataLst>
          </p:nvPr>
        </p:nvSpPr>
        <p:spPr>
          <a:xfrm>
            <a:off x="9335770" y="4857750"/>
            <a:ext cx="120015" cy="120015"/>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5" name="椭圆 64"/>
          <p:cNvSpPr/>
          <p:nvPr>
            <p:custDataLst>
              <p:tags r:id="rId64"/>
            </p:custDataLst>
          </p:nvPr>
        </p:nvSpPr>
        <p:spPr>
          <a:xfrm>
            <a:off x="10494010" y="4789170"/>
            <a:ext cx="164465" cy="16446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6" name="椭圆 65"/>
          <p:cNvSpPr/>
          <p:nvPr>
            <p:custDataLst>
              <p:tags r:id="rId65"/>
            </p:custDataLst>
          </p:nvPr>
        </p:nvSpPr>
        <p:spPr>
          <a:xfrm>
            <a:off x="10453370" y="4968875"/>
            <a:ext cx="40005" cy="4000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7" name="椭圆 66"/>
          <p:cNvSpPr/>
          <p:nvPr>
            <p:custDataLst>
              <p:tags r:id="rId66"/>
            </p:custDataLst>
          </p:nvPr>
        </p:nvSpPr>
        <p:spPr>
          <a:xfrm>
            <a:off x="10142855" y="4768850"/>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8" name="椭圆 67"/>
          <p:cNvSpPr/>
          <p:nvPr>
            <p:custDataLst>
              <p:tags r:id="rId67"/>
            </p:custDataLst>
          </p:nvPr>
        </p:nvSpPr>
        <p:spPr>
          <a:xfrm>
            <a:off x="9798685" y="4892675"/>
            <a:ext cx="120015" cy="120015"/>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69" name="椭圆 68"/>
          <p:cNvSpPr/>
          <p:nvPr>
            <p:custDataLst>
              <p:tags r:id="rId68"/>
            </p:custDataLst>
          </p:nvPr>
        </p:nvSpPr>
        <p:spPr>
          <a:xfrm>
            <a:off x="9501505" y="4860290"/>
            <a:ext cx="177165" cy="177165"/>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0" name="椭圆 69"/>
          <p:cNvSpPr/>
          <p:nvPr>
            <p:custDataLst>
              <p:tags r:id="rId69"/>
            </p:custDataLst>
          </p:nvPr>
        </p:nvSpPr>
        <p:spPr>
          <a:xfrm>
            <a:off x="10597515" y="4784725"/>
            <a:ext cx="109220" cy="109220"/>
          </a:xfrm>
          <a:prstGeom prst="ellipse">
            <a:avLst/>
          </a:prstGeom>
          <a:solidFill>
            <a:srgbClr val="FEFFFF">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1" name="同心圆 70"/>
          <p:cNvSpPr/>
          <p:nvPr>
            <p:custDataLst>
              <p:tags r:id="rId70"/>
            </p:custDataLst>
          </p:nvPr>
        </p:nvSpPr>
        <p:spPr>
          <a:xfrm>
            <a:off x="10175875" y="4824095"/>
            <a:ext cx="173990" cy="173990"/>
          </a:xfrm>
          <a:prstGeom prst="donut">
            <a:avLst>
              <a:gd name="adj" fmla="val 4379"/>
            </a:avLst>
          </a:prstGeom>
          <a:solidFill>
            <a:srgbClr val="FEFFFF">
              <a:alpha val="28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2" name="椭圆 71"/>
          <p:cNvSpPr/>
          <p:nvPr>
            <p:custDataLst>
              <p:tags r:id="rId71"/>
            </p:custDataLst>
          </p:nvPr>
        </p:nvSpPr>
        <p:spPr>
          <a:xfrm>
            <a:off x="9285605" y="4809490"/>
            <a:ext cx="110490" cy="110490"/>
          </a:xfrm>
          <a:prstGeom prst="ellipse">
            <a:avLst/>
          </a:prstGeom>
          <a:solidFill>
            <a:srgbClr val="64606D">
              <a:lumMod val="20000"/>
              <a:lumOff val="80000"/>
              <a:alpha val="51000"/>
            </a:srgbClr>
          </a:solidFill>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fontScale="25000" lnSpcReduction="20000"/>
          </a:bodyPr>
          <a:p>
            <a:pPr algn="ctr">
              <a:lnSpc>
                <a:spcPct val="140000"/>
              </a:lnSpc>
            </a:pPr>
            <a:endParaRPr lang="zh-CN" altLang="en-US">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3" name="任意多边形 72"/>
          <p:cNvSpPr/>
          <p:nvPr>
            <p:custDataLst>
              <p:tags r:id="rId72"/>
            </p:custDataLst>
          </p:nvPr>
        </p:nvSpPr>
        <p:spPr>
          <a:xfrm>
            <a:off x="9411970" y="4977765"/>
            <a:ext cx="1142365" cy="269875"/>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rgbClr val="64606D">
              <a:lumMod val="20000"/>
              <a:lumOff val="80000"/>
            </a:srgbClr>
          </a:solidFill>
          <a:ln>
            <a:noFill/>
          </a:ln>
          <a:effectLst>
            <a:outerShdw blurRad="50800" dist="38100" dir="16200000" rotWithShape="0">
              <a:prstClr val="black">
                <a:alpha val="40000"/>
              </a:prstClr>
            </a:outerShdw>
          </a:effectLst>
        </p:spPr>
        <p:style>
          <a:lnRef idx="2">
            <a:srgbClr val="64606D">
              <a:shade val="50000"/>
            </a:srgbClr>
          </a:lnRef>
          <a:fillRef idx="1">
            <a:srgbClr val="64606D"/>
          </a:fillRef>
          <a:effectRef idx="0">
            <a:srgbClr val="64606D"/>
          </a:effectRef>
          <a:fontRef idx="minor">
            <a:srgbClr val="FFFFFF"/>
          </a:fontRef>
        </p:style>
        <p:txBody>
          <a:bodyPr wrap="square" rtlCol="0" anchor="ctr">
            <a:normAutofit fontScale="45000" lnSpcReduction="20000"/>
          </a:bodyPr>
          <a:p>
            <a:pPr algn="ctr">
              <a:lnSpc>
                <a:spcPct val="140000"/>
              </a:lnSpc>
            </a:pPr>
            <a:r>
              <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rPr>
              <a:t>F</a:t>
            </a:r>
            <a:endParaRPr lang="en-US" altLang="zh-CN"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74" name="圆角矩形 73"/>
          <p:cNvSpPr/>
          <p:nvPr>
            <p:custDataLst>
              <p:tags r:id="rId73"/>
            </p:custDataLst>
          </p:nvPr>
        </p:nvSpPr>
        <p:spPr>
          <a:xfrm>
            <a:off x="8839200" y="3507740"/>
            <a:ext cx="2287270" cy="1340485"/>
          </a:xfrm>
          <a:prstGeom prst="roundRect">
            <a:avLst>
              <a:gd name="adj" fmla="val 0"/>
            </a:avLst>
          </a:prstGeom>
          <a:solidFill>
            <a:srgbClr val="FFFFFF"/>
          </a:solidFill>
          <a:ln w="3175">
            <a:solidFill>
              <a:srgbClr val="64606D"/>
            </a:solidFill>
          </a:ln>
        </p:spPr>
        <p:style>
          <a:lnRef idx="2">
            <a:srgbClr val="64606D">
              <a:shade val="50000"/>
            </a:srgbClr>
          </a:lnRef>
          <a:fillRef idx="1">
            <a:srgbClr val="64606D"/>
          </a:fillRef>
          <a:effectRef idx="0">
            <a:srgbClr val="64606D"/>
          </a:effectRef>
          <a:fontRef idx="minor">
            <a:srgbClr val="FFFFFF"/>
          </a:fontRef>
        </p:style>
        <p:txBody>
          <a:bodyPr tIns="72000" bIns="72000" rtlCol="0" anchor="ctr">
            <a:normAutofit/>
          </a:bodyPr>
          <a:p>
            <a:pPr algn="ctr">
              <a:lnSpc>
                <a:spcPct val="120000"/>
              </a:lnSpc>
            </a:pPr>
            <a:endParaRPr lang="zh-CN" altLang="en-US" dirty="0">
              <a:solidFill>
                <a:srgbClr val="4D4D4D"/>
              </a:solidFill>
              <a:latin typeface="Arial" panose="020B0604020202090204" pitchFamily="34" charset="0"/>
              <a:ea typeface="微软雅黑" panose="020B0503020204020204" pitchFamily="34" charset="-122"/>
              <a:sym typeface="Arial" panose="020B0604020202090204" pitchFamily="34" charset="0"/>
            </a:endParaRPr>
          </a:p>
        </p:txBody>
      </p:sp>
      <p:sp>
        <p:nvSpPr>
          <p:cNvPr id="99" name="文本框 98"/>
          <p:cNvSpPr txBox="1"/>
          <p:nvPr>
            <p:custDataLst>
              <p:tags r:id="rId74"/>
            </p:custDataLst>
          </p:nvPr>
        </p:nvSpPr>
        <p:spPr>
          <a:xfrm>
            <a:off x="2815590" y="1915160"/>
            <a:ext cx="2104390" cy="731520"/>
          </a:xfrm>
          <a:prstGeom prst="rect">
            <a:avLst/>
          </a:prstGeom>
          <a:noFill/>
        </p:spPr>
        <p:txBody>
          <a:bodyPr wrap="square" rtlCol="0" anchor="ctr" anchorCtr="0">
            <a:noAutofit/>
          </a:bodyPr>
          <a:p>
            <a:pPr marL="0" lvl="0" indent="0" algn="ctr">
              <a:lnSpc>
                <a:spcPct val="120000"/>
              </a:lnSpc>
              <a:spcBef>
                <a:spcPts val="0"/>
              </a:spcBef>
              <a:spcAft>
                <a:spcPts val="0"/>
              </a:spcAft>
              <a:buSzPct val="100000"/>
              <a:buFontTx/>
              <a:buNone/>
            </a:pPr>
            <a:r>
              <a:rPr sz="1800" spc="200">
                <a:solidFill>
                  <a:srgbClr val="000000">
                    <a:lumMod val="75000"/>
                    <a:lumOff val="25000"/>
                  </a:srgbClr>
                </a:solidFill>
                <a:latin typeface="华文新魏" panose="02010800040101010101" charset="-122"/>
                <a:ea typeface="华文新魏" panose="02010800040101010101" charset="-122"/>
              </a:rPr>
              <a:t>编辑信息的交互传播</a:t>
            </a:r>
            <a:endParaRPr sz="1800" spc="200">
              <a:solidFill>
                <a:srgbClr val="000000">
                  <a:lumMod val="75000"/>
                  <a:lumOff val="25000"/>
                </a:srgbClr>
              </a:solidFill>
              <a:latin typeface="华文新魏" panose="02010800040101010101" charset="-122"/>
              <a:ea typeface="华文新魏" panose="02010800040101010101" charset="-122"/>
            </a:endParaRPr>
          </a:p>
        </p:txBody>
      </p:sp>
      <p:sp>
        <p:nvSpPr>
          <p:cNvPr id="100" name="文本框 99"/>
          <p:cNvSpPr txBox="1"/>
          <p:nvPr>
            <p:custDataLst>
              <p:tags r:id="rId75"/>
            </p:custDataLst>
          </p:nvPr>
        </p:nvSpPr>
        <p:spPr>
          <a:xfrm>
            <a:off x="5873115" y="1915160"/>
            <a:ext cx="2104390" cy="731520"/>
          </a:xfrm>
          <a:prstGeom prst="rect">
            <a:avLst/>
          </a:prstGeom>
          <a:noFill/>
        </p:spPr>
        <p:txBody>
          <a:bodyPr wrap="square" rtlCol="0" anchor="ctr" anchorCtr="0">
            <a:noAutofit/>
          </a:bodyPr>
          <a:p>
            <a:pPr marL="0" lvl="0" indent="0" algn="ctr">
              <a:lnSpc>
                <a:spcPct val="120000"/>
              </a:lnSpc>
              <a:spcBef>
                <a:spcPts val="0"/>
              </a:spcBef>
              <a:spcAft>
                <a:spcPts val="0"/>
              </a:spcAft>
              <a:buSzPct val="100000"/>
              <a:buFontTx/>
              <a:buNone/>
            </a:pPr>
            <a:r>
              <a:rPr sz="1800" spc="200">
                <a:solidFill>
                  <a:srgbClr val="000000">
                    <a:lumMod val="75000"/>
                    <a:lumOff val="25000"/>
                  </a:srgbClr>
                </a:solidFill>
                <a:latin typeface="华文新魏" panose="02010800040101010101" charset="-122"/>
                <a:ea typeface="华文新魏" panose="02010800040101010101" charset="-122"/>
              </a:rPr>
              <a:t>编辑标准的相对灵活</a:t>
            </a:r>
            <a:endParaRPr sz="1800" spc="200">
              <a:solidFill>
                <a:srgbClr val="000000">
                  <a:lumMod val="75000"/>
                  <a:lumOff val="25000"/>
                </a:srgbClr>
              </a:solidFill>
              <a:latin typeface="华文新魏" panose="02010800040101010101" charset="-122"/>
              <a:ea typeface="华文新魏" panose="02010800040101010101" charset="-122"/>
            </a:endParaRPr>
          </a:p>
        </p:txBody>
      </p:sp>
      <p:sp>
        <p:nvSpPr>
          <p:cNvPr id="101" name="文本框 100"/>
          <p:cNvSpPr txBox="1"/>
          <p:nvPr>
            <p:custDataLst>
              <p:tags r:id="rId76"/>
            </p:custDataLst>
          </p:nvPr>
        </p:nvSpPr>
        <p:spPr>
          <a:xfrm>
            <a:off x="8930640" y="1915160"/>
            <a:ext cx="2104390" cy="731520"/>
          </a:xfrm>
          <a:prstGeom prst="rect">
            <a:avLst/>
          </a:prstGeom>
          <a:noFill/>
        </p:spPr>
        <p:txBody>
          <a:bodyPr wrap="square" rtlCol="0" anchor="ctr" anchorCtr="0">
            <a:noAutofit/>
          </a:bodyPr>
          <a:p>
            <a:pPr marL="0" lvl="0" indent="0" algn="ctr">
              <a:lnSpc>
                <a:spcPct val="120000"/>
              </a:lnSpc>
              <a:spcBef>
                <a:spcPts val="0"/>
              </a:spcBef>
              <a:spcAft>
                <a:spcPts val="0"/>
              </a:spcAft>
              <a:buSzPct val="100000"/>
              <a:buFontTx/>
              <a:buNone/>
            </a:pPr>
            <a:r>
              <a:rPr sz="1800" spc="200">
                <a:solidFill>
                  <a:srgbClr val="000000">
                    <a:lumMod val="75000"/>
                    <a:lumOff val="25000"/>
                  </a:srgbClr>
                </a:solidFill>
                <a:latin typeface="华文新魏" panose="02010800040101010101" charset="-122"/>
                <a:ea typeface="华文新魏" panose="02010800040101010101" charset="-122"/>
              </a:rPr>
              <a:t>编辑信息的滚动更新</a:t>
            </a:r>
            <a:endParaRPr sz="1800" spc="200">
              <a:solidFill>
                <a:srgbClr val="000000">
                  <a:lumMod val="75000"/>
                  <a:lumOff val="25000"/>
                </a:srgbClr>
              </a:solidFill>
              <a:latin typeface="华文新魏" panose="02010800040101010101" charset="-122"/>
              <a:ea typeface="华文新魏" panose="02010800040101010101" charset="-122"/>
            </a:endParaRPr>
          </a:p>
        </p:txBody>
      </p:sp>
      <p:sp>
        <p:nvSpPr>
          <p:cNvPr id="102" name="文本框 101"/>
          <p:cNvSpPr txBox="1"/>
          <p:nvPr>
            <p:custDataLst>
              <p:tags r:id="rId77"/>
            </p:custDataLst>
          </p:nvPr>
        </p:nvSpPr>
        <p:spPr>
          <a:xfrm>
            <a:off x="2815590" y="3812540"/>
            <a:ext cx="2104390" cy="731520"/>
          </a:xfrm>
          <a:prstGeom prst="rect">
            <a:avLst/>
          </a:prstGeom>
          <a:noFill/>
        </p:spPr>
        <p:txBody>
          <a:bodyPr wrap="square" rtlCol="0" anchor="ctr" anchorCtr="0">
            <a:noAutofit/>
          </a:bodyPr>
          <a:p>
            <a:pPr marL="0" lvl="0" indent="0" algn="ctr" fontAlgn="auto">
              <a:lnSpc>
                <a:spcPct val="120000"/>
              </a:lnSpc>
              <a:spcBef>
                <a:spcPts val="0"/>
              </a:spcBef>
              <a:spcAft>
                <a:spcPts val="0"/>
              </a:spcAft>
              <a:buSzPct val="100000"/>
              <a:buFontTx/>
              <a:buNone/>
            </a:pPr>
            <a:r>
              <a:rPr sz="1800" spc="200">
                <a:solidFill>
                  <a:srgbClr val="000000">
                    <a:lumMod val="75000"/>
                    <a:lumOff val="25000"/>
                  </a:srgbClr>
                </a:solidFill>
                <a:latin typeface="华文新魏" panose="02010800040101010101" charset="-122"/>
                <a:ea typeface="华文新魏" panose="02010800040101010101" charset="-122"/>
              </a:rPr>
              <a:t>编辑信息的即时处理</a:t>
            </a:r>
            <a:endParaRPr sz="1800" spc="200">
              <a:solidFill>
                <a:srgbClr val="000000">
                  <a:lumMod val="75000"/>
                  <a:lumOff val="25000"/>
                </a:srgbClr>
              </a:solidFill>
              <a:latin typeface="华文新魏" panose="02010800040101010101" charset="-122"/>
              <a:ea typeface="华文新魏" panose="02010800040101010101" charset="-122"/>
            </a:endParaRPr>
          </a:p>
        </p:txBody>
      </p:sp>
      <p:sp>
        <p:nvSpPr>
          <p:cNvPr id="103" name="文本框 102"/>
          <p:cNvSpPr txBox="1"/>
          <p:nvPr>
            <p:custDataLst>
              <p:tags r:id="rId78"/>
            </p:custDataLst>
          </p:nvPr>
        </p:nvSpPr>
        <p:spPr>
          <a:xfrm>
            <a:off x="5873115" y="3812540"/>
            <a:ext cx="2104390" cy="731520"/>
          </a:xfrm>
          <a:prstGeom prst="rect">
            <a:avLst/>
          </a:prstGeom>
          <a:noFill/>
        </p:spPr>
        <p:txBody>
          <a:bodyPr wrap="square" rtlCol="0" anchor="ctr" anchorCtr="0">
            <a:noAutofit/>
          </a:bodyPr>
          <a:p>
            <a:pPr marL="0" lvl="0" indent="0" algn="ctr">
              <a:lnSpc>
                <a:spcPct val="120000"/>
              </a:lnSpc>
              <a:spcBef>
                <a:spcPts val="0"/>
              </a:spcBef>
              <a:spcAft>
                <a:spcPts val="0"/>
              </a:spcAft>
              <a:buSzPct val="100000"/>
              <a:buFontTx/>
              <a:buNone/>
            </a:pPr>
            <a:r>
              <a:rPr sz="1800" spc="200">
                <a:solidFill>
                  <a:srgbClr val="000000">
                    <a:lumMod val="75000"/>
                    <a:lumOff val="25000"/>
                  </a:srgbClr>
                </a:solidFill>
                <a:latin typeface="华文新魏" panose="02010800040101010101" charset="-122"/>
                <a:ea typeface="华文新魏" panose="02010800040101010101" charset="-122"/>
              </a:rPr>
              <a:t>编辑手段与编辑内容的丰富多样</a:t>
            </a:r>
            <a:endParaRPr sz="1800" spc="200">
              <a:solidFill>
                <a:srgbClr val="000000">
                  <a:lumMod val="75000"/>
                  <a:lumOff val="25000"/>
                </a:srgbClr>
              </a:solidFill>
              <a:latin typeface="华文新魏" panose="02010800040101010101" charset="-122"/>
              <a:ea typeface="华文新魏" panose="02010800040101010101" charset="-122"/>
            </a:endParaRPr>
          </a:p>
        </p:txBody>
      </p:sp>
      <p:sp>
        <p:nvSpPr>
          <p:cNvPr id="104" name="文本框 103"/>
          <p:cNvSpPr txBox="1"/>
          <p:nvPr>
            <p:custDataLst>
              <p:tags r:id="rId79"/>
            </p:custDataLst>
          </p:nvPr>
        </p:nvSpPr>
        <p:spPr>
          <a:xfrm>
            <a:off x="8930640" y="3812540"/>
            <a:ext cx="2104390" cy="731520"/>
          </a:xfrm>
          <a:prstGeom prst="rect">
            <a:avLst/>
          </a:prstGeom>
          <a:noFill/>
        </p:spPr>
        <p:txBody>
          <a:bodyPr wrap="square" rtlCol="0" anchor="ctr" anchorCtr="0">
            <a:noAutofit/>
          </a:bodyPr>
          <a:p>
            <a:pPr marL="0" lvl="0" indent="0" algn="ctr">
              <a:lnSpc>
                <a:spcPct val="120000"/>
              </a:lnSpc>
              <a:spcBef>
                <a:spcPts val="0"/>
              </a:spcBef>
              <a:spcAft>
                <a:spcPts val="0"/>
              </a:spcAft>
              <a:buSzPct val="100000"/>
              <a:buFontTx/>
              <a:buNone/>
            </a:pPr>
            <a:r>
              <a:rPr sz="1800" spc="200">
                <a:solidFill>
                  <a:srgbClr val="000000">
                    <a:lumMod val="75000"/>
                    <a:lumOff val="25000"/>
                  </a:srgbClr>
                </a:solidFill>
                <a:latin typeface="华文新魏" panose="02010800040101010101" charset="-122"/>
                <a:ea typeface="华文新魏" panose="02010800040101010101" charset="-122"/>
              </a:rPr>
              <a:t>编辑作品的原创性追求</a:t>
            </a:r>
            <a:endParaRPr sz="1800" spc="200">
              <a:solidFill>
                <a:srgbClr val="000000">
                  <a:lumMod val="75000"/>
                  <a:lumOff val="25000"/>
                </a:srgbClr>
              </a:solidFill>
              <a:latin typeface="华文新魏" panose="02010800040101010101" charset="-122"/>
              <a:ea typeface="华文新魏" panose="02010800040101010101" charset="-122"/>
            </a:endParaRPr>
          </a:p>
        </p:txBody>
      </p:sp>
      <p:cxnSp>
        <p:nvCxnSpPr>
          <p:cNvPr id="27" name="直接连接符 26"/>
          <p:cNvCxnSpPr/>
          <p:nvPr>
            <p:custDataLst>
              <p:tags r:id="rId80"/>
            </p:custDataLst>
          </p:nvPr>
        </p:nvCxnSpPr>
        <p:spPr>
          <a:xfrm>
            <a:off x="461099" y="6103909"/>
            <a:ext cx="333846" cy="0"/>
          </a:xfrm>
          <a:prstGeom prst="line">
            <a:avLst/>
          </a:prstGeom>
          <a:ln w="31750">
            <a:solidFill>
              <a:sysClr val="window" lastClr="FFFFFF">
                <a:lumMod val="95000"/>
              </a:sysClr>
            </a:solidFill>
          </a:ln>
        </p:spPr>
        <p:style>
          <a:lnRef idx="1">
            <a:srgbClr val="8590CA"/>
          </a:lnRef>
          <a:fillRef idx="0">
            <a:srgbClr val="8590CA"/>
          </a:fillRef>
          <a:effectRef idx="0">
            <a:srgbClr val="8590CA"/>
          </a:effectRef>
          <a:fontRef idx="minor">
            <a:sysClr val="windowText" lastClr="000000"/>
          </a:fontRef>
        </p:style>
      </p:cxnSp>
      <p:grpSp>
        <p:nvGrpSpPr>
          <p:cNvPr id="30" name="组合 29"/>
          <p:cNvGrpSpPr/>
          <p:nvPr>
            <p:custDataLst>
              <p:tags r:id="rId81"/>
            </p:custDataLst>
          </p:nvPr>
        </p:nvGrpSpPr>
        <p:grpSpPr>
          <a:xfrm>
            <a:off x="11425539" y="434583"/>
            <a:ext cx="203545" cy="74612"/>
            <a:chOff x="9839643" y="910585"/>
            <a:chExt cx="203545" cy="74612"/>
          </a:xfrm>
        </p:grpSpPr>
        <p:cxnSp>
          <p:nvCxnSpPr>
            <p:cNvPr id="31" name="直接连接符 30"/>
            <p:cNvCxnSpPr/>
            <p:nvPr>
              <p:custDataLst>
                <p:tags r:id="rId82"/>
              </p:custDataLst>
            </p:nvPr>
          </p:nvCxnSpPr>
          <p:spPr>
            <a:xfrm>
              <a:off x="9839643" y="910585"/>
              <a:ext cx="203545" cy="0"/>
            </a:xfrm>
            <a:prstGeom prst="line">
              <a:avLst/>
            </a:prstGeom>
            <a:ln w="12700">
              <a:solidFill>
                <a:sysClr val="windowText" lastClr="000000">
                  <a:lumMod val="65000"/>
                  <a:lumOff val="35000"/>
                </a:sysClr>
              </a:solidFill>
            </a:ln>
          </p:spPr>
          <p:style>
            <a:lnRef idx="1">
              <a:srgbClr val="8590CA"/>
            </a:lnRef>
            <a:fillRef idx="0">
              <a:srgbClr val="8590CA"/>
            </a:fillRef>
            <a:effectRef idx="0">
              <a:srgbClr val="8590CA"/>
            </a:effectRef>
            <a:fontRef idx="minor">
              <a:sysClr val="windowText" lastClr="000000"/>
            </a:fontRef>
          </p:style>
        </p:cxnSp>
        <p:cxnSp>
          <p:nvCxnSpPr>
            <p:cNvPr id="32" name="直接连接符 31"/>
            <p:cNvCxnSpPr/>
            <p:nvPr>
              <p:custDataLst>
                <p:tags r:id="rId83"/>
              </p:custDataLst>
            </p:nvPr>
          </p:nvCxnSpPr>
          <p:spPr>
            <a:xfrm>
              <a:off x="9839643" y="985197"/>
              <a:ext cx="155575" cy="0"/>
            </a:xfrm>
            <a:prstGeom prst="line">
              <a:avLst/>
            </a:prstGeom>
            <a:ln w="12700">
              <a:solidFill>
                <a:sysClr val="windowText" lastClr="000000">
                  <a:lumMod val="65000"/>
                  <a:lumOff val="35000"/>
                </a:sysClr>
              </a:solidFill>
            </a:ln>
          </p:spPr>
          <p:style>
            <a:lnRef idx="1">
              <a:srgbClr val="8590CA"/>
            </a:lnRef>
            <a:fillRef idx="0">
              <a:srgbClr val="8590CA"/>
            </a:fillRef>
            <a:effectRef idx="0">
              <a:srgbClr val="8590CA"/>
            </a:effectRef>
            <a:fontRef idx="minor">
              <a:sysClr val="windowText" lastClr="000000"/>
            </a:fontRef>
          </p:style>
        </p:cxnSp>
      </p:grpSp>
      <p:sp>
        <p:nvSpPr>
          <p:cNvPr id="35" name="张-13-矩形-Rectangle"/>
          <p:cNvSpPr/>
          <p:nvPr/>
        </p:nvSpPr>
        <p:spPr>
          <a:xfrm>
            <a:off x="0" y="0"/>
            <a:ext cx="2375535" cy="685863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nvSpPr>
        <p:spPr>
          <a:xfrm>
            <a:off x="795020" y="509270"/>
            <a:ext cx="798195" cy="5775325"/>
          </a:xfrm>
          <a:prstGeom prst="rect">
            <a:avLst/>
          </a:prstGeom>
          <a:noFill/>
        </p:spPr>
        <p:txBody>
          <a:bodyPr vert="eaVert" wrap="square" rtlCol="0">
            <a:spAutoFit/>
          </a:bodyPr>
          <a:p>
            <a:r>
              <a:rPr sz="4000" b="1">
                <a:solidFill>
                  <a:schemeClr val="tx1">
                    <a:lumMod val="65000"/>
                    <a:lumOff val="35000"/>
                  </a:schemeClr>
                </a:solidFill>
                <a:latin typeface="华文新魏" panose="02010800040101010101" charset="-122"/>
                <a:ea typeface="华文新魏" panose="02010800040101010101" charset="-122"/>
                <a:sym typeface="+mn-ea"/>
              </a:rPr>
              <a:t>网络新闻编辑工作的特性</a:t>
            </a:r>
            <a:endParaRPr lang="zh-CN" altLang="en-US" sz="4000" b="1">
              <a:solidFill>
                <a:schemeClr val="tx1">
                  <a:lumMod val="65000"/>
                  <a:lumOff val="35000"/>
                </a:schemeClr>
              </a:solidFill>
              <a:latin typeface="华文新魏" panose="02010800040101010101" charset="-122"/>
              <a:ea typeface="华文新魏" panose="02010800040101010101" charset="-122"/>
              <a:sym typeface="+mn-ea"/>
            </a:endParaRPr>
          </a:p>
        </p:txBody>
      </p:sp>
    </p:spTree>
    <p:custDataLst>
      <p:tags r:id="rId84"/>
    </p:custData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张-1-矩形-Rectangle"/>
          <p:cNvSpPr/>
          <p:nvPr/>
        </p:nvSpPr>
        <p:spPr>
          <a:xfrm>
            <a:off x="0" y="0"/>
            <a:ext cx="12192000" cy="397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17" name="矩形 16"/>
          <p:cNvSpPr/>
          <p:nvPr/>
        </p:nvSpPr>
        <p:spPr>
          <a:xfrm>
            <a:off x="482600" y="3084830"/>
            <a:ext cx="10972800" cy="303911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912735" y="1414780"/>
            <a:ext cx="3542665" cy="485203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
          <p:cNvSpPr txBox="1"/>
          <p:nvPr/>
        </p:nvSpPr>
        <p:spPr>
          <a:xfrm>
            <a:off x="950595" y="2347595"/>
            <a:ext cx="5163185" cy="737235"/>
          </a:xfrm>
          <a:prstGeom prst="rect">
            <a:avLst/>
          </a:prstGeom>
          <a:noFill/>
        </p:spPr>
        <p:txBody>
          <a:bodyPr wrap="square" rtlCol="0">
            <a:spAutoFit/>
          </a:bodyPr>
          <a:lstStyle/>
          <a:p>
            <a:pPr marL="285750" indent="-285750">
              <a:lnSpc>
                <a:spcPct val="150000"/>
              </a:lnSpc>
              <a:buFont typeface="Arial" panose="020B0604020202090204" pitchFamily="34" charset="0"/>
              <a:buChar char="•"/>
            </a:pPr>
            <a:r>
              <a:rPr sz="2800">
                <a:solidFill>
                  <a:schemeClr val="tx1"/>
                </a:solidFill>
                <a:latin typeface="华文新魏" panose="02010800040101010101" charset="-122"/>
                <a:ea typeface="华文新魏" panose="02010800040101010101" charset="-122"/>
                <a:sym typeface="+mn-ea"/>
              </a:rPr>
              <a:t>一、编辑信息等滚动更新</a:t>
            </a:r>
            <a:endParaRPr lang="zh-CN" altLang="en-US" sz="2800" dirty="0">
              <a:solidFill>
                <a:schemeClr val="tx1"/>
              </a:solidFill>
              <a:latin typeface="华文新魏" panose="02010800040101010101" charset="-122"/>
              <a:ea typeface="华文新魏" panose="02010800040101010101" charset="-122"/>
              <a:sym typeface="+mn-ea"/>
            </a:endParaRPr>
          </a:p>
        </p:txBody>
      </p:sp>
      <p:grpSp>
        <p:nvGrpSpPr>
          <p:cNvPr id="23" name="组合 22"/>
          <p:cNvGrpSpPr/>
          <p:nvPr/>
        </p:nvGrpSpPr>
        <p:grpSpPr>
          <a:xfrm>
            <a:off x="1234798" y="729964"/>
            <a:ext cx="684807" cy="684807"/>
            <a:chOff x="1234798" y="4649326"/>
            <a:chExt cx="1011922" cy="1011922"/>
          </a:xfrm>
        </p:grpSpPr>
        <p:sp>
          <p:nvSpPr>
            <p:cNvPr id="24" name="椭圆 23"/>
            <p:cNvSpPr/>
            <p:nvPr/>
          </p:nvSpPr>
          <p:spPr>
            <a:xfrm>
              <a:off x="1234798" y="4649326"/>
              <a:ext cx="1011922" cy="1011922"/>
            </a:xfrm>
            <a:prstGeom prst="ellipse">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283148" y="4697676"/>
              <a:ext cx="915222" cy="915222"/>
            </a:xfrm>
            <a:prstGeom prst="ellipse">
              <a:avLst/>
            </a:prstGeom>
            <a:solidFill>
              <a:schemeClr val="bg1"/>
            </a:solidFill>
            <a:ln w="127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Oval 22"/>
            <p:cNvSpPr/>
            <p:nvPr/>
          </p:nvSpPr>
          <p:spPr>
            <a:xfrm>
              <a:off x="1473703" y="4890451"/>
              <a:ext cx="534114" cy="529672"/>
            </a:xfrm>
            <a:custGeom>
              <a:avLst/>
              <a:gdLst>
                <a:gd name="T0" fmla="*/ 6396 w 6578"/>
                <a:gd name="T1" fmla="*/ 465 h 6533"/>
                <a:gd name="T2" fmla="*/ 5554 w 6578"/>
                <a:gd name="T3" fmla="*/ 0 h 6533"/>
                <a:gd name="T4" fmla="*/ 5284 w 6578"/>
                <a:gd name="T5" fmla="*/ 270 h 6533"/>
                <a:gd name="T6" fmla="*/ 5554 w 6578"/>
                <a:gd name="T7" fmla="*/ 541 h 6533"/>
                <a:gd name="T8" fmla="*/ 5933 w 6578"/>
                <a:gd name="T9" fmla="*/ 746 h 6533"/>
                <a:gd name="T10" fmla="*/ 5952 w 6578"/>
                <a:gd name="T11" fmla="*/ 1116 h 6533"/>
                <a:gd name="T12" fmla="*/ 5074 w 6578"/>
                <a:gd name="T13" fmla="*/ 2546 h 6533"/>
                <a:gd name="T14" fmla="*/ 5064 w 6578"/>
                <a:gd name="T15" fmla="*/ 2564 h 6533"/>
                <a:gd name="T16" fmla="*/ 4673 w 6578"/>
                <a:gd name="T17" fmla="*/ 2794 h 6533"/>
                <a:gd name="T18" fmla="*/ 4670 w 6578"/>
                <a:gd name="T19" fmla="*/ 2794 h 6533"/>
                <a:gd name="T20" fmla="*/ 4280 w 6578"/>
                <a:gd name="T21" fmla="*/ 2568 h 6533"/>
                <a:gd name="T22" fmla="*/ 4269 w 6578"/>
                <a:gd name="T23" fmla="*/ 2550 h 6533"/>
                <a:gd name="T24" fmla="*/ 3370 w 6578"/>
                <a:gd name="T25" fmla="*/ 1121 h 6533"/>
                <a:gd name="T26" fmla="*/ 3385 w 6578"/>
                <a:gd name="T27" fmla="*/ 749 h 6533"/>
                <a:gd name="T28" fmla="*/ 3765 w 6578"/>
                <a:gd name="T29" fmla="*/ 541 h 6533"/>
                <a:gd name="T30" fmla="*/ 4036 w 6578"/>
                <a:gd name="T31" fmla="*/ 270 h 6533"/>
                <a:gd name="T32" fmla="*/ 3766 w 6578"/>
                <a:gd name="T33" fmla="*/ 0 h 6533"/>
                <a:gd name="T34" fmla="*/ 2922 w 6578"/>
                <a:gd name="T35" fmla="*/ 470 h 6533"/>
                <a:gd name="T36" fmla="*/ 2897 w 6578"/>
                <a:gd name="T37" fmla="*/ 1382 h 6533"/>
                <a:gd name="T38" fmla="*/ 2908 w 6578"/>
                <a:gd name="T39" fmla="*/ 1400 h 6533"/>
                <a:gd name="T40" fmla="*/ 3808 w 6578"/>
                <a:gd name="T41" fmla="*/ 2833 h 6533"/>
                <a:gd name="T42" fmla="*/ 4397 w 6578"/>
                <a:gd name="T43" fmla="*/ 3301 h 6533"/>
                <a:gd name="T44" fmla="*/ 4397 w 6578"/>
                <a:gd name="T45" fmla="*/ 5204 h 6533"/>
                <a:gd name="T46" fmla="*/ 3752 w 6578"/>
                <a:gd name="T47" fmla="*/ 5590 h 6533"/>
                <a:gd name="T48" fmla="*/ 3106 w 6578"/>
                <a:gd name="T49" fmla="*/ 5204 h 6533"/>
                <a:gd name="T50" fmla="*/ 3106 w 6578"/>
                <a:gd name="T51" fmla="*/ 3029 h 6533"/>
                <a:gd name="T52" fmla="*/ 1918 w 6578"/>
                <a:gd name="T53" fmla="*/ 2100 h 6533"/>
                <a:gd name="T54" fmla="*/ 730 w 6578"/>
                <a:gd name="T55" fmla="*/ 3029 h 6533"/>
                <a:gd name="T56" fmla="*/ 730 w 6578"/>
                <a:gd name="T57" fmla="*/ 4621 h 6533"/>
                <a:gd name="T58" fmla="*/ 0 w 6578"/>
                <a:gd name="T59" fmla="*/ 5558 h 6533"/>
                <a:gd name="T60" fmla="*/ 1004 w 6578"/>
                <a:gd name="T61" fmla="*/ 6533 h 6533"/>
                <a:gd name="T62" fmla="*/ 2008 w 6578"/>
                <a:gd name="T63" fmla="*/ 5558 h 6533"/>
                <a:gd name="T64" fmla="*/ 1268 w 6578"/>
                <a:gd name="T65" fmla="*/ 4618 h 6533"/>
                <a:gd name="T66" fmla="*/ 1268 w 6578"/>
                <a:gd name="T67" fmla="*/ 3029 h 6533"/>
                <a:gd name="T68" fmla="*/ 1913 w 6578"/>
                <a:gd name="T69" fmla="*/ 2642 h 6533"/>
                <a:gd name="T70" fmla="*/ 2558 w 6578"/>
                <a:gd name="T71" fmla="*/ 3029 h 6533"/>
                <a:gd name="T72" fmla="*/ 2558 w 6578"/>
                <a:gd name="T73" fmla="*/ 5218 h 6533"/>
                <a:gd name="T74" fmla="*/ 2560 w 6578"/>
                <a:gd name="T75" fmla="*/ 5240 h 6533"/>
                <a:gd name="T76" fmla="*/ 3746 w 6578"/>
                <a:gd name="T77" fmla="*/ 6132 h 6533"/>
                <a:gd name="T78" fmla="*/ 4934 w 6578"/>
                <a:gd name="T79" fmla="*/ 5202 h 6533"/>
                <a:gd name="T80" fmla="*/ 4934 w 6578"/>
                <a:gd name="T81" fmla="*/ 3304 h 6533"/>
                <a:gd name="T82" fmla="*/ 5538 w 6578"/>
                <a:gd name="T83" fmla="*/ 2824 h 6533"/>
                <a:gd name="T84" fmla="*/ 6417 w 6578"/>
                <a:gd name="T85" fmla="*/ 1392 h 6533"/>
                <a:gd name="T86" fmla="*/ 6428 w 6578"/>
                <a:gd name="T87" fmla="*/ 1374 h 6533"/>
                <a:gd name="T88" fmla="*/ 6396 w 6578"/>
                <a:gd name="T89" fmla="*/ 465 h 6533"/>
                <a:gd name="T90" fmla="*/ 1466 w 6578"/>
                <a:gd name="T91" fmla="*/ 5558 h 6533"/>
                <a:gd name="T92" fmla="*/ 1004 w 6578"/>
                <a:gd name="T93" fmla="*/ 5990 h 6533"/>
                <a:gd name="T94" fmla="*/ 541 w 6578"/>
                <a:gd name="T95" fmla="*/ 5558 h 6533"/>
                <a:gd name="T96" fmla="*/ 1004 w 6578"/>
                <a:gd name="T97" fmla="*/ 5126 h 6533"/>
                <a:gd name="T98" fmla="*/ 1466 w 6578"/>
                <a:gd name="T99" fmla="*/ 5558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78" h="6533">
                  <a:moveTo>
                    <a:pt x="6396" y="465"/>
                  </a:moveTo>
                  <a:cubicBezTo>
                    <a:pt x="6218" y="174"/>
                    <a:pt x="5904" y="0"/>
                    <a:pt x="5554" y="0"/>
                  </a:cubicBezTo>
                  <a:cubicBezTo>
                    <a:pt x="5405" y="0"/>
                    <a:pt x="5284" y="121"/>
                    <a:pt x="5284" y="270"/>
                  </a:cubicBezTo>
                  <a:cubicBezTo>
                    <a:pt x="5284" y="420"/>
                    <a:pt x="5405" y="541"/>
                    <a:pt x="5554" y="541"/>
                  </a:cubicBezTo>
                  <a:cubicBezTo>
                    <a:pt x="5713" y="541"/>
                    <a:pt x="5854" y="618"/>
                    <a:pt x="5933" y="746"/>
                  </a:cubicBezTo>
                  <a:cubicBezTo>
                    <a:pt x="6004" y="861"/>
                    <a:pt x="6009" y="996"/>
                    <a:pt x="5952" y="1116"/>
                  </a:cubicBezTo>
                  <a:lnTo>
                    <a:pt x="5074" y="2546"/>
                  </a:lnTo>
                  <a:cubicBezTo>
                    <a:pt x="5070" y="2552"/>
                    <a:pt x="5068" y="2558"/>
                    <a:pt x="5064" y="2564"/>
                  </a:cubicBezTo>
                  <a:cubicBezTo>
                    <a:pt x="4990" y="2708"/>
                    <a:pt x="4844" y="2794"/>
                    <a:pt x="4673" y="2794"/>
                  </a:cubicBezTo>
                  <a:lnTo>
                    <a:pt x="4670" y="2794"/>
                  </a:lnTo>
                  <a:cubicBezTo>
                    <a:pt x="4501" y="2794"/>
                    <a:pt x="4356" y="2709"/>
                    <a:pt x="4280" y="2568"/>
                  </a:cubicBezTo>
                  <a:cubicBezTo>
                    <a:pt x="4277" y="2562"/>
                    <a:pt x="4273" y="2556"/>
                    <a:pt x="4269" y="2550"/>
                  </a:cubicBezTo>
                  <a:lnTo>
                    <a:pt x="3370" y="1121"/>
                  </a:lnTo>
                  <a:cubicBezTo>
                    <a:pt x="3310" y="1001"/>
                    <a:pt x="3316" y="866"/>
                    <a:pt x="3385" y="749"/>
                  </a:cubicBezTo>
                  <a:cubicBezTo>
                    <a:pt x="3464" y="618"/>
                    <a:pt x="3605" y="541"/>
                    <a:pt x="3765" y="541"/>
                  </a:cubicBezTo>
                  <a:cubicBezTo>
                    <a:pt x="3914" y="541"/>
                    <a:pt x="4036" y="420"/>
                    <a:pt x="4036" y="270"/>
                  </a:cubicBezTo>
                  <a:cubicBezTo>
                    <a:pt x="4036" y="121"/>
                    <a:pt x="3916" y="0"/>
                    <a:pt x="3766" y="0"/>
                  </a:cubicBezTo>
                  <a:cubicBezTo>
                    <a:pt x="3414" y="0"/>
                    <a:pt x="3100" y="176"/>
                    <a:pt x="2922" y="470"/>
                  </a:cubicBezTo>
                  <a:cubicBezTo>
                    <a:pt x="2753" y="752"/>
                    <a:pt x="2744" y="1093"/>
                    <a:pt x="2897" y="1382"/>
                  </a:cubicBezTo>
                  <a:cubicBezTo>
                    <a:pt x="2900" y="1388"/>
                    <a:pt x="2904" y="1394"/>
                    <a:pt x="2908" y="1400"/>
                  </a:cubicBezTo>
                  <a:lnTo>
                    <a:pt x="3808" y="2833"/>
                  </a:lnTo>
                  <a:cubicBezTo>
                    <a:pt x="3933" y="3065"/>
                    <a:pt x="4146" y="3230"/>
                    <a:pt x="4397" y="3301"/>
                  </a:cubicBezTo>
                  <a:lnTo>
                    <a:pt x="4397" y="5204"/>
                  </a:lnTo>
                  <a:cubicBezTo>
                    <a:pt x="4397" y="5386"/>
                    <a:pt x="4132" y="5590"/>
                    <a:pt x="3752" y="5590"/>
                  </a:cubicBezTo>
                  <a:cubicBezTo>
                    <a:pt x="3372" y="5590"/>
                    <a:pt x="3106" y="5386"/>
                    <a:pt x="3106" y="5204"/>
                  </a:cubicBezTo>
                  <a:lnTo>
                    <a:pt x="3106" y="3029"/>
                  </a:lnTo>
                  <a:cubicBezTo>
                    <a:pt x="3106" y="2508"/>
                    <a:pt x="2585" y="2100"/>
                    <a:pt x="1918" y="2100"/>
                  </a:cubicBezTo>
                  <a:cubicBezTo>
                    <a:pt x="1252" y="2100"/>
                    <a:pt x="730" y="2508"/>
                    <a:pt x="730" y="3029"/>
                  </a:cubicBezTo>
                  <a:lnTo>
                    <a:pt x="730" y="4621"/>
                  </a:lnTo>
                  <a:cubicBezTo>
                    <a:pt x="308" y="4738"/>
                    <a:pt x="0" y="5114"/>
                    <a:pt x="0" y="5558"/>
                  </a:cubicBezTo>
                  <a:cubicBezTo>
                    <a:pt x="0" y="6096"/>
                    <a:pt x="450" y="6533"/>
                    <a:pt x="1004" y="6533"/>
                  </a:cubicBezTo>
                  <a:cubicBezTo>
                    <a:pt x="1557" y="6533"/>
                    <a:pt x="2008" y="6096"/>
                    <a:pt x="2008" y="5558"/>
                  </a:cubicBezTo>
                  <a:cubicBezTo>
                    <a:pt x="2008" y="5110"/>
                    <a:pt x="1694" y="4732"/>
                    <a:pt x="1268" y="4618"/>
                  </a:cubicBezTo>
                  <a:lnTo>
                    <a:pt x="1268" y="3029"/>
                  </a:lnTo>
                  <a:cubicBezTo>
                    <a:pt x="1268" y="2846"/>
                    <a:pt x="1533" y="2642"/>
                    <a:pt x="1913" y="2642"/>
                  </a:cubicBezTo>
                  <a:cubicBezTo>
                    <a:pt x="2293" y="2642"/>
                    <a:pt x="2558" y="2846"/>
                    <a:pt x="2558" y="3029"/>
                  </a:cubicBezTo>
                  <a:lnTo>
                    <a:pt x="2558" y="5218"/>
                  </a:lnTo>
                  <a:cubicBezTo>
                    <a:pt x="2558" y="5225"/>
                    <a:pt x="2558" y="5233"/>
                    <a:pt x="2560" y="5240"/>
                  </a:cubicBezTo>
                  <a:cubicBezTo>
                    <a:pt x="2584" y="5742"/>
                    <a:pt x="3097" y="6132"/>
                    <a:pt x="3746" y="6132"/>
                  </a:cubicBezTo>
                  <a:cubicBezTo>
                    <a:pt x="4413" y="6132"/>
                    <a:pt x="4934" y="5724"/>
                    <a:pt x="4934" y="5202"/>
                  </a:cubicBezTo>
                  <a:lnTo>
                    <a:pt x="4934" y="3304"/>
                  </a:lnTo>
                  <a:cubicBezTo>
                    <a:pt x="5192" y="3233"/>
                    <a:pt x="5412" y="3062"/>
                    <a:pt x="5538" y="2824"/>
                  </a:cubicBezTo>
                  <a:lnTo>
                    <a:pt x="6417" y="1392"/>
                  </a:lnTo>
                  <a:cubicBezTo>
                    <a:pt x="6421" y="1386"/>
                    <a:pt x="6424" y="1380"/>
                    <a:pt x="6428" y="1374"/>
                  </a:cubicBezTo>
                  <a:cubicBezTo>
                    <a:pt x="6578" y="1082"/>
                    <a:pt x="6566" y="744"/>
                    <a:pt x="6396" y="465"/>
                  </a:cubicBezTo>
                  <a:close/>
                  <a:moveTo>
                    <a:pt x="1466" y="5558"/>
                  </a:moveTo>
                  <a:cubicBezTo>
                    <a:pt x="1466" y="5797"/>
                    <a:pt x="1258" y="5990"/>
                    <a:pt x="1004" y="5990"/>
                  </a:cubicBezTo>
                  <a:cubicBezTo>
                    <a:pt x="749" y="5990"/>
                    <a:pt x="541" y="5796"/>
                    <a:pt x="541" y="5558"/>
                  </a:cubicBezTo>
                  <a:cubicBezTo>
                    <a:pt x="541" y="5320"/>
                    <a:pt x="749" y="5126"/>
                    <a:pt x="1004" y="5126"/>
                  </a:cubicBezTo>
                  <a:cubicBezTo>
                    <a:pt x="1260" y="5126"/>
                    <a:pt x="1466" y="5320"/>
                    <a:pt x="1466" y="5558"/>
                  </a:cubicBezTo>
                  <a:close/>
                </a:path>
              </a:pathLst>
            </a:custGeom>
            <a:solidFill>
              <a:schemeClr val="accent1"/>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Group 34"/>
          <p:cNvGrpSpPr/>
          <p:nvPr/>
        </p:nvGrpSpPr>
        <p:grpSpPr>
          <a:xfrm>
            <a:off x="3348448" y="729964"/>
            <a:ext cx="684807" cy="684807"/>
            <a:chOff x="1234798" y="4649326"/>
            <a:chExt cx="1011922" cy="1011922"/>
          </a:xfrm>
        </p:grpSpPr>
        <p:sp>
          <p:nvSpPr>
            <p:cNvPr id="28" name="椭圆 27"/>
            <p:cNvSpPr/>
            <p:nvPr/>
          </p:nvSpPr>
          <p:spPr>
            <a:xfrm>
              <a:off x="1234798" y="4649326"/>
              <a:ext cx="1011922" cy="1011922"/>
            </a:xfrm>
            <a:prstGeom prst="ellipse">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椭圆 28"/>
            <p:cNvSpPr/>
            <p:nvPr/>
          </p:nvSpPr>
          <p:spPr>
            <a:xfrm>
              <a:off x="1283148" y="4697676"/>
              <a:ext cx="915222" cy="915222"/>
            </a:xfrm>
            <a:prstGeom prst="ellipse">
              <a:avLst/>
            </a:prstGeom>
            <a:solidFill>
              <a:schemeClr val="bg1"/>
            </a:solidFill>
            <a:ln w="127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Oval 22"/>
            <p:cNvSpPr/>
            <p:nvPr/>
          </p:nvSpPr>
          <p:spPr>
            <a:xfrm>
              <a:off x="1519417" y="4888230"/>
              <a:ext cx="442684" cy="5341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95765" h="598158">
                  <a:moveTo>
                    <a:pt x="453743" y="453075"/>
                  </a:moveTo>
                  <a:cubicBezTo>
                    <a:pt x="453743" y="453075"/>
                    <a:pt x="495765" y="533199"/>
                    <a:pt x="495765" y="556200"/>
                  </a:cubicBezTo>
                  <a:cubicBezTo>
                    <a:pt x="495765" y="579454"/>
                    <a:pt x="476779" y="598158"/>
                    <a:pt x="453743" y="598158"/>
                  </a:cubicBezTo>
                  <a:cubicBezTo>
                    <a:pt x="430708" y="598158"/>
                    <a:pt x="411722" y="579454"/>
                    <a:pt x="411722" y="556200"/>
                  </a:cubicBezTo>
                  <a:cubicBezTo>
                    <a:pt x="411722" y="533199"/>
                    <a:pt x="453743" y="453075"/>
                    <a:pt x="453743" y="453075"/>
                  </a:cubicBezTo>
                  <a:close/>
                  <a:moveTo>
                    <a:pt x="261146" y="227689"/>
                  </a:moveTo>
                  <a:lnTo>
                    <a:pt x="365677" y="332042"/>
                  </a:lnTo>
                  <a:cubicBezTo>
                    <a:pt x="370739" y="337095"/>
                    <a:pt x="373017" y="344675"/>
                    <a:pt x="371498" y="352508"/>
                  </a:cubicBezTo>
                  <a:lnTo>
                    <a:pt x="370992" y="356298"/>
                  </a:lnTo>
                  <a:lnTo>
                    <a:pt x="436039" y="421487"/>
                  </a:lnTo>
                  <a:cubicBezTo>
                    <a:pt x="439836" y="425277"/>
                    <a:pt x="440089" y="431594"/>
                    <a:pt x="436039" y="435384"/>
                  </a:cubicBezTo>
                  <a:cubicBezTo>
                    <a:pt x="432243" y="439174"/>
                    <a:pt x="425915" y="439174"/>
                    <a:pt x="422119" y="435384"/>
                  </a:cubicBezTo>
                  <a:lnTo>
                    <a:pt x="356818" y="370195"/>
                  </a:lnTo>
                  <a:lnTo>
                    <a:pt x="353022" y="370953"/>
                  </a:lnTo>
                  <a:cubicBezTo>
                    <a:pt x="345176" y="372216"/>
                    <a:pt x="337583" y="370195"/>
                    <a:pt x="332521" y="365142"/>
                  </a:cubicBezTo>
                  <a:lnTo>
                    <a:pt x="248997" y="281508"/>
                  </a:lnTo>
                  <a:cubicBezTo>
                    <a:pt x="271776" y="275191"/>
                    <a:pt x="244694" y="244365"/>
                    <a:pt x="261146" y="227689"/>
                  </a:cubicBezTo>
                  <a:close/>
                  <a:moveTo>
                    <a:pt x="231747" y="187995"/>
                  </a:moveTo>
                  <a:cubicBezTo>
                    <a:pt x="225421" y="195323"/>
                    <a:pt x="218335" y="202651"/>
                    <a:pt x="210743" y="210484"/>
                  </a:cubicBezTo>
                  <a:cubicBezTo>
                    <a:pt x="203151" y="218064"/>
                    <a:pt x="195559" y="225140"/>
                    <a:pt x="188220" y="231457"/>
                  </a:cubicBezTo>
                  <a:lnTo>
                    <a:pt x="327154" y="370179"/>
                  </a:lnTo>
                  <a:cubicBezTo>
                    <a:pt x="334746" y="377507"/>
                    <a:pt x="344616" y="379781"/>
                    <a:pt x="354232" y="378012"/>
                  </a:cubicBezTo>
                  <a:lnTo>
                    <a:pt x="416740" y="440677"/>
                  </a:lnTo>
                  <a:cubicBezTo>
                    <a:pt x="423573" y="447247"/>
                    <a:pt x="434455" y="447247"/>
                    <a:pt x="441288" y="440677"/>
                  </a:cubicBezTo>
                  <a:cubicBezTo>
                    <a:pt x="447868" y="433855"/>
                    <a:pt x="447868" y="422737"/>
                    <a:pt x="441288" y="416167"/>
                  </a:cubicBezTo>
                  <a:lnTo>
                    <a:pt x="378780" y="353755"/>
                  </a:lnTo>
                  <a:cubicBezTo>
                    <a:pt x="380552" y="344153"/>
                    <a:pt x="378274" y="334046"/>
                    <a:pt x="370682" y="326718"/>
                  </a:cubicBezTo>
                  <a:close/>
                  <a:moveTo>
                    <a:pt x="59914" y="0"/>
                  </a:moveTo>
                  <a:cubicBezTo>
                    <a:pt x="75225" y="0"/>
                    <a:pt x="90535" y="5812"/>
                    <a:pt x="102176" y="17435"/>
                  </a:cubicBezTo>
                  <a:lnTo>
                    <a:pt x="178097" y="93239"/>
                  </a:lnTo>
                  <a:cubicBezTo>
                    <a:pt x="192269" y="82627"/>
                    <a:pt x="202897" y="77573"/>
                    <a:pt x="205934" y="80605"/>
                  </a:cubicBezTo>
                  <a:lnTo>
                    <a:pt x="262875" y="137459"/>
                  </a:lnTo>
                  <a:cubicBezTo>
                    <a:pt x="267177" y="141502"/>
                    <a:pt x="256042" y="159695"/>
                    <a:pt x="236556" y="182436"/>
                  </a:cubicBezTo>
                  <a:lnTo>
                    <a:pt x="375996" y="321664"/>
                  </a:lnTo>
                  <a:cubicBezTo>
                    <a:pt x="383588" y="329245"/>
                    <a:pt x="387384" y="339857"/>
                    <a:pt x="386625" y="350975"/>
                  </a:cubicBezTo>
                  <a:lnTo>
                    <a:pt x="446349" y="410861"/>
                  </a:lnTo>
                  <a:cubicBezTo>
                    <a:pt x="455966" y="420463"/>
                    <a:pt x="455966" y="436129"/>
                    <a:pt x="446349" y="445731"/>
                  </a:cubicBezTo>
                  <a:cubicBezTo>
                    <a:pt x="436733" y="455333"/>
                    <a:pt x="421043" y="455333"/>
                    <a:pt x="411679" y="445731"/>
                  </a:cubicBezTo>
                  <a:lnTo>
                    <a:pt x="351702" y="385845"/>
                  </a:lnTo>
                  <a:cubicBezTo>
                    <a:pt x="340314" y="386856"/>
                    <a:pt x="329685" y="383066"/>
                    <a:pt x="322093" y="375485"/>
                  </a:cubicBezTo>
                  <a:lnTo>
                    <a:pt x="182652" y="236258"/>
                  </a:lnTo>
                  <a:cubicBezTo>
                    <a:pt x="159876" y="255714"/>
                    <a:pt x="141908" y="266832"/>
                    <a:pt x="137606" y="262537"/>
                  </a:cubicBezTo>
                  <a:lnTo>
                    <a:pt x="80665" y="205683"/>
                  </a:lnTo>
                  <a:cubicBezTo>
                    <a:pt x="77629" y="202651"/>
                    <a:pt x="82943" y="192038"/>
                    <a:pt x="93319" y="177635"/>
                  </a:cubicBezTo>
                  <a:lnTo>
                    <a:pt x="17651" y="102083"/>
                  </a:lnTo>
                  <a:cubicBezTo>
                    <a:pt x="-5884" y="78584"/>
                    <a:pt x="-5884" y="40682"/>
                    <a:pt x="17651" y="17435"/>
                  </a:cubicBezTo>
                  <a:cubicBezTo>
                    <a:pt x="29293" y="5812"/>
                    <a:pt x="44603" y="0"/>
                    <a:pt x="59914" y="0"/>
                  </a:cubicBezTo>
                  <a:close/>
                </a:path>
              </a:pathLst>
            </a:custGeom>
            <a:solidFill>
              <a:schemeClr val="accent1"/>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1" name="Group 38"/>
          <p:cNvGrpSpPr/>
          <p:nvPr/>
        </p:nvGrpSpPr>
        <p:grpSpPr>
          <a:xfrm>
            <a:off x="5462098" y="729964"/>
            <a:ext cx="684807" cy="684807"/>
            <a:chOff x="1234798" y="4649326"/>
            <a:chExt cx="1011922" cy="1011922"/>
          </a:xfrm>
        </p:grpSpPr>
        <p:sp>
          <p:nvSpPr>
            <p:cNvPr id="42" name="椭圆 41"/>
            <p:cNvSpPr/>
            <p:nvPr/>
          </p:nvSpPr>
          <p:spPr>
            <a:xfrm>
              <a:off x="1234798" y="4649326"/>
              <a:ext cx="1011922" cy="1011922"/>
            </a:xfrm>
            <a:prstGeom prst="ellipse">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椭圆 42"/>
            <p:cNvSpPr/>
            <p:nvPr/>
          </p:nvSpPr>
          <p:spPr>
            <a:xfrm>
              <a:off x="1283148" y="4697676"/>
              <a:ext cx="915222" cy="915222"/>
            </a:xfrm>
            <a:prstGeom prst="ellipse">
              <a:avLst/>
            </a:prstGeom>
            <a:solidFill>
              <a:schemeClr val="bg1"/>
            </a:solidFill>
            <a:ln w="127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Oval 22"/>
            <p:cNvSpPr/>
            <p:nvPr/>
          </p:nvSpPr>
          <p:spPr>
            <a:xfrm>
              <a:off x="1473827" y="4888230"/>
              <a:ext cx="533865" cy="534114"/>
            </a:xfrm>
            <a:custGeom>
              <a:avLst/>
              <a:gdLst>
                <a:gd name="T0" fmla="*/ 5754 w 6519"/>
                <a:gd name="T1" fmla="*/ 4984 h 6533"/>
                <a:gd name="T2" fmla="*/ 5242 w 6519"/>
                <a:gd name="T3" fmla="*/ 5181 h 6533"/>
                <a:gd name="T4" fmla="*/ 4254 w 6519"/>
                <a:gd name="T5" fmla="*/ 4140 h 6533"/>
                <a:gd name="T6" fmla="*/ 4584 w 6519"/>
                <a:gd name="T7" fmla="*/ 3260 h 6533"/>
                <a:gd name="T8" fmla="*/ 3259 w 6519"/>
                <a:gd name="T9" fmla="*/ 1935 h 6533"/>
                <a:gd name="T10" fmla="*/ 3052 w 6519"/>
                <a:gd name="T11" fmla="*/ 1951 h 6533"/>
                <a:gd name="T12" fmla="*/ 3295 w 6519"/>
                <a:gd name="T13" fmla="*/ 1035 h 6533"/>
                <a:gd name="T14" fmla="*/ 3771 w 6519"/>
                <a:gd name="T15" fmla="*/ 517 h 6533"/>
                <a:gd name="T16" fmla="*/ 3254 w 6519"/>
                <a:gd name="T17" fmla="*/ 0 h 6533"/>
                <a:gd name="T18" fmla="*/ 2746 w 6519"/>
                <a:gd name="T19" fmla="*/ 523 h 6533"/>
                <a:gd name="T20" fmla="*/ 3040 w 6519"/>
                <a:gd name="T21" fmla="*/ 988 h 6533"/>
                <a:gd name="T22" fmla="*/ 3040 w 6519"/>
                <a:gd name="T23" fmla="*/ 993 h 6533"/>
                <a:gd name="T24" fmla="*/ 2756 w 6519"/>
                <a:gd name="T25" fmla="*/ 2039 h 6533"/>
                <a:gd name="T26" fmla="*/ 2295 w 6519"/>
                <a:gd name="T27" fmla="*/ 2355 h 6533"/>
                <a:gd name="T28" fmla="*/ 1327 w 6519"/>
                <a:gd name="T29" fmla="*/ 1315 h 6533"/>
                <a:gd name="T30" fmla="*/ 1544 w 6519"/>
                <a:gd name="T31" fmla="*/ 776 h 6533"/>
                <a:gd name="T32" fmla="*/ 772 w 6519"/>
                <a:gd name="T33" fmla="*/ 4 h 6533"/>
                <a:gd name="T34" fmla="*/ 0 w 6519"/>
                <a:gd name="T35" fmla="*/ 776 h 6533"/>
                <a:gd name="T36" fmla="*/ 772 w 6519"/>
                <a:gd name="T37" fmla="*/ 1548 h 6533"/>
                <a:gd name="T38" fmla="*/ 1106 w 6519"/>
                <a:gd name="T39" fmla="*/ 1472 h 6533"/>
                <a:gd name="T40" fmla="*/ 2134 w 6519"/>
                <a:gd name="T41" fmla="*/ 2573 h 6533"/>
                <a:gd name="T42" fmla="*/ 1938 w 6519"/>
                <a:gd name="T43" fmla="*/ 3272 h 6533"/>
                <a:gd name="T44" fmla="*/ 2204 w 6519"/>
                <a:gd name="T45" fmla="*/ 4071 h 6533"/>
                <a:gd name="T46" fmla="*/ 1492 w 6519"/>
                <a:gd name="T47" fmla="*/ 4783 h 6533"/>
                <a:gd name="T48" fmla="*/ 954 w 6519"/>
                <a:gd name="T49" fmla="*/ 4617 h 6533"/>
                <a:gd name="T50" fmla="*/ 2 w 6519"/>
                <a:gd name="T51" fmla="*/ 5575 h 6533"/>
                <a:gd name="T52" fmla="*/ 954 w 6519"/>
                <a:gd name="T53" fmla="*/ 6527 h 6533"/>
                <a:gd name="T54" fmla="*/ 1906 w 6519"/>
                <a:gd name="T55" fmla="*/ 5575 h 6533"/>
                <a:gd name="T56" fmla="*/ 1683 w 6519"/>
                <a:gd name="T57" fmla="*/ 4964 h 6533"/>
                <a:gd name="T58" fmla="*/ 2382 w 6519"/>
                <a:gd name="T59" fmla="*/ 4265 h 6533"/>
                <a:gd name="T60" fmla="*/ 3256 w 6519"/>
                <a:gd name="T61" fmla="*/ 4596 h 6533"/>
                <a:gd name="T62" fmla="*/ 4052 w 6519"/>
                <a:gd name="T63" fmla="*/ 4328 h 6533"/>
                <a:gd name="T64" fmla="*/ 5068 w 6519"/>
                <a:gd name="T65" fmla="*/ 5393 h 6533"/>
                <a:gd name="T66" fmla="*/ 4975 w 6519"/>
                <a:gd name="T67" fmla="*/ 5761 h 6533"/>
                <a:gd name="T68" fmla="*/ 5747 w 6519"/>
                <a:gd name="T69" fmla="*/ 6533 h 6533"/>
                <a:gd name="T70" fmla="*/ 6519 w 6519"/>
                <a:gd name="T71" fmla="*/ 5761 h 6533"/>
                <a:gd name="T72" fmla="*/ 5754 w 6519"/>
                <a:gd name="T73" fmla="*/ 4984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19" h="6533">
                  <a:moveTo>
                    <a:pt x="5754" y="4984"/>
                  </a:moveTo>
                  <a:cubicBezTo>
                    <a:pt x="5556" y="4984"/>
                    <a:pt x="5376" y="5056"/>
                    <a:pt x="5242" y="5181"/>
                  </a:cubicBezTo>
                  <a:lnTo>
                    <a:pt x="4254" y="4140"/>
                  </a:lnTo>
                  <a:cubicBezTo>
                    <a:pt x="4460" y="3907"/>
                    <a:pt x="4584" y="3601"/>
                    <a:pt x="4584" y="3260"/>
                  </a:cubicBezTo>
                  <a:cubicBezTo>
                    <a:pt x="4584" y="2531"/>
                    <a:pt x="3988" y="1935"/>
                    <a:pt x="3259" y="1935"/>
                  </a:cubicBezTo>
                  <a:cubicBezTo>
                    <a:pt x="3192" y="1935"/>
                    <a:pt x="3119" y="1940"/>
                    <a:pt x="3052" y="1951"/>
                  </a:cubicBezTo>
                  <a:cubicBezTo>
                    <a:pt x="3052" y="1951"/>
                    <a:pt x="3295" y="1040"/>
                    <a:pt x="3295" y="1035"/>
                  </a:cubicBezTo>
                  <a:cubicBezTo>
                    <a:pt x="3564" y="1013"/>
                    <a:pt x="3771" y="792"/>
                    <a:pt x="3771" y="517"/>
                  </a:cubicBezTo>
                  <a:cubicBezTo>
                    <a:pt x="3771" y="232"/>
                    <a:pt x="3538" y="0"/>
                    <a:pt x="3254" y="0"/>
                  </a:cubicBezTo>
                  <a:cubicBezTo>
                    <a:pt x="2970" y="0"/>
                    <a:pt x="2746" y="239"/>
                    <a:pt x="2746" y="523"/>
                  </a:cubicBezTo>
                  <a:cubicBezTo>
                    <a:pt x="2746" y="729"/>
                    <a:pt x="2870" y="905"/>
                    <a:pt x="3040" y="988"/>
                  </a:cubicBezTo>
                  <a:lnTo>
                    <a:pt x="3040" y="993"/>
                  </a:lnTo>
                  <a:lnTo>
                    <a:pt x="2756" y="2039"/>
                  </a:lnTo>
                  <a:cubicBezTo>
                    <a:pt x="2580" y="2112"/>
                    <a:pt x="2423" y="2221"/>
                    <a:pt x="2295" y="2355"/>
                  </a:cubicBezTo>
                  <a:lnTo>
                    <a:pt x="1327" y="1315"/>
                  </a:lnTo>
                  <a:cubicBezTo>
                    <a:pt x="1462" y="1175"/>
                    <a:pt x="1544" y="988"/>
                    <a:pt x="1544" y="776"/>
                  </a:cubicBezTo>
                  <a:cubicBezTo>
                    <a:pt x="1544" y="352"/>
                    <a:pt x="1198" y="4"/>
                    <a:pt x="772" y="4"/>
                  </a:cubicBezTo>
                  <a:cubicBezTo>
                    <a:pt x="347" y="4"/>
                    <a:pt x="0" y="351"/>
                    <a:pt x="0" y="776"/>
                  </a:cubicBezTo>
                  <a:cubicBezTo>
                    <a:pt x="0" y="1200"/>
                    <a:pt x="347" y="1548"/>
                    <a:pt x="772" y="1548"/>
                  </a:cubicBezTo>
                  <a:cubicBezTo>
                    <a:pt x="890" y="1548"/>
                    <a:pt x="1008" y="1517"/>
                    <a:pt x="1106" y="1472"/>
                  </a:cubicBezTo>
                  <a:lnTo>
                    <a:pt x="2134" y="2573"/>
                  </a:lnTo>
                  <a:cubicBezTo>
                    <a:pt x="2010" y="2775"/>
                    <a:pt x="1938" y="3013"/>
                    <a:pt x="1938" y="3272"/>
                  </a:cubicBezTo>
                  <a:cubicBezTo>
                    <a:pt x="1938" y="3571"/>
                    <a:pt x="2040" y="3849"/>
                    <a:pt x="2204" y="4071"/>
                  </a:cubicBezTo>
                  <a:cubicBezTo>
                    <a:pt x="2204" y="4071"/>
                    <a:pt x="1498" y="4783"/>
                    <a:pt x="1492" y="4783"/>
                  </a:cubicBezTo>
                  <a:cubicBezTo>
                    <a:pt x="1338" y="4679"/>
                    <a:pt x="1156" y="4617"/>
                    <a:pt x="954" y="4617"/>
                  </a:cubicBezTo>
                  <a:cubicBezTo>
                    <a:pt x="426" y="4623"/>
                    <a:pt x="2" y="5047"/>
                    <a:pt x="2" y="5575"/>
                  </a:cubicBezTo>
                  <a:cubicBezTo>
                    <a:pt x="2" y="6103"/>
                    <a:pt x="426" y="6527"/>
                    <a:pt x="954" y="6527"/>
                  </a:cubicBezTo>
                  <a:cubicBezTo>
                    <a:pt x="1482" y="6527"/>
                    <a:pt x="1906" y="6103"/>
                    <a:pt x="1906" y="5575"/>
                  </a:cubicBezTo>
                  <a:cubicBezTo>
                    <a:pt x="1906" y="5341"/>
                    <a:pt x="1823" y="5129"/>
                    <a:pt x="1683" y="4964"/>
                  </a:cubicBezTo>
                  <a:lnTo>
                    <a:pt x="2382" y="4265"/>
                  </a:lnTo>
                  <a:cubicBezTo>
                    <a:pt x="2615" y="4472"/>
                    <a:pt x="2920" y="4596"/>
                    <a:pt x="3256" y="4596"/>
                  </a:cubicBezTo>
                  <a:cubicBezTo>
                    <a:pt x="3556" y="4596"/>
                    <a:pt x="3831" y="4497"/>
                    <a:pt x="4052" y="4328"/>
                  </a:cubicBezTo>
                  <a:cubicBezTo>
                    <a:pt x="4052" y="4328"/>
                    <a:pt x="5063" y="5389"/>
                    <a:pt x="5068" y="5393"/>
                  </a:cubicBezTo>
                  <a:cubicBezTo>
                    <a:pt x="5006" y="5503"/>
                    <a:pt x="4975" y="5627"/>
                    <a:pt x="4975" y="5761"/>
                  </a:cubicBezTo>
                  <a:cubicBezTo>
                    <a:pt x="4975" y="6185"/>
                    <a:pt x="5322" y="6533"/>
                    <a:pt x="5747" y="6533"/>
                  </a:cubicBezTo>
                  <a:cubicBezTo>
                    <a:pt x="6172" y="6533"/>
                    <a:pt x="6519" y="6187"/>
                    <a:pt x="6519" y="5761"/>
                  </a:cubicBezTo>
                  <a:cubicBezTo>
                    <a:pt x="6519" y="5336"/>
                    <a:pt x="6178" y="4984"/>
                    <a:pt x="5754" y="4984"/>
                  </a:cubicBezTo>
                  <a:close/>
                </a:path>
              </a:pathLst>
            </a:custGeom>
            <a:solidFill>
              <a:schemeClr val="accent1"/>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5" name="文本框 7"/>
          <p:cNvSpPr txBox="1"/>
          <p:nvPr/>
        </p:nvSpPr>
        <p:spPr>
          <a:xfrm>
            <a:off x="714082" y="1580065"/>
            <a:ext cx="1724968" cy="398780"/>
          </a:xfrm>
          <a:prstGeom prst="rect">
            <a:avLst/>
          </a:prstGeom>
          <a:noFill/>
        </p:spPr>
        <p:txBody>
          <a:bodyPr wrap="square" rtlCol="0">
            <a:spAutoFit/>
          </a:bodyPr>
          <a:lstStyle/>
          <a:p>
            <a:pPr algn="ctr"/>
            <a:r>
              <a:rPr lang="zh-CN" altLang="en-US" sz="2000" dirty="0">
                <a:solidFill>
                  <a:schemeClr val="accent1"/>
                </a:solidFill>
                <a:latin typeface="+mj-ea"/>
                <a:ea typeface="+mj-ea"/>
              </a:rPr>
              <a:t>规律性</a:t>
            </a:r>
            <a:endParaRPr lang="zh-CN" altLang="en-US" sz="2000" dirty="0">
              <a:solidFill>
                <a:schemeClr val="accent1"/>
              </a:solidFill>
              <a:latin typeface="+mj-ea"/>
              <a:ea typeface="+mj-ea"/>
            </a:endParaRPr>
          </a:p>
        </p:txBody>
      </p:sp>
      <p:sp>
        <p:nvSpPr>
          <p:cNvPr id="46" name="文本框 7"/>
          <p:cNvSpPr txBox="1"/>
          <p:nvPr/>
        </p:nvSpPr>
        <p:spPr>
          <a:xfrm>
            <a:off x="2829002" y="1578795"/>
            <a:ext cx="1724968" cy="398780"/>
          </a:xfrm>
          <a:prstGeom prst="rect">
            <a:avLst/>
          </a:prstGeom>
          <a:noFill/>
        </p:spPr>
        <p:txBody>
          <a:bodyPr wrap="square" rtlCol="0">
            <a:spAutoFit/>
          </a:bodyPr>
          <a:lstStyle/>
          <a:p>
            <a:pPr algn="ctr"/>
            <a:r>
              <a:rPr lang="zh-CN" altLang="en-US" sz="2000" dirty="0">
                <a:solidFill>
                  <a:schemeClr val="accent1"/>
                </a:solidFill>
                <a:latin typeface="+mj-ea"/>
                <a:ea typeface="+mj-ea"/>
              </a:rPr>
              <a:t>连贯性</a:t>
            </a:r>
            <a:endParaRPr lang="zh-CN" altLang="en-US" sz="2000" dirty="0">
              <a:solidFill>
                <a:schemeClr val="accent1"/>
              </a:solidFill>
              <a:latin typeface="+mj-ea"/>
              <a:ea typeface="+mj-ea"/>
            </a:endParaRPr>
          </a:p>
        </p:txBody>
      </p:sp>
      <p:sp>
        <p:nvSpPr>
          <p:cNvPr id="47" name="文本框 7"/>
          <p:cNvSpPr txBox="1"/>
          <p:nvPr/>
        </p:nvSpPr>
        <p:spPr>
          <a:xfrm>
            <a:off x="4942017" y="1578795"/>
            <a:ext cx="1724968" cy="398780"/>
          </a:xfrm>
          <a:prstGeom prst="rect">
            <a:avLst/>
          </a:prstGeom>
          <a:noFill/>
        </p:spPr>
        <p:txBody>
          <a:bodyPr wrap="square" rtlCol="0">
            <a:spAutoFit/>
          </a:bodyPr>
          <a:lstStyle/>
          <a:p>
            <a:pPr algn="ctr"/>
            <a:r>
              <a:rPr lang="zh-CN" altLang="en-US" sz="2000" dirty="0">
                <a:solidFill>
                  <a:schemeClr val="accent1"/>
                </a:solidFill>
                <a:latin typeface="+mj-ea"/>
                <a:ea typeface="+mj-ea"/>
              </a:rPr>
              <a:t>完整性</a:t>
            </a:r>
            <a:endParaRPr lang="zh-CN" altLang="en-US" sz="2000" dirty="0">
              <a:solidFill>
                <a:schemeClr val="accent1"/>
              </a:solidFill>
              <a:latin typeface="+mj-ea"/>
              <a:ea typeface="+mj-ea"/>
            </a:endParaRPr>
          </a:p>
        </p:txBody>
      </p:sp>
      <p:sp>
        <p:nvSpPr>
          <p:cNvPr id="2" name="文本框 1"/>
          <p:cNvSpPr txBox="1"/>
          <p:nvPr/>
        </p:nvSpPr>
        <p:spPr>
          <a:xfrm>
            <a:off x="1025525" y="3423920"/>
            <a:ext cx="6352540" cy="2609215"/>
          </a:xfrm>
          <a:prstGeom prst="rect">
            <a:avLst/>
          </a:prstGeom>
          <a:noFill/>
        </p:spPr>
        <p:txBody>
          <a:bodyPr wrap="square" rtlCol="0">
            <a:spAutoFit/>
          </a:bodyPr>
          <a:p>
            <a:pPr algn="l">
              <a:lnSpc>
                <a:spcPct val="130000"/>
              </a:lnSpc>
            </a:pPr>
            <a:r>
              <a:rPr>
                <a:solidFill>
                  <a:schemeClr val="bg1"/>
                </a:solidFill>
                <a:latin typeface="华文新魏" panose="02010800040101010101" charset="-122"/>
                <a:ea typeface="华文新魏" panose="02010800040101010101" charset="-122"/>
                <a:cs typeface="华文新魏" panose="02010800040101010101" charset="-122"/>
                <a:sym typeface="+mn-ea"/>
              </a:rPr>
              <a:t>网络打破了时空和空间的限制，通过网络，受众可以24小时都获得最新的资讯（新华社、凤凰等）。网络新闻虽然可以实现动态的随时更新，可网民并不是一天24小时都守在电脑边，故其看到的往往只是一些新闻片段，并不完整。</a:t>
            </a:r>
            <a:r>
              <a:rPr b="1">
                <a:solidFill>
                  <a:srgbClr val="FFC000"/>
                </a:solidFill>
                <a:latin typeface="华文新魏" panose="02010800040101010101" charset="-122"/>
                <a:ea typeface="华文新魏" panose="02010800040101010101" charset="-122"/>
                <a:cs typeface="华文新魏" panose="02010800040101010101" charset="-122"/>
                <a:sym typeface="+mn-ea"/>
              </a:rPr>
              <a:t>因此，网络新闻编辑工作就是要</a:t>
            </a:r>
            <a:r>
              <a:rPr b="1">
                <a:solidFill>
                  <a:srgbClr val="FFC000"/>
                </a:solidFill>
                <a:sym typeface="+mn-ea"/>
              </a:rPr>
              <a:t>保证网络新闻各部分及媒体的新闻内容的规律性和连贯性。</a:t>
            </a:r>
            <a:endParaRPr>
              <a:solidFill>
                <a:schemeClr val="bg1"/>
              </a:solidFill>
              <a:sym typeface="+mn-ea"/>
            </a:endParaRPr>
          </a:p>
          <a:p>
            <a:pPr algn="l">
              <a:lnSpc>
                <a:spcPct val="130000"/>
              </a:lnSpc>
            </a:pPr>
            <a:endParaRPr lang="zh-CN" altLang="en-US" dirty="0" smtClean="0">
              <a:solidFill>
                <a:schemeClr val="bg1"/>
              </a:solidFill>
              <a:latin typeface="+mn-ea"/>
              <a:sym typeface="+mn-ea"/>
            </a:endParaRPr>
          </a:p>
        </p:txBody>
      </p:sp>
      <p:pic>
        <p:nvPicPr>
          <p:cNvPr id="7171" name="图片 9"/>
          <p:cNvPicPr>
            <a:picLocks noChangeAspect="1"/>
          </p:cNvPicPr>
          <p:nvPr/>
        </p:nvPicPr>
        <p:blipFill>
          <a:blip r:embed="rId1"/>
          <a:stretch>
            <a:fillRect/>
          </a:stretch>
        </p:blipFill>
        <p:spPr>
          <a:xfrm>
            <a:off x="7377748" y="1579880"/>
            <a:ext cx="4635500" cy="461645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张-1-矩形-Rectangle"/>
          <p:cNvSpPr/>
          <p:nvPr/>
        </p:nvSpPr>
        <p:spPr>
          <a:xfrm>
            <a:off x="0" y="0"/>
            <a:ext cx="12192000" cy="397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17" name="矩形 16"/>
          <p:cNvSpPr/>
          <p:nvPr/>
        </p:nvSpPr>
        <p:spPr>
          <a:xfrm>
            <a:off x="334645" y="1414780"/>
            <a:ext cx="10972800" cy="465709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912735" y="1764665"/>
            <a:ext cx="3542665" cy="485203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
          <p:cNvSpPr txBox="1"/>
          <p:nvPr/>
        </p:nvSpPr>
        <p:spPr>
          <a:xfrm>
            <a:off x="836295" y="523240"/>
            <a:ext cx="5163185" cy="829945"/>
          </a:xfrm>
          <a:prstGeom prst="rect">
            <a:avLst/>
          </a:prstGeom>
          <a:noFill/>
        </p:spPr>
        <p:txBody>
          <a:bodyPr wrap="square" rtlCol="0">
            <a:spAutoFit/>
          </a:bodyPr>
          <a:lstStyle/>
          <a:p>
            <a:pPr marL="285750" indent="-285750">
              <a:lnSpc>
                <a:spcPct val="150000"/>
              </a:lnSpc>
              <a:buFont typeface="Arial" panose="020B0604020202090204" pitchFamily="34" charset="0"/>
              <a:buChar char="•"/>
            </a:pPr>
            <a:r>
              <a:rPr sz="3200">
                <a:solidFill>
                  <a:schemeClr val="tx1"/>
                </a:solidFill>
                <a:latin typeface="华文新魏" panose="02010800040101010101" charset="-122"/>
                <a:ea typeface="华文新魏" panose="02010800040101010101" charset="-122"/>
                <a:sym typeface="+mn-ea"/>
              </a:rPr>
              <a:t>二、编辑信息的交互传播</a:t>
            </a:r>
            <a:endParaRPr lang="zh-CN" altLang="en-US" sz="3200" dirty="0">
              <a:solidFill>
                <a:schemeClr val="tx1"/>
              </a:solidFill>
              <a:latin typeface="华文新魏" panose="02010800040101010101" charset="-122"/>
              <a:ea typeface="华文新魏" panose="02010800040101010101" charset="-122"/>
              <a:sym typeface="+mn-ea"/>
            </a:endParaRPr>
          </a:p>
        </p:txBody>
      </p:sp>
      <p:sp>
        <p:nvSpPr>
          <p:cNvPr id="2" name="文本框 1"/>
          <p:cNvSpPr txBox="1"/>
          <p:nvPr/>
        </p:nvSpPr>
        <p:spPr>
          <a:xfrm>
            <a:off x="836295" y="1718945"/>
            <a:ext cx="6610350" cy="4048125"/>
          </a:xfrm>
          <a:prstGeom prst="rect">
            <a:avLst/>
          </a:prstGeom>
          <a:noFill/>
        </p:spPr>
        <p:txBody>
          <a:bodyPr wrap="square" rtlCol="0">
            <a:spAutoFit/>
          </a:bodyPr>
          <a:p>
            <a:pPr algn="l">
              <a:lnSpc>
                <a:spcPct val="130000"/>
              </a:lnSpc>
            </a:pPr>
            <a:r>
              <a:rPr b="1">
                <a:solidFill>
                  <a:srgbClr val="FFC000"/>
                </a:solidFill>
                <a:latin typeface="华文新魏" panose="02010800040101010101" charset="-122"/>
                <a:ea typeface="华文新魏" panose="02010800040101010101" charset="-122"/>
                <a:cs typeface="华文新魏" panose="02010800040101010101" charset="-122"/>
                <a:sym typeface="+mn-ea"/>
              </a:rPr>
              <a:t>Web1.0时代 核心价值</a:t>
            </a:r>
            <a:r>
              <a:rPr>
                <a:solidFill>
                  <a:srgbClr val="FFC000"/>
                </a:solidFill>
                <a:latin typeface="华文新魏" panose="02010800040101010101" charset="-122"/>
                <a:ea typeface="华文新魏" panose="02010800040101010101" charset="-122"/>
                <a:cs typeface="华文新魏" panose="02010800040101010101" charset="-122"/>
                <a:sym typeface="+mn-ea"/>
              </a:rPr>
              <a:t>：</a:t>
            </a:r>
            <a:r>
              <a:rPr>
                <a:solidFill>
                  <a:schemeClr val="bg1"/>
                </a:solidFill>
                <a:latin typeface="华文新魏" panose="02010800040101010101" charset="-122"/>
                <a:ea typeface="华文新魏" panose="02010800040101010101" charset="-122"/>
                <a:cs typeface="华文新魏" panose="02010800040101010101" charset="-122"/>
                <a:sym typeface="+mn-ea"/>
              </a:rPr>
              <a:t>联合。将不同媒体信息集中在一起再传播出去</a:t>
            </a:r>
            <a:endParaRPr>
              <a:solidFill>
                <a:schemeClr val="bg1"/>
              </a:solidFill>
              <a:latin typeface="华文新魏" panose="02010800040101010101" charset="-122"/>
              <a:ea typeface="华文新魏" panose="02010800040101010101" charset="-122"/>
              <a:cs typeface="华文新魏" panose="02010800040101010101" charset="-122"/>
              <a:sym typeface="+mn-ea"/>
            </a:endParaRPr>
          </a:p>
          <a:p>
            <a:pPr algn="l">
              <a:lnSpc>
                <a:spcPct val="130000"/>
              </a:lnSpc>
            </a:pPr>
            <a:r>
              <a:rPr b="1">
                <a:solidFill>
                  <a:srgbClr val="FFC000"/>
                </a:solidFill>
                <a:latin typeface="华文新魏" panose="02010800040101010101" charset="-122"/>
                <a:ea typeface="华文新魏" panose="02010800040101010101" charset="-122"/>
                <a:cs typeface="华文新魏" panose="02010800040101010101" charset="-122"/>
                <a:sym typeface="+mn-ea"/>
              </a:rPr>
              <a:t>Web2.0时代 核心价值</a:t>
            </a:r>
            <a:r>
              <a:rPr>
                <a:solidFill>
                  <a:srgbClr val="FFC000"/>
                </a:solidFill>
                <a:latin typeface="华文新魏" panose="02010800040101010101" charset="-122"/>
                <a:ea typeface="华文新魏" panose="02010800040101010101" charset="-122"/>
                <a:cs typeface="华文新魏" panose="02010800040101010101" charset="-122"/>
                <a:sym typeface="+mn-ea"/>
              </a:rPr>
              <a:t>：</a:t>
            </a:r>
            <a:r>
              <a:rPr>
                <a:solidFill>
                  <a:schemeClr val="bg1"/>
                </a:solidFill>
                <a:latin typeface="华文新魏" panose="02010800040101010101" charset="-122"/>
                <a:ea typeface="华文新魏" panose="02010800040101010101" charset="-122"/>
                <a:cs typeface="华文新魏" panose="02010800040101010101" charset="-122"/>
                <a:sym typeface="+mn-ea"/>
              </a:rPr>
              <a:t>互动和共建。 受众参与其中</a:t>
            </a:r>
            <a:endParaRPr>
              <a:solidFill>
                <a:schemeClr val="bg1"/>
              </a:solidFill>
              <a:latin typeface="华文新魏" panose="02010800040101010101" charset="-122"/>
              <a:ea typeface="华文新魏" panose="02010800040101010101" charset="-122"/>
              <a:cs typeface="华文新魏" panose="02010800040101010101" charset="-122"/>
              <a:sym typeface="+mn-ea"/>
            </a:endParaRPr>
          </a:p>
          <a:p>
            <a:pPr algn="l">
              <a:lnSpc>
                <a:spcPct val="130000"/>
              </a:lnSpc>
            </a:pPr>
            <a:r>
              <a:rPr b="1">
                <a:solidFill>
                  <a:srgbClr val="FFC000"/>
                </a:solidFill>
                <a:latin typeface="华文新魏" panose="02010800040101010101" charset="-122"/>
                <a:ea typeface="华文新魏" panose="02010800040101010101" charset="-122"/>
                <a:cs typeface="华文新魏" panose="02010800040101010101" charset="-122"/>
                <a:sym typeface="+mn-ea"/>
              </a:rPr>
              <a:t>Web3.0时代 正在进行中</a:t>
            </a:r>
            <a:r>
              <a:rPr>
                <a:solidFill>
                  <a:srgbClr val="FFC000"/>
                </a:solidFill>
                <a:latin typeface="华文新魏" panose="02010800040101010101" charset="-122"/>
                <a:ea typeface="华文新魏" panose="02010800040101010101" charset="-122"/>
                <a:cs typeface="华文新魏" panose="02010800040101010101" charset="-122"/>
                <a:sym typeface="+mn-ea"/>
              </a:rPr>
              <a:t> </a:t>
            </a:r>
            <a:endParaRPr>
              <a:solidFill>
                <a:srgbClr val="FFC000"/>
              </a:solidFill>
              <a:latin typeface="华文新魏" panose="02010800040101010101" charset="-122"/>
              <a:ea typeface="华文新魏" panose="02010800040101010101" charset="-122"/>
              <a:cs typeface="华文新魏" panose="02010800040101010101" charset="-122"/>
              <a:sym typeface="+mn-ea"/>
            </a:endParaRPr>
          </a:p>
          <a:p>
            <a:pPr algn="l">
              <a:lnSpc>
                <a:spcPct val="130000"/>
              </a:lnSpc>
            </a:pPr>
            <a:r>
              <a:rPr>
                <a:solidFill>
                  <a:schemeClr val="bg1"/>
                </a:solidFill>
                <a:latin typeface="华文新魏" panose="02010800040101010101" charset="-122"/>
                <a:ea typeface="华文新魏" panose="02010800040101010101" charset="-122"/>
                <a:cs typeface="华文新魏" panose="02010800040101010101" charset="-122"/>
                <a:sym typeface="+mn-ea"/>
              </a:rPr>
              <a:t>例子：电子商务领域和在线游戏。不管是B2C还是C2C，网民利用互联网提供的平台进行交易，在这个过程中，他们通过互联网进行劳动，并获得了财富。在线游戏通过积分的方式，角色扮演者通过攻城掠寨、不断地修炼、花费大量的时间，他们在那里可以获得声誉和财富，而这个财富通过一定的方式可以在现实中兑换</a:t>
            </a:r>
            <a:endParaRPr>
              <a:solidFill>
                <a:schemeClr val="bg1"/>
              </a:solidFill>
              <a:latin typeface="华文新魏" panose="02010800040101010101" charset="-122"/>
              <a:ea typeface="华文新魏" panose="02010800040101010101" charset="-122"/>
              <a:cs typeface="华文新魏" panose="02010800040101010101" charset="-122"/>
              <a:sym typeface="+mn-ea"/>
            </a:endParaRPr>
          </a:p>
          <a:p>
            <a:pPr algn="l">
              <a:lnSpc>
                <a:spcPct val="130000"/>
              </a:lnSpc>
            </a:pPr>
            <a:endParaRPr lang="zh-CN" altLang="en-US" dirty="0" smtClean="0">
              <a:solidFill>
                <a:schemeClr val="bg1"/>
              </a:solidFill>
              <a:latin typeface="华文新魏" panose="02010800040101010101" charset="-122"/>
              <a:ea typeface="华文新魏" panose="02010800040101010101" charset="-122"/>
              <a:cs typeface="华文新魏" panose="02010800040101010101" charset="-122"/>
              <a:sym typeface="+mn-ea"/>
            </a:endParaRPr>
          </a:p>
        </p:txBody>
      </p:sp>
      <p:sp>
        <p:nvSpPr>
          <p:cNvPr id="3" name="文本框 2"/>
          <p:cNvSpPr txBox="1"/>
          <p:nvPr/>
        </p:nvSpPr>
        <p:spPr>
          <a:xfrm>
            <a:off x="8060690" y="2463800"/>
            <a:ext cx="3246755" cy="3453765"/>
          </a:xfrm>
          <a:prstGeom prst="rect">
            <a:avLst/>
          </a:prstGeom>
          <a:noFill/>
        </p:spPr>
        <p:txBody>
          <a:bodyPr wrap="square" rtlCol="0">
            <a:spAutoFit/>
          </a:bodyPr>
          <a:p>
            <a:pPr>
              <a:spcBef>
                <a:spcPts val="300"/>
              </a:spcBef>
              <a:defRPr sz="1400"/>
            </a:pPr>
            <a:r>
              <a:rPr sz="1800">
                <a:solidFill>
                  <a:schemeClr val="tx1"/>
                </a:solidFill>
                <a:latin typeface="华文新魏" panose="02010800040101010101" charset="-122"/>
                <a:ea typeface="华文新魏" panose="02010800040101010101" charset="-122"/>
                <a:cs typeface="华文新魏" panose="02010800040101010101" charset="-122"/>
                <a:sym typeface="+mn-ea"/>
              </a:rPr>
              <a:t>web2.0的缺点是没有体现出网民劳动的价值，所以2.0很脆弱，缺乏商业价值。</a:t>
            </a:r>
            <a:endParaRPr sz="1800">
              <a:solidFill>
                <a:schemeClr val="tx1"/>
              </a:solidFill>
              <a:latin typeface="华文新魏" panose="02010800040101010101" charset="-122"/>
              <a:ea typeface="华文新魏" panose="02010800040101010101" charset="-122"/>
              <a:cs typeface="华文新魏" panose="02010800040101010101" charset="-122"/>
              <a:sym typeface="+mn-ea"/>
            </a:endParaRPr>
          </a:p>
          <a:p>
            <a:pPr>
              <a:spcBef>
                <a:spcPts val="300"/>
              </a:spcBef>
              <a:defRPr sz="1400"/>
            </a:pPr>
            <a:r>
              <a:rPr sz="1800">
                <a:solidFill>
                  <a:schemeClr val="tx1"/>
                </a:solidFill>
                <a:latin typeface="华文新魏" panose="02010800040101010101" charset="-122"/>
                <a:ea typeface="华文新魏" panose="02010800040101010101" charset="-122"/>
                <a:cs typeface="华文新魏" panose="02010800040101010101" charset="-122"/>
                <a:sym typeface="+mn-ea"/>
              </a:rPr>
              <a:t>web2.0是脆弱的，纯粹的2.0 会在商业模式上遭遇重大挑战，需要跟具体的产业结合起来才会获得巨大的商业价值和商业成功。web3.0是在web2.0的基础上发展起来的能够更好地体现网民的劳动价值，并且能够实现价值均衡分配的一种互联网方式。</a:t>
            </a:r>
            <a:endParaRPr lang="zh-CN" altLang="en-US" sz="1800" dirty="0" smtClean="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sp>
        <p:nvSpPr>
          <p:cNvPr id="4" name="张-13-自由图形-Freeform"/>
          <p:cNvSpPr/>
          <p:nvPr/>
        </p:nvSpPr>
        <p:spPr>
          <a:xfrm>
            <a:off x="-91121" y="5268179"/>
            <a:ext cx="10585390" cy="1871106"/>
          </a:xfrm>
          <a:custGeom>
            <a:avLst/>
            <a:gdLst>
              <a:gd name="connsiteX0" fmla="*/ 3354387 w 11533187"/>
              <a:gd name="connsiteY0" fmla="*/ 834 h 1360362"/>
              <a:gd name="connsiteX1" fmla="*/ 5376227 w 11533187"/>
              <a:gd name="connsiteY1" fmla="*/ 437714 h 1360362"/>
              <a:gd name="connsiteX2" fmla="*/ 7519987 w 11533187"/>
              <a:gd name="connsiteY2" fmla="*/ 61794 h 1360362"/>
              <a:gd name="connsiteX3" fmla="*/ 10710227 w 11533187"/>
              <a:gd name="connsiteY3" fmla="*/ 295474 h 1360362"/>
              <a:gd name="connsiteX4" fmla="*/ 11293682 w 11533187"/>
              <a:gd name="connsiteY4" fmla="*/ 200368 h 1360362"/>
              <a:gd name="connsiteX5" fmla="*/ 11533187 w 11533187"/>
              <a:gd name="connsiteY5" fmla="*/ 118110 h 1360362"/>
              <a:gd name="connsiteX6" fmla="*/ 11533187 w 11533187"/>
              <a:gd name="connsiteY6" fmla="*/ 1360362 h 1360362"/>
              <a:gd name="connsiteX7" fmla="*/ 0 w 11533187"/>
              <a:gd name="connsiteY7" fmla="*/ 1360362 h 1360362"/>
              <a:gd name="connsiteX8" fmla="*/ 0 w 11533187"/>
              <a:gd name="connsiteY8" fmla="*/ 240956 h 1360362"/>
              <a:gd name="connsiteX9" fmla="*/ 104080 w 11533187"/>
              <a:gd name="connsiteY9" fmla="*/ 273962 h 1360362"/>
              <a:gd name="connsiteX10" fmla="*/ 387667 w 11533187"/>
              <a:gd name="connsiteY10" fmla="*/ 315794 h 1360362"/>
              <a:gd name="connsiteX11" fmla="*/ 3354387 w 11533187"/>
              <a:gd name="connsiteY11" fmla="*/ 834 h 13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33187" h="1360362">
                <a:moveTo>
                  <a:pt x="3354387" y="834"/>
                </a:moveTo>
                <a:cubicBezTo>
                  <a:pt x="4185815" y="21154"/>
                  <a:pt x="4681960" y="427554"/>
                  <a:pt x="5376227" y="437714"/>
                </a:cubicBezTo>
                <a:cubicBezTo>
                  <a:pt x="6070494" y="447874"/>
                  <a:pt x="6630987" y="85501"/>
                  <a:pt x="7519987" y="61794"/>
                </a:cubicBezTo>
                <a:cubicBezTo>
                  <a:pt x="8408987" y="38087"/>
                  <a:pt x="9899785" y="284799"/>
                  <a:pt x="10710227" y="295474"/>
                </a:cubicBezTo>
                <a:cubicBezTo>
                  <a:pt x="10912838" y="298143"/>
                  <a:pt x="11109884" y="256385"/>
                  <a:pt x="11293682" y="200368"/>
                </a:cubicBezTo>
                <a:lnTo>
                  <a:pt x="11533187" y="118110"/>
                </a:lnTo>
                <a:lnTo>
                  <a:pt x="11533187" y="1360362"/>
                </a:lnTo>
                <a:lnTo>
                  <a:pt x="0" y="1360362"/>
                </a:lnTo>
                <a:lnTo>
                  <a:pt x="0" y="240956"/>
                </a:lnTo>
                <a:lnTo>
                  <a:pt x="104080" y="273962"/>
                </a:lnTo>
                <a:cubicBezTo>
                  <a:pt x="193500" y="297680"/>
                  <a:pt x="287669" y="312919"/>
                  <a:pt x="387667" y="315794"/>
                </a:cubicBezTo>
                <a:cubicBezTo>
                  <a:pt x="1187649" y="338793"/>
                  <a:pt x="2522960" y="-19486"/>
                  <a:pt x="3354387" y="834"/>
                </a:cubicBezTo>
                <a:close/>
              </a:path>
            </a:pathLst>
          </a:custGeom>
          <a:gradFill>
            <a:gsLst>
              <a:gs pos="100000">
                <a:schemeClr val="accent1">
                  <a:alpha val="0"/>
                </a:schemeClr>
              </a:gs>
              <a:gs pos="0">
                <a:schemeClr val="accent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custDataLst>
              <p:tags r:id="rId1"/>
            </p:custDataLst>
          </p:nvPr>
        </p:nvSpPr>
        <p:spPr>
          <a:xfrm>
            <a:off x="634" y="2204085"/>
            <a:ext cx="12192001" cy="4572000"/>
          </a:xfrm>
          <a:prstGeom prst="rect">
            <a:avLst/>
          </a:prstGeom>
          <a:pattFill prst="ltDnDiag">
            <a:fgClr>
              <a:srgbClr val="FFFFFF">
                <a:lumMod val="95000"/>
              </a:srgbClr>
            </a:fgClr>
            <a:bgClr>
              <a:srgbClr val="FFFFFF"/>
            </a:bgClr>
          </a:patt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endParaRPr lang="zh-CN" altLang="en-US" dirty="0"/>
          </a:p>
        </p:txBody>
      </p:sp>
      <p:sp>
        <p:nvSpPr>
          <p:cNvPr id="5" name="矩形 4"/>
          <p:cNvSpPr/>
          <p:nvPr>
            <p:custDataLst>
              <p:tags r:id="rId2"/>
            </p:custDataLst>
          </p:nvPr>
        </p:nvSpPr>
        <p:spPr>
          <a:xfrm>
            <a:off x="454059" y="757255"/>
            <a:ext cx="11285959" cy="5639400"/>
          </a:xfrm>
          <a:prstGeom prst="rect">
            <a:avLst/>
          </a:prstGeom>
          <a:solidFill>
            <a:sysClr val="window" lastClr="FFFFFF"/>
          </a:solidFill>
          <a:ln>
            <a:noFill/>
          </a:ln>
          <a:effectLst>
            <a:outerShdw blurRad="127000" dist="38100" dir="5400000" algn="t" rotWithShape="0">
              <a:sysClr val="windowText" lastClr="000000">
                <a:lumMod val="95000"/>
                <a:lumOff val="5000"/>
                <a:alpha val="20000"/>
              </a:sysClr>
            </a:outerShdw>
          </a:effectLst>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endParaRPr kumimoji="1" lang="zh-CN" altLang="en-US" sz="1600" b="1">
              <a:solidFill>
                <a:sysClr val="window" lastClr="FFFFFF"/>
              </a:solidFill>
              <a:latin typeface="微软雅黑" panose="020B0503020204020204" pitchFamily="34" charset="-122"/>
            </a:endParaRPr>
          </a:p>
        </p:txBody>
      </p:sp>
      <p:grpSp>
        <p:nvGrpSpPr>
          <p:cNvPr id="13" name="组合 12"/>
          <p:cNvGrpSpPr/>
          <p:nvPr>
            <p:custDataLst>
              <p:tags r:id="rId3"/>
            </p:custDataLst>
          </p:nvPr>
        </p:nvGrpSpPr>
        <p:grpSpPr>
          <a:xfrm rot="0">
            <a:off x="1583690" y="1473508"/>
            <a:ext cx="9456058" cy="1216355"/>
            <a:chOff x="2201" y="3812"/>
            <a:chExt cx="14401" cy="1800"/>
          </a:xfrm>
        </p:grpSpPr>
        <p:sp>
          <p:nvSpPr>
            <p:cNvPr id="2" name="矩形 1"/>
            <p:cNvSpPr/>
            <p:nvPr>
              <p:custDataLst>
                <p:tags r:id="rId4"/>
              </p:custDataLst>
            </p:nvPr>
          </p:nvSpPr>
          <p:spPr>
            <a:xfrm>
              <a:off x="2201" y="3973"/>
              <a:ext cx="1144" cy="1144"/>
            </a:xfrm>
            <a:prstGeom prst="rect">
              <a:avLst/>
            </a:prstGeom>
            <a:solidFill>
              <a:schemeClr val="tx2"/>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p>
              <a:pPr algn="ctr"/>
              <a:endParaRPr lang="zh-CN" altLang="en-US">
                <a:latin typeface="Arial" panose="020B0604020202090204" pitchFamily="34" charset="0"/>
                <a:ea typeface="微软雅黑" panose="020B0503020204020204" pitchFamily="34" charset="-122"/>
                <a:sym typeface="Arial" panose="020B0604020202090204" pitchFamily="34" charset="0"/>
              </a:endParaRPr>
            </a:p>
          </p:txBody>
        </p:sp>
        <p:sp>
          <p:nvSpPr>
            <p:cNvPr id="6" name="矩形 5"/>
            <p:cNvSpPr/>
            <p:nvPr>
              <p:custDataLst>
                <p:tags r:id="rId5"/>
              </p:custDataLst>
            </p:nvPr>
          </p:nvSpPr>
          <p:spPr>
            <a:xfrm>
              <a:off x="4382" y="3812"/>
              <a:ext cx="12220" cy="1800"/>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Autofit/>
            </a:bodyPr>
            <a:p>
              <a:pPr lvl="0" indent="0" algn="l" fontAlgn="ctr">
                <a:lnSpc>
                  <a:spcPct val="130000"/>
                </a:lnSpc>
                <a:spcBef>
                  <a:spcPts val="1000"/>
                </a:spcBef>
                <a:spcAft>
                  <a:spcPts val="0"/>
                </a:spcAft>
                <a:buSzPct val="100000"/>
                <a:buFont typeface="微软雅黑" panose="020B0503020204020204" pitchFamily="34" charset="-122"/>
                <a:buNone/>
              </a:pPr>
              <a:r>
                <a:rPr lang="zh-CN" sz="2400" spc="150">
                  <a:solidFill>
                    <a:srgbClr val="000000">
                      <a:lumMod val="85000"/>
                      <a:lumOff val="15000"/>
                    </a:srgbClr>
                  </a:solidFill>
                  <a:latin typeface="华文新魏" panose="02010800040101010101" charset="-122"/>
                  <a:ea typeface="华文新魏" panose="02010800040101010101" charset="-122"/>
                </a:rPr>
                <a:t>三、</a:t>
              </a:r>
              <a:r>
                <a:rPr sz="2400" spc="150">
                  <a:solidFill>
                    <a:srgbClr val="000000">
                      <a:lumMod val="85000"/>
                      <a:lumOff val="15000"/>
                    </a:srgbClr>
                  </a:solidFill>
                  <a:latin typeface="华文新魏" panose="02010800040101010101" charset="-122"/>
                  <a:ea typeface="华文新魏" panose="02010800040101010101" charset="-122"/>
                </a:rPr>
                <a:t>编辑信息的即时处理</a:t>
              </a:r>
              <a:endParaRPr sz="2400" spc="150">
                <a:solidFill>
                  <a:srgbClr val="000000">
                    <a:lumMod val="85000"/>
                    <a:lumOff val="15000"/>
                  </a:srgbClr>
                </a:solidFill>
                <a:latin typeface="华文新魏" panose="02010800040101010101" charset="-122"/>
                <a:ea typeface="华文新魏" panose="02010800040101010101" charset="-122"/>
              </a:endParaRPr>
            </a:p>
            <a:p>
              <a:pPr marL="508000" lvl="1" indent="-222250" algn="l" fontAlgn="ctr">
                <a:lnSpc>
                  <a:spcPct val="130000"/>
                </a:lnSpc>
                <a:spcBef>
                  <a:spcPts val="0"/>
                </a:spcBef>
                <a:spcAft>
                  <a:spcPts val="0"/>
                </a:spcAft>
                <a:buSzPct val="100000"/>
                <a:buFont typeface="Arial" panose="020B0604020202090204" pitchFamily="34" charset="0"/>
                <a:buChar char="○"/>
              </a:pPr>
              <a:r>
                <a:rPr sz="2400" spc="150">
                  <a:solidFill>
                    <a:srgbClr val="000000">
                      <a:lumMod val="85000"/>
                      <a:lumOff val="15000"/>
                    </a:srgbClr>
                  </a:solidFill>
                  <a:latin typeface="华文新魏" panose="02010800040101010101" charset="-122"/>
                  <a:ea typeface="华文新魏" panose="02010800040101010101" charset="-122"/>
                </a:rPr>
                <a:t>优势：即时性、信息交流的双向互动秀</a:t>
              </a:r>
              <a:endParaRPr sz="2400" spc="150">
                <a:solidFill>
                  <a:srgbClr val="000000">
                    <a:lumMod val="85000"/>
                    <a:lumOff val="15000"/>
                  </a:srgbClr>
                </a:solidFill>
                <a:latin typeface="华文新魏" panose="02010800040101010101" charset="-122"/>
                <a:ea typeface="华文新魏" panose="02010800040101010101" charset="-122"/>
              </a:endParaRPr>
            </a:p>
            <a:p>
              <a:pPr marL="508000" lvl="1" indent="-222250" algn="l" fontAlgn="ctr">
                <a:lnSpc>
                  <a:spcPct val="130000"/>
                </a:lnSpc>
                <a:spcBef>
                  <a:spcPts val="0"/>
                </a:spcBef>
                <a:spcAft>
                  <a:spcPts val="0"/>
                </a:spcAft>
                <a:buSzPct val="100000"/>
                <a:buFont typeface="Arial" panose="020B0604020202090204" pitchFamily="34" charset="0"/>
                <a:buChar char="○"/>
              </a:pPr>
              <a:r>
                <a:rPr sz="2400" spc="150">
                  <a:solidFill>
                    <a:srgbClr val="000000">
                      <a:lumMod val="85000"/>
                      <a:lumOff val="15000"/>
                    </a:srgbClr>
                  </a:solidFill>
                  <a:latin typeface="华文新魏" panose="02010800040101010101" charset="-122"/>
                  <a:ea typeface="华文新魏" panose="02010800040101010101" charset="-122"/>
                </a:rPr>
                <a:t>挑战：即时处理、即时编辑、即时甚至同步播出</a:t>
              </a:r>
              <a:endParaRPr sz="2400" spc="150">
                <a:solidFill>
                  <a:srgbClr val="000000">
                    <a:lumMod val="85000"/>
                    <a:lumOff val="15000"/>
                  </a:srgbClr>
                </a:solidFill>
                <a:latin typeface="华文新魏" panose="02010800040101010101" charset="-122"/>
                <a:ea typeface="华文新魏" panose="02010800040101010101" charset="-122"/>
              </a:endParaRPr>
            </a:p>
          </p:txBody>
        </p:sp>
        <p:sp>
          <p:nvSpPr>
            <p:cNvPr id="10" name="文本框 9"/>
            <p:cNvSpPr txBox="1"/>
            <p:nvPr>
              <p:custDataLst>
                <p:tags r:id="rId6"/>
              </p:custDataLst>
            </p:nvPr>
          </p:nvSpPr>
          <p:spPr>
            <a:xfrm>
              <a:off x="3645" y="4036"/>
              <a:ext cx="738" cy="1018"/>
            </a:xfrm>
            <a:prstGeom prst="rect">
              <a:avLst/>
            </a:prstGeom>
            <a:noFill/>
          </p:spPr>
          <p:txBody>
            <a:bodyPr wrap="none" rtlCol="0">
              <a:normAutofit/>
            </a:bodyPr>
            <a:p>
              <a:r>
                <a:rPr lang="en-US" altLang="zh-CN" sz="3600" b="1" dirty="0">
                  <a:solidFill>
                    <a:srgbClr val="1784C7"/>
                  </a:solidFill>
                  <a:latin typeface="Arial" panose="020B0604020202090204" pitchFamily="34" charset="0"/>
                  <a:ea typeface="微软雅黑" panose="020B0503020204020204" pitchFamily="34" charset="-122"/>
                  <a:sym typeface="Arial" panose="020B0604020202090204" pitchFamily="34" charset="0"/>
                </a:rPr>
                <a:t>&gt;</a:t>
              </a:r>
              <a:endParaRPr lang="zh-CN" altLang="en-US" sz="3600" b="1" dirty="0">
                <a:solidFill>
                  <a:srgbClr val="1784C7"/>
                </a:solidFill>
                <a:latin typeface="Arial" panose="020B0604020202090204" pitchFamily="34" charset="0"/>
                <a:ea typeface="微软雅黑" panose="020B0503020204020204" pitchFamily="34" charset="-122"/>
                <a:sym typeface="Arial" panose="020B0604020202090204" pitchFamily="34" charset="0"/>
              </a:endParaRPr>
            </a:p>
          </p:txBody>
        </p:sp>
      </p:grpSp>
      <p:grpSp>
        <p:nvGrpSpPr>
          <p:cNvPr id="9" name="组合 8"/>
          <p:cNvGrpSpPr/>
          <p:nvPr>
            <p:custDataLst>
              <p:tags r:id="rId7"/>
            </p:custDataLst>
          </p:nvPr>
        </p:nvGrpSpPr>
        <p:grpSpPr>
          <a:xfrm rot="0">
            <a:off x="1583690" y="2820834"/>
            <a:ext cx="6367294" cy="1216355"/>
            <a:chOff x="2201" y="5493"/>
            <a:chExt cx="9697" cy="1800"/>
          </a:xfrm>
        </p:grpSpPr>
        <p:sp>
          <p:nvSpPr>
            <p:cNvPr id="3" name="矩形 2"/>
            <p:cNvSpPr/>
            <p:nvPr>
              <p:custDataLst>
                <p:tags r:id="rId8"/>
              </p:custDataLst>
            </p:nvPr>
          </p:nvSpPr>
          <p:spPr>
            <a:xfrm>
              <a:off x="2201" y="5734"/>
              <a:ext cx="1144" cy="1144"/>
            </a:xfrm>
            <a:prstGeom prst="rect">
              <a:avLst/>
            </a:prstGeom>
            <a:solidFill>
              <a:schemeClr val="tx2"/>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p>
              <a:pPr algn="ctr"/>
              <a:endParaRPr lang="zh-CN" altLang="en-US">
                <a:latin typeface="Arial" panose="020B0604020202090204" pitchFamily="34" charset="0"/>
                <a:ea typeface="微软雅黑" panose="020B0503020204020204" pitchFamily="34" charset="-122"/>
                <a:sym typeface="Arial" panose="020B0604020202090204" pitchFamily="34" charset="0"/>
              </a:endParaRPr>
            </a:p>
          </p:txBody>
        </p:sp>
        <p:sp>
          <p:nvSpPr>
            <p:cNvPr id="8" name="矩形 7"/>
            <p:cNvSpPr/>
            <p:nvPr>
              <p:custDataLst>
                <p:tags r:id="rId9"/>
              </p:custDataLst>
            </p:nvPr>
          </p:nvSpPr>
          <p:spPr>
            <a:xfrm>
              <a:off x="4382" y="5493"/>
              <a:ext cx="7516" cy="1800"/>
            </a:xfrm>
            <a:prstGeom prst="rect">
              <a:avLst/>
            </a:prstGeom>
            <a:noFill/>
            <a:ln>
              <a:noFill/>
            </a:ln>
            <a:extLst>
              <a:ext uri="{909E8E84-426E-40DD-AFC4-6F175D3DCCD1}">
                <a14:hiddenFill xmlns:a14="http://schemas.microsoft.com/office/drawing/2010/main">
                  <a:solidFill>
                    <a:srgbClr val="1BA8C9"/>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a:bodyPr>
            <a:p>
              <a:pPr lvl="0" indent="0" algn="l" fontAlgn="ctr">
                <a:lnSpc>
                  <a:spcPct val="130000"/>
                </a:lnSpc>
                <a:spcBef>
                  <a:spcPts val="1000"/>
                </a:spcBef>
                <a:spcAft>
                  <a:spcPts val="0"/>
                </a:spcAft>
                <a:buSzPct val="100000"/>
                <a:buFont typeface="微软雅黑" panose="020B0503020204020204" pitchFamily="34" charset="-122"/>
                <a:buNone/>
              </a:pPr>
              <a:r>
                <a:rPr lang="zh-CN" sz="2400" spc="150">
                  <a:solidFill>
                    <a:srgbClr val="000000">
                      <a:lumMod val="85000"/>
                      <a:lumOff val="15000"/>
                    </a:srgbClr>
                  </a:solidFill>
                  <a:latin typeface="华文新魏" panose="02010800040101010101" charset="-122"/>
                  <a:ea typeface="华文新魏" panose="02010800040101010101" charset="-122"/>
                </a:rPr>
                <a:t>四、编辑标准的相对灵活</a:t>
              </a:r>
              <a:endParaRPr lang="zh-CN" sz="2400" spc="150">
                <a:solidFill>
                  <a:srgbClr val="000000">
                    <a:lumMod val="85000"/>
                    <a:lumOff val="15000"/>
                  </a:srgbClr>
                </a:solidFill>
                <a:latin typeface="华文新魏" panose="02010800040101010101" charset="-122"/>
                <a:ea typeface="华文新魏" panose="02010800040101010101" charset="-122"/>
              </a:endParaRPr>
            </a:p>
            <a:p>
              <a:pPr marL="508000" lvl="1" indent="-222250" algn="l" fontAlgn="ctr">
                <a:lnSpc>
                  <a:spcPct val="130000"/>
                </a:lnSpc>
                <a:spcBef>
                  <a:spcPts val="0"/>
                </a:spcBef>
                <a:spcAft>
                  <a:spcPts val="0"/>
                </a:spcAft>
                <a:buSzPct val="100000"/>
                <a:buFont typeface="Arial" panose="020B0604020202090204" pitchFamily="34" charset="0"/>
                <a:buChar char="○"/>
              </a:pPr>
              <a:r>
                <a:rPr lang="zh-CN" sz="2400" spc="150">
                  <a:solidFill>
                    <a:srgbClr val="000000">
                      <a:lumMod val="85000"/>
                      <a:lumOff val="15000"/>
                    </a:srgbClr>
                  </a:solidFill>
                  <a:latin typeface="华文新魏" panose="02010800040101010101" charset="-122"/>
                  <a:ea typeface="华文新魏" panose="02010800040101010101" charset="-122"/>
                </a:rPr>
                <a:t>报道手段灵活</a:t>
              </a:r>
              <a:endParaRPr lang="zh-CN" sz="2400" spc="150">
                <a:solidFill>
                  <a:srgbClr val="000000">
                    <a:lumMod val="85000"/>
                    <a:lumOff val="15000"/>
                  </a:srgbClr>
                </a:solidFill>
                <a:latin typeface="华文新魏" panose="02010800040101010101" charset="-122"/>
                <a:ea typeface="华文新魏" panose="02010800040101010101" charset="-122"/>
              </a:endParaRPr>
            </a:p>
          </p:txBody>
        </p:sp>
        <p:sp>
          <p:nvSpPr>
            <p:cNvPr id="11" name="文本框 10"/>
            <p:cNvSpPr txBox="1"/>
            <p:nvPr>
              <p:custDataLst>
                <p:tags r:id="rId10"/>
              </p:custDataLst>
            </p:nvPr>
          </p:nvSpPr>
          <p:spPr>
            <a:xfrm>
              <a:off x="3645" y="5797"/>
              <a:ext cx="738" cy="1018"/>
            </a:xfrm>
            <a:prstGeom prst="rect">
              <a:avLst/>
            </a:prstGeom>
            <a:noFill/>
          </p:spPr>
          <p:txBody>
            <a:bodyPr wrap="none" rtlCol="0">
              <a:normAutofit/>
            </a:bodyPr>
            <a:p>
              <a:r>
                <a:rPr lang="en-US" altLang="zh-CN" sz="3600" b="1" dirty="0">
                  <a:solidFill>
                    <a:srgbClr val="1BA8C9"/>
                  </a:solidFill>
                  <a:latin typeface="Arial" panose="020B0604020202090204" pitchFamily="34" charset="0"/>
                  <a:ea typeface="微软雅黑" panose="020B0503020204020204" pitchFamily="34" charset="-122"/>
                  <a:sym typeface="Arial" panose="020B0604020202090204" pitchFamily="34" charset="0"/>
                </a:rPr>
                <a:t>&gt;</a:t>
              </a:r>
              <a:endParaRPr lang="zh-CN" altLang="en-US" sz="3600" b="1" dirty="0">
                <a:solidFill>
                  <a:srgbClr val="1BA8C9"/>
                </a:solidFill>
                <a:latin typeface="Arial" panose="020B0604020202090204" pitchFamily="34" charset="0"/>
                <a:ea typeface="微软雅黑" panose="020B0503020204020204" pitchFamily="34" charset="-122"/>
                <a:sym typeface="Arial" panose="020B0604020202090204" pitchFamily="34" charset="0"/>
              </a:endParaRPr>
            </a:p>
          </p:txBody>
        </p:sp>
      </p:grpSp>
      <p:grpSp>
        <p:nvGrpSpPr>
          <p:cNvPr id="12" name="组合 11"/>
          <p:cNvGrpSpPr/>
          <p:nvPr>
            <p:custDataLst>
              <p:tags r:id="rId11"/>
            </p:custDataLst>
          </p:nvPr>
        </p:nvGrpSpPr>
        <p:grpSpPr>
          <a:xfrm rot="0">
            <a:off x="1583690" y="4394537"/>
            <a:ext cx="7482900" cy="773061"/>
            <a:chOff x="2201" y="7280"/>
            <a:chExt cx="11396" cy="1144"/>
          </a:xfrm>
        </p:grpSpPr>
        <p:sp>
          <p:nvSpPr>
            <p:cNvPr id="15" name="矩形 14"/>
            <p:cNvSpPr/>
            <p:nvPr>
              <p:custDataLst>
                <p:tags r:id="rId12"/>
              </p:custDataLst>
            </p:nvPr>
          </p:nvSpPr>
          <p:spPr>
            <a:xfrm>
              <a:off x="2201" y="7280"/>
              <a:ext cx="1144" cy="1144"/>
            </a:xfrm>
            <a:prstGeom prst="rect">
              <a:avLst/>
            </a:prstGeom>
            <a:solidFill>
              <a:schemeClr val="tx2"/>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p>
              <a:pPr algn="ctr"/>
              <a:endParaRPr lang="zh-CN" altLang="en-US">
                <a:latin typeface="Arial" panose="020B0604020202090204" pitchFamily="34" charset="0"/>
                <a:ea typeface="微软雅黑" panose="020B0503020204020204" pitchFamily="34" charset="-122"/>
                <a:sym typeface="Arial" panose="020B0604020202090204" pitchFamily="34" charset="0"/>
              </a:endParaRPr>
            </a:p>
          </p:txBody>
        </p:sp>
        <p:sp>
          <p:nvSpPr>
            <p:cNvPr id="16" name="矩形 15"/>
            <p:cNvSpPr/>
            <p:nvPr>
              <p:custDataLst>
                <p:tags r:id="rId13"/>
              </p:custDataLst>
            </p:nvPr>
          </p:nvSpPr>
          <p:spPr>
            <a:xfrm>
              <a:off x="4382" y="7281"/>
              <a:ext cx="9215" cy="911"/>
            </a:xfrm>
            <a:prstGeom prst="rect">
              <a:avLst/>
            </a:prstGeom>
            <a:noFill/>
            <a:ln>
              <a:noFill/>
            </a:ln>
            <a:extLst>
              <a:ext uri="{909E8E84-426E-40DD-AFC4-6F175D3DCCD1}">
                <a14:hiddenFill xmlns:a14="http://schemas.microsoft.com/office/drawing/2010/main">
                  <a:solidFill>
                    <a:srgbClr val="22C29C"/>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a:bodyPr>
            <a:p>
              <a:pPr marL="0" lvl="0" indent="0" algn="l">
                <a:lnSpc>
                  <a:spcPct val="120000"/>
                </a:lnSpc>
                <a:spcBef>
                  <a:spcPts val="0"/>
                </a:spcBef>
                <a:spcAft>
                  <a:spcPts val="0"/>
                </a:spcAft>
                <a:buSzPct val="100000"/>
              </a:pPr>
              <a:r>
                <a:rPr lang="zh-CN" sz="2400" spc="150">
                  <a:solidFill>
                    <a:srgbClr val="000000">
                      <a:lumMod val="85000"/>
                      <a:lumOff val="15000"/>
                    </a:srgbClr>
                  </a:solidFill>
                  <a:latin typeface="华文新魏" panose="02010800040101010101" charset="-122"/>
                  <a:ea typeface="华文新魏" panose="02010800040101010101" charset="-122"/>
                </a:rPr>
                <a:t>五、编辑手段与编辑内容的丰富多样</a:t>
              </a:r>
              <a:endParaRPr lang="zh-CN" sz="2400" spc="150">
                <a:solidFill>
                  <a:srgbClr val="000000">
                    <a:lumMod val="85000"/>
                    <a:lumOff val="15000"/>
                  </a:srgbClr>
                </a:solidFill>
                <a:latin typeface="华文新魏" panose="02010800040101010101" charset="-122"/>
                <a:ea typeface="华文新魏" panose="02010800040101010101" charset="-122"/>
              </a:endParaRPr>
            </a:p>
          </p:txBody>
        </p:sp>
        <p:sp>
          <p:nvSpPr>
            <p:cNvPr id="17" name="文本框 16"/>
            <p:cNvSpPr txBox="1"/>
            <p:nvPr>
              <p:custDataLst>
                <p:tags r:id="rId14"/>
              </p:custDataLst>
            </p:nvPr>
          </p:nvSpPr>
          <p:spPr>
            <a:xfrm>
              <a:off x="3645" y="7343"/>
              <a:ext cx="738" cy="1018"/>
            </a:xfrm>
            <a:prstGeom prst="rect">
              <a:avLst/>
            </a:prstGeom>
            <a:noFill/>
          </p:spPr>
          <p:txBody>
            <a:bodyPr wrap="none" rtlCol="0">
              <a:normAutofit/>
            </a:bodyPr>
            <a:p>
              <a:r>
                <a:rPr lang="en-US" altLang="zh-CN" sz="3600" b="1" dirty="0">
                  <a:solidFill>
                    <a:srgbClr val="22C29C"/>
                  </a:solidFill>
                  <a:latin typeface="Arial" panose="020B0604020202090204" pitchFamily="34" charset="0"/>
                  <a:ea typeface="微软雅黑" panose="020B0503020204020204" pitchFamily="34" charset="-122"/>
                  <a:sym typeface="Arial" panose="020B0604020202090204" pitchFamily="34" charset="0"/>
                </a:rPr>
                <a:t>&gt;</a:t>
              </a:r>
              <a:endParaRPr lang="zh-CN" altLang="en-US" sz="3600" b="1" dirty="0">
                <a:solidFill>
                  <a:srgbClr val="22C29C"/>
                </a:solidFill>
                <a:latin typeface="Arial" panose="020B0604020202090204" pitchFamily="34" charset="0"/>
                <a:ea typeface="微软雅黑" panose="020B0503020204020204" pitchFamily="34" charset="-122"/>
                <a:sym typeface="Arial" panose="020B0604020202090204" pitchFamily="34" charset="0"/>
              </a:endParaRPr>
            </a:p>
          </p:txBody>
        </p:sp>
      </p:grpSp>
      <p:sp>
        <p:nvSpPr>
          <p:cNvPr id="41" name="icon"/>
          <p:cNvSpPr/>
          <p:nvPr>
            <p:custDataLst>
              <p:tags r:id="rId15"/>
            </p:custDataLst>
          </p:nvPr>
        </p:nvSpPr>
        <p:spPr bwMode="auto">
          <a:xfrm>
            <a:off x="1723789" y="1733673"/>
            <a:ext cx="470324" cy="470324"/>
          </a:xfrm>
          <a:custGeom>
            <a:avLst/>
            <a:gdLst>
              <a:gd name="T0" fmla="*/ 5808 w 7066"/>
              <a:gd name="T1" fmla="*/ 1257 h 7035"/>
              <a:gd name="T2" fmla="*/ 1256 w 7066"/>
              <a:gd name="T3" fmla="*/ 1257 h 7035"/>
              <a:gd name="T4" fmla="*/ 1120 w 7066"/>
              <a:gd name="T5" fmla="*/ 5665 h 7035"/>
              <a:gd name="T6" fmla="*/ 1154 w 7066"/>
              <a:gd name="T7" fmla="*/ 5692 h 7035"/>
              <a:gd name="T8" fmla="*/ 491 w 7066"/>
              <a:gd name="T9" fmla="*/ 6441 h 7035"/>
              <a:gd name="T10" fmla="*/ 527 w 7066"/>
              <a:gd name="T11" fmla="*/ 6677 h 7035"/>
              <a:gd name="T12" fmla="*/ 1895 w 7066"/>
              <a:gd name="T13" fmla="*/ 6304 h 7035"/>
              <a:gd name="T14" fmla="*/ 1902 w 7066"/>
              <a:gd name="T15" fmla="*/ 6309 h 7035"/>
              <a:gd name="T16" fmla="*/ 5808 w 7066"/>
              <a:gd name="T17" fmla="*/ 5809 h 7035"/>
              <a:gd name="T18" fmla="*/ 5808 w 7066"/>
              <a:gd name="T19" fmla="*/ 1257 h 7035"/>
              <a:gd name="T20" fmla="*/ 4875 w 7066"/>
              <a:gd name="T21" fmla="*/ 4324 h 7035"/>
              <a:gd name="T22" fmla="*/ 4803 w 7066"/>
              <a:gd name="T23" fmla="*/ 4396 h 7035"/>
              <a:gd name="T24" fmla="*/ 3056 w 7066"/>
              <a:gd name="T25" fmla="*/ 4396 h 7035"/>
              <a:gd name="T26" fmla="*/ 3056 w 7066"/>
              <a:gd name="T27" fmla="*/ 4628 h 7035"/>
              <a:gd name="T28" fmla="*/ 2974 w 7066"/>
              <a:gd name="T29" fmla="*/ 4675 h 7035"/>
              <a:gd name="T30" fmla="*/ 2216 w 7066"/>
              <a:gd name="T31" fmla="*/ 4203 h 7035"/>
              <a:gd name="T32" fmla="*/ 2216 w 7066"/>
              <a:gd name="T33" fmla="*/ 4111 h 7035"/>
              <a:gd name="T34" fmla="*/ 2974 w 7066"/>
              <a:gd name="T35" fmla="*/ 3639 h 7035"/>
              <a:gd name="T36" fmla="*/ 3056 w 7066"/>
              <a:gd name="T37" fmla="*/ 3685 h 7035"/>
              <a:gd name="T38" fmla="*/ 3056 w 7066"/>
              <a:gd name="T39" fmla="*/ 3917 h 7035"/>
              <a:gd name="T40" fmla="*/ 4803 w 7066"/>
              <a:gd name="T41" fmla="*/ 3917 h 7035"/>
              <a:gd name="T42" fmla="*/ 4875 w 7066"/>
              <a:gd name="T43" fmla="*/ 3989 h 7035"/>
              <a:gd name="T44" fmla="*/ 4875 w 7066"/>
              <a:gd name="T45" fmla="*/ 4324 h 7035"/>
              <a:gd name="T46" fmla="*/ 4850 w 7066"/>
              <a:gd name="T47" fmla="*/ 2956 h 7035"/>
              <a:gd name="T48" fmla="*/ 4092 w 7066"/>
              <a:gd name="T49" fmla="*/ 3428 h 7035"/>
              <a:gd name="T50" fmla="*/ 4010 w 7066"/>
              <a:gd name="T51" fmla="*/ 3381 h 7035"/>
              <a:gd name="T52" fmla="*/ 4010 w 7066"/>
              <a:gd name="T53" fmla="*/ 3149 h 7035"/>
              <a:gd name="T54" fmla="*/ 2263 w 7066"/>
              <a:gd name="T55" fmla="*/ 3149 h 7035"/>
              <a:gd name="T56" fmla="*/ 2191 w 7066"/>
              <a:gd name="T57" fmla="*/ 3077 h 7035"/>
              <a:gd name="T58" fmla="*/ 2191 w 7066"/>
              <a:gd name="T59" fmla="*/ 2743 h 7035"/>
              <a:gd name="T60" fmla="*/ 2263 w 7066"/>
              <a:gd name="T61" fmla="*/ 2671 h 7035"/>
              <a:gd name="T62" fmla="*/ 4010 w 7066"/>
              <a:gd name="T63" fmla="*/ 2671 h 7035"/>
              <a:gd name="T64" fmla="*/ 4010 w 7066"/>
              <a:gd name="T65" fmla="*/ 2439 h 7035"/>
              <a:gd name="T66" fmla="*/ 4092 w 7066"/>
              <a:gd name="T67" fmla="*/ 2392 h 7035"/>
              <a:gd name="T68" fmla="*/ 4850 w 7066"/>
              <a:gd name="T69" fmla="*/ 2864 h 7035"/>
              <a:gd name="T70" fmla="*/ 4850 w 7066"/>
              <a:gd name="T71" fmla="*/ 2956 h 7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66" h="7035">
                <a:moveTo>
                  <a:pt x="5808" y="1257"/>
                </a:moveTo>
                <a:cubicBezTo>
                  <a:pt x="4551" y="0"/>
                  <a:pt x="2514" y="0"/>
                  <a:pt x="1256" y="1257"/>
                </a:cubicBezTo>
                <a:cubicBezTo>
                  <a:pt x="46" y="2467"/>
                  <a:pt x="0" y="4401"/>
                  <a:pt x="1120" y="5665"/>
                </a:cubicBezTo>
                <a:lnTo>
                  <a:pt x="1154" y="5692"/>
                </a:lnTo>
                <a:cubicBezTo>
                  <a:pt x="1032" y="5955"/>
                  <a:pt x="823" y="6279"/>
                  <a:pt x="491" y="6441"/>
                </a:cubicBezTo>
                <a:cubicBezTo>
                  <a:pt x="382" y="6495"/>
                  <a:pt x="407" y="6659"/>
                  <a:pt x="527" y="6677"/>
                </a:cubicBezTo>
                <a:cubicBezTo>
                  <a:pt x="890" y="6735"/>
                  <a:pt x="1411" y="6671"/>
                  <a:pt x="1895" y="6304"/>
                </a:cubicBezTo>
                <a:lnTo>
                  <a:pt x="1902" y="6309"/>
                </a:lnTo>
                <a:cubicBezTo>
                  <a:pt x="3135" y="7035"/>
                  <a:pt x="4750" y="6868"/>
                  <a:pt x="5808" y="5809"/>
                </a:cubicBezTo>
                <a:cubicBezTo>
                  <a:pt x="7066" y="4552"/>
                  <a:pt x="7066" y="2515"/>
                  <a:pt x="5808" y="1257"/>
                </a:cubicBezTo>
                <a:close/>
                <a:moveTo>
                  <a:pt x="4875" y="4324"/>
                </a:moveTo>
                <a:cubicBezTo>
                  <a:pt x="4875" y="4364"/>
                  <a:pt x="4843" y="4396"/>
                  <a:pt x="4803" y="4396"/>
                </a:cubicBezTo>
                <a:lnTo>
                  <a:pt x="3056" y="4396"/>
                </a:lnTo>
                <a:lnTo>
                  <a:pt x="3056" y="4628"/>
                </a:lnTo>
                <a:cubicBezTo>
                  <a:pt x="3056" y="4671"/>
                  <a:pt x="3010" y="4697"/>
                  <a:pt x="2974" y="4675"/>
                </a:cubicBezTo>
                <a:lnTo>
                  <a:pt x="2216" y="4203"/>
                </a:lnTo>
                <a:cubicBezTo>
                  <a:pt x="2182" y="4181"/>
                  <a:pt x="2182" y="4132"/>
                  <a:pt x="2216" y="4111"/>
                </a:cubicBezTo>
                <a:lnTo>
                  <a:pt x="2974" y="3639"/>
                </a:lnTo>
                <a:cubicBezTo>
                  <a:pt x="3010" y="3616"/>
                  <a:pt x="3056" y="3643"/>
                  <a:pt x="3056" y="3685"/>
                </a:cubicBezTo>
                <a:lnTo>
                  <a:pt x="3056" y="3917"/>
                </a:lnTo>
                <a:lnTo>
                  <a:pt x="4803" y="3917"/>
                </a:lnTo>
                <a:cubicBezTo>
                  <a:pt x="4843" y="3917"/>
                  <a:pt x="4875" y="3949"/>
                  <a:pt x="4875" y="3989"/>
                </a:cubicBezTo>
                <a:lnTo>
                  <a:pt x="4875" y="4324"/>
                </a:lnTo>
                <a:close/>
                <a:moveTo>
                  <a:pt x="4850" y="2956"/>
                </a:moveTo>
                <a:lnTo>
                  <a:pt x="4092" y="3428"/>
                </a:lnTo>
                <a:cubicBezTo>
                  <a:pt x="4056" y="3451"/>
                  <a:pt x="4010" y="3424"/>
                  <a:pt x="4010" y="3381"/>
                </a:cubicBezTo>
                <a:lnTo>
                  <a:pt x="4010" y="3149"/>
                </a:lnTo>
                <a:lnTo>
                  <a:pt x="2263" y="3149"/>
                </a:lnTo>
                <a:cubicBezTo>
                  <a:pt x="2223" y="3149"/>
                  <a:pt x="2191" y="3117"/>
                  <a:pt x="2191" y="3077"/>
                </a:cubicBezTo>
                <a:lnTo>
                  <a:pt x="2191" y="2743"/>
                </a:lnTo>
                <a:cubicBezTo>
                  <a:pt x="2191" y="2703"/>
                  <a:pt x="2223" y="2671"/>
                  <a:pt x="2263" y="2671"/>
                </a:cubicBezTo>
                <a:lnTo>
                  <a:pt x="4010" y="2671"/>
                </a:lnTo>
                <a:lnTo>
                  <a:pt x="4010" y="2439"/>
                </a:lnTo>
                <a:cubicBezTo>
                  <a:pt x="4010" y="2396"/>
                  <a:pt x="4056" y="2369"/>
                  <a:pt x="4092" y="2392"/>
                </a:cubicBezTo>
                <a:lnTo>
                  <a:pt x="4850" y="2864"/>
                </a:lnTo>
                <a:cubicBezTo>
                  <a:pt x="4883" y="2885"/>
                  <a:pt x="4883" y="2935"/>
                  <a:pt x="4850" y="2956"/>
                </a:cubicBezTo>
                <a:close/>
              </a:path>
            </a:pathLst>
          </a:custGeom>
          <a:solidFill>
            <a:srgbClr val="FFFFFF"/>
          </a:solidFill>
          <a:ln>
            <a:noFill/>
          </a:ln>
        </p:spPr>
      </p:sp>
      <p:grpSp>
        <p:nvGrpSpPr>
          <p:cNvPr id="141" name="icon"/>
          <p:cNvGrpSpPr/>
          <p:nvPr>
            <p:custDataLst>
              <p:tags r:id="rId16"/>
            </p:custDataLst>
          </p:nvPr>
        </p:nvGrpSpPr>
        <p:grpSpPr>
          <a:xfrm rot="0">
            <a:off x="1781175" y="3065780"/>
            <a:ext cx="447040" cy="558800"/>
            <a:chOff x="13713624" y="29240641"/>
            <a:chExt cx="1527168" cy="1524000"/>
          </a:xfrm>
          <a:solidFill>
            <a:schemeClr val="accent1"/>
          </a:solidFill>
        </p:grpSpPr>
        <p:sp>
          <p:nvSpPr>
            <p:cNvPr id="142" name="PA-任意多边形: 形状 3039"/>
            <p:cNvSpPr/>
            <p:nvPr>
              <p:custDataLst>
                <p:tags r:id="rId17"/>
              </p:custDataLst>
            </p:nvPr>
          </p:nvSpPr>
          <p:spPr bwMode="auto">
            <a:xfrm>
              <a:off x="13815012" y="30609390"/>
              <a:ext cx="307335" cy="53863"/>
            </a:xfrm>
            <a:custGeom>
              <a:avLst/>
              <a:gdLst>
                <a:gd name="connsiteX0" fmla="*/ 2376 w 307334"/>
                <a:gd name="connsiteY0" fmla="*/ 2376 h 53862"/>
                <a:gd name="connsiteX1" fmla="*/ 306543 w 307334"/>
                <a:gd name="connsiteY1" fmla="*/ 2376 h 53862"/>
                <a:gd name="connsiteX2" fmla="*/ 306543 w 307334"/>
                <a:gd name="connsiteY2" fmla="*/ 53071 h 53862"/>
                <a:gd name="connsiteX3" fmla="*/ 2376 w 307334"/>
                <a:gd name="connsiteY3" fmla="*/ 53071 h 53862"/>
              </a:gdLst>
              <a:ahLst/>
              <a:cxnLst>
                <a:cxn ang="0">
                  <a:pos x="connsiteX0" y="connsiteY0"/>
                </a:cxn>
                <a:cxn ang="0">
                  <a:pos x="connsiteX1" y="connsiteY1"/>
                </a:cxn>
                <a:cxn ang="0">
                  <a:pos x="connsiteX2" y="connsiteY2"/>
                </a:cxn>
                <a:cxn ang="0">
                  <a:pos x="connsiteX3" y="connsiteY3"/>
                </a:cxn>
              </a:cxnLst>
              <a:rect l="l" t="t" r="r" b="b"/>
              <a:pathLst>
                <a:path w="307334" h="53862">
                  <a:moveTo>
                    <a:pt x="2376" y="2376"/>
                  </a:moveTo>
                  <a:lnTo>
                    <a:pt x="306543" y="2376"/>
                  </a:lnTo>
                  <a:lnTo>
                    <a:pt x="306543"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43" name="PA-任意多边形: 形状 3040"/>
            <p:cNvSpPr/>
            <p:nvPr>
              <p:custDataLst>
                <p:tags r:id="rId18"/>
              </p:custDataLst>
            </p:nvPr>
          </p:nvSpPr>
          <p:spPr bwMode="auto">
            <a:xfrm>
              <a:off x="13713624" y="29240641"/>
              <a:ext cx="1527168" cy="1524000"/>
            </a:xfrm>
            <a:custGeom>
              <a:avLst/>
              <a:gdLst>
                <a:gd name="connsiteX0" fmla="*/ 1464909 w 1527168"/>
                <a:gd name="connsiteY0" fmla="*/ 415536 h 1524000"/>
                <a:gd name="connsiteX1" fmla="*/ 1219042 w 1527168"/>
                <a:gd name="connsiteY1" fmla="*/ 382584 h 1524000"/>
                <a:gd name="connsiteX2" fmla="*/ 1219042 w 1527168"/>
                <a:gd name="connsiteY2" fmla="*/ 27723 h 1524000"/>
                <a:gd name="connsiteX3" fmla="*/ 1193694 w 1527168"/>
                <a:gd name="connsiteY3" fmla="*/ 2376 h 1524000"/>
                <a:gd name="connsiteX4" fmla="*/ 27723 w 1527168"/>
                <a:gd name="connsiteY4" fmla="*/ 2376 h 1524000"/>
                <a:gd name="connsiteX5" fmla="*/ 2376 w 1527168"/>
                <a:gd name="connsiteY5" fmla="*/ 27723 h 1524000"/>
                <a:gd name="connsiteX6" fmla="*/ 2376 w 1527168"/>
                <a:gd name="connsiteY6" fmla="*/ 1497861 h 1524000"/>
                <a:gd name="connsiteX7" fmla="*/ 27723 w 1527168"/>
                <a:gd name="connsiteY7" fmla="*/ 1523208 h 1524000"/>
                <a:gd name="connsiteX8" fmla="*/ 1193694 w 1527168"/>
                <a:gd name="connsiteY8" fmla="*/ 1523208 h 1524000"/>
                <a:gd name="connsiteX9" fmla="*/ 1219042 w 1527168"/>
                <a:gd name="connsiteY9" fmla="*/ 1497861 h 1524000"/>
                <a:gd name="connsiteX10" fmla="*/ 1219042 w 1527168"/>
                <a:gd name="connsiteY10" fmla="*/ 950361 h 1524000"/>
                <a:gd name="connsiteX11" fmla="*/ 1464909 w 1527168"/>
                <a:gd name="connsiteY11" fmla="*/ 704494 h 1524000"/>
                <a:gd name="connsiteX12" fmla="*/ 1464909 w 1527168"/>
                <a:gd name="connsiteY12" fmla="*/ 415536 h 1524000"/>
                <a:gd name="connsiteX13" fmla="*/ 1168347 w 1527168"/>
                <a:gd name="connsiteY13" fmla="*/ 1472514 h 1524000"/>
                <a:gd name="connsiteX14" fmla="*/ 53071 w 1527168"/>
                <a:gd name="connsiteY14" fmla="*/ 1472514 h 1524000"/>
                <a:gd name="connsiteX15" fmla="*/ 53071 w 1527168"/>
                <a:gd name="connsiteY15" fmla="*/ 53071 h 1524000"/>
                <a:gd name="connsiteX16" fmla="*/ 1168347 w 1527168"/>
                <a:gd name="connsiteY16" fmla="*/ 53071 h 1524000"/>
                <a:gd name="connsiteX17" fmla="*/ 1168347 w 1527168"/>
                <a:gd name="connsiteY17" fmla="*/ 423140 h 1524000"/>
                <a:gd name="connsiteX18" fmla="*/ 466230 w 1527168"/>
                <a:gd name="connsiteY18" fmla="*/ 1125257 h 1524000"/>
                <a:gd name="connsiteX19" fmla="*/ 458626 w 1527168"/>
                <a:gd name="connsiteY19" fmla="*/ 1143000 h 1524000"/>
                <a:gd name="connsiteX20" fmla="*/ 458626 w 1527168"/>
                <a:gd name="connsiteY20" fmla="*/ 1396472 h 1524000"/>
                <a:gd name="connsiteX21" fmla="*/ 483973 w 1527168"/>
                <a:gd name="connsiteY21" fmla="*/ 1421819 h 1524000"/>
                <a:gd name="connsiteX22" fmla="*/ 737445 w 1527168"/>
                <a:gd name="connsiteY22" fmla="*/ 1421819 h 1524000"/>
                <a:gd name="connsiteX23" fmla="*/ 755188 w 1527168"/>
                <a:gd name="connsiteY23" fmla="*/ 1414215 h 1524000"/>
                <a:gd name="connsiteX24" fmla="*/ 1168347 w 1527168"/>
                <a:gd name="connsiteY24" fmla="*/ 1001056 h 1524000"/>
                <a:gd name="connsiteX25" fmla="*/ 1168347 w 1527168"/>
                <a:gd name="connsiteY25" fmla="*/ 1472514 h 1524000"/>
                <a:gd name="connsiteX26" fmla="*/ 534667 w 1527168"/>
                <a:gd name="connsiteY26" fmla="*/ 1127792 h 1524000"/>
                <a:gd name="connsiteX27" fmla="*/ 752653 w 1527168"/>
                <a:gd name="connsiteY27" fmla="*/ 1345778 h 1524000"/>
                <a:gd name="connsiteX28" fmla="*/ 727306 w 1527168"/>
                <a:gd name="connsiteY28" fmla="*/ 1371125 h 1524000"/>
                <a:gd name="connsiteX29" fmla="*/ 509320 w 1527168"/>
                <a:gd name="connsiteY29" fmla="*/ 1371125 h 1524000"/>
                <a:gd name="connsiteX30" fmla="*/ 509320 w 1527168"/>
                <a:gd name="connsiteY30" fmla="*/ 1153139 h 1524000"/>
                <a:gd name="connsiteX31" fmla="*/ 534667 w 1527168"/>
                <a:gd name="connsiteY31" fmla="*/ 1127792 h 1524000"/>
                <a:gd name="connsiteX32" fmla="*/ 1175951 w 1527168"/>
                <a:gd name="connsiteY32" fmla="*/ 922479 h 1524000"/>
                <a:gd name="connsiteX33" fmla="*/ 788139 w 1527168"/>
                <a:gd name="connsiteY33" fmla="*/ 1310292 h 1524000"/>
                <a:gd name="connsiteX34" fmla="*/ 570153 w 1527168"/>
                <a:gd name="connsiteY34" fmla="*/ 1092306 h 1524000"/>
                <a:gd name="connsiteX35" fmla="*/ 1117653 w 1527168"/>
                <a:gd name="connsiteY35" fmla="*/ 544806 h 1524000"/>
                <a:gd name="connsiteX36" fmla="*/ 1183556 w 1527168"/>
                <a:gd name="connsiteY36" fmla="*/ 610709 h 1524000"/>
                <a:gd name="connsiteX37" fmla="*/ 1036542 w 1527168"/>
                <a:gd name="connsiteY37" fmla="*/ 757723 h 1524000"/>
                <a:gd name="connsiteX38" fmla="*/ 1036542 w 1527168"/>
                <a:gd name="connsiteY38" fmla="*/ 869250 h 1524000"/>
                <a:gd name="connsiteX39" fmla="*/ 1148070 w 1527168"/>
                <a:gd name="connsiteY39" fmla="*/ 869250 h 1524000"/>
                <a:gd name="connsiteX40" fmla="*/ 1295083 w 1527168"/>
                <a:gd name="connsiteY40" fmla="*/ 722237 h 1524000"/>
                <a:gd name="connsiteX41" fmla="*/ 1335639 w 1527168"/>
                <a:gd name="connsiteY41" fmla="*/ 762792 h 1524000"/>
                <a:gd name="connsiteX42" fmla="*/ 1175951 w 1527168"/>
                <a:gd name="connsiteY42" fmla="*/ 922479 h 1524000"/>
                <a:gd name="connsiteX43" fmla="*/ 1219042 w 1527168"/>
                <a:gd name="connsiteY43" fmla="*/ 646195 h 1524000"/>
                <a:gd name="connsiteX44" fmla="*/ 1259597 w 1527168"/>
                <a:gd name="connsiteY44" fmla="*/ 686751 h 1524000"/>
                <a:gd name="connsiteX45" fmla="*/ 1112583 w 1527168"/>
                <a:gd name="connsiteY45" fmla="*/ 833764 h 1524000"/>
                <a:gd name="connsiteX46" fmla="*/ 1072028 w 1527168"/>
                <a:gd name="connsiteY46" fmla="*/ 833764 h 1524000"/>
                <a:gd name="connsiteX47" fmla="*/ 1072028 w 1527168"/>
                <a:gd name="connsiteY47" fmla="*/ 793209 h 1524000"/>
                <a:gd name="connsiteX48" fmla="*/ 1219042 w 1527168"/>
                <a:gd name="connsiteY48" fmla="*/ 646195 h 1524000"/>
                <a:gd name="connsiteX49" fmla="*/ 1429423 w 1527168"/>
                <a:gd name="connsiteY49" fmla="*/ 669008 h 1524000"/>
                <a:gd name="connsiteX50" fmla="*/ 1371125 w 1527168"/>
                <a:gd name="connsiteY50" fmla="*/ 727306 h 1524000"/>
                <a:gd name="connsiteX51" fmla="*/ 1153139 w 1527168"/>
                <a:gd name="connsiteY51" fmla="*/ 509320 h 1524000"/>
                <a:gd name="connsiteX52" fmla="*/ 1211438 w 1527168"/>
                <a:gd name="connsiteY52" fmla="*/ 451022 h 1524000"/>
                <a:gd name="connsiteX53" fmla="*/ 1429423 w 1527168"/>
                <a:gd name="connsiteY53" fmla="*/ 451022 h 1524000"/>
                <a:gd name="connsiteX54" fmla="*/ 1429423 w 1527168"/>
                <a:gd name="connsiteY54" fmla="*/ 669008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27168" h="1524000">
                  <a:moveTo>
                    <a:pt x="1464909" y="415536"/>
                  </a:moveTo>
                  <a:cubicBezTo>
                    <a:pt x="1399007" y="349633"/>
                    <a:pt x="1300153" y="336959"/>
                    <a:pt x="1219042" y="382584"/>
                  </a:cubicBezTo>
                  <a:lnTo>
                    <a:pt x="1219042" y="27723"/>
                  </a:lnTo>
                  <a:cubicBezTo>
                    <a:pt x="1219042" y="12515"/>
                    <a:pt x="1208903" y="2376"/>
                    <a:pt x="1193694" y="2376"/>
                  </a:cubicBezTo>
                  <a:lnTo>
                    <a:pt x="27723" y="2376"/>
                  </a:lnTo>
                  <a:cubicBezTo>
                    <a:pt x="12515" y="2376"/>
                    <a:pt x="2376" y="12515"/>
                    <a:pt x="2376" y="27723"/>
                  </a:cubicBezTo>
                  <a:lnTo>
                    <a:pt x="2376" y="1497861"/>
                  </a:lnTo>
                  <a:cubicBezTo>
                    <a:pt x="2376" y="1513069"/>
                    <a:pt x="12515" y="1523208"/>
                    <a:pt x="27723" y="1523208"/>
                  </a:cubicBezTo>
                  <a:lnTo>
                    <a:pt x="1193694" y="1523208"/>
                  </a:lnTo>
                  <a:cubicBezTo>
                    <a:pt x="1208903" y="1523208"/>
                    <a:pt x="1219042" y="1513069"/>
                    <a:pt x="1219042" y="1497861"/>
                  </a:cubicBezTo>
                  <a:lnTo>
                    <a:pt x="1219042" y="950361"/>
                  </a:lnTo>
                  <a:lnTo>
                    <a:pt x="1464909" y="704494"/>
                  </a:lnTo>
                  <a:cubicBezTo>
                    <a:pt x="1546020" y="625917"/>
                    <a:pt x="1546020" y="494112"/>
                    <a:pt x="1464909" y="415536"/>
                  </a:cubicBezTo>
                  <a:close/>
                  <a:moveTo>
                    <a:pt x="1168347" y="1472514"/>
                  </a:moveTo>
                  <a:lnTo>
                    <a:pt x="53071" y="1472514"/>
                  </a:lnTo>
                  <a:lnTo>
                    <a:pt x="53071" y="53071"/>
                  </a:lnTo>
                  <a:lnTo>
                    <a:pt x="1168347" y="53071"/>
                  </a:lnTo>
                  <a:lnTo>
                    <a:pt x="1168347" y="423140"/>
                  </a:lnTo>
                  <a:lnTo>
                    <a:pt x="466230" y="1125257"/>
                  </a:lnTo>
                  <a:cubicBezTo>
                    <a:pt x="461161" y="1130326"/>
                    <a:pt x="458626" y="1135396"/>
                    <a:pt x="458626" y="1143000"/>
                  </a:cubicBezTo>
                  <a:lnTo>
                    <a:pt x="458626" y="1396472"/>
                  </a:lnTo>
                  <a:cubicBezTo>
                    <a:pt x="458626" y="1411680"/>
                    <a:pt x="468765" y="1421819"/>
                    <a:pt x="483973" y="1421819"/>
                  </a:cubicBezTo>
                  <a:lnTo>
                    <a:pt x="737445" y="1421819"/>
                  </a:lnTo>
                  <a:cubicBezTo>
                    <a:pt x="745049" y="1421819"/>
                    <a:pt x="750119" y="1419284"/>
                    <a:pt x="755188" y="1414215"/>
                  </a:cubicBezTo>
                  <a:lnTo>
                    <a:pt x="1168347" y="1001056"/>
                  </a:lnTo>
                  <a:lnTo>
                    <a:pt x="1168347" y="1472514"/>
                  </a:lnTo>
                  <a:close/>
                  <a:moveTo>
                    <a:pt x="534667" y="1127792"/>
                  </a:moveTo>
                  <a:lnTo>
                    <a:pt x="752653" y="1345778"/>
                  </a:lnTo>
                  <a:lnTo>
                    <a:pt x="727306" y="1371125"/>
                  </a:lnTo>
                  <a:lnTo>
                    <a:pt x="509320" y="1371125"/>
                  </a:lnTo>
                  <a:lnTo>
                    <a:pt x="509320" y="1153139"/>
                  </a:lnTo>
                  <a:lnTo>
                    <a:pt x="534667" y="1127792"/>
                  </a:lnTo>
                  <a:close/>
                  <a:moveTo>
                    <a:pt x="1175951" y="922479"/>
                  </a:moveTo>
                  <a:lnTo>
                    <a:pt x="788139" y="1310292"/>
                  </a:lnTo>
                  <a:lnTo>
                    <a:pt x="570153" y="1092306"/>
                  </a:lnTo>
                  <a:lnTo>
                    <a:pt x="1117653" y="544806"/>
                  </a:lnTo>
                  <a:lnTo>
                    <a:pt x="1183556" y="610709"/>
                  </a:lnTo>
                  <a:lnTo>
                    <a:pt x="1036542" y="757723"/>
                  </a:lnTo>
                  <a:cubicBezTo>
                    <a:pt x="1006125" y="788139"/>
                    <a:pt x="1006125" y="838834"/>
                    <a:pt x="1036542" y="869250"/>
                  </a:cubicBezTo>
                  <a:cubicBezTo>
                    <a:pt x="1066958" y="899667"/>
                    <a:pt x="1117653" y="899667"/>
                    <a:pt x="1148070" y="869250"/>
                  </a:cubicBezTo>
                  <a:lnTo>
                    <a:pt x="1295083" y="722237"/>
                  </a:lnTo>
                  <a:lnTo>
                    <a:pt x="1335639" y="762792"/>
                  </a:lnTo>
                  <a:lnTo>
                    <a:pt x="1175951" y="922479"/>
                  </a:lnTo>
                  <a:close/>
                  <a:moveTo>
                    <a:pt x="1219042" y="646195"/>
                  </a:moveTo>
                  <a:lnTo>
                    <a:pt x="1259597" y="686751"/>
                  </a:lnTo>
                  <a:lnTo>
                    <a:pt x="1112583" y="833764"/>
                  </a:lnTo>
                  <a:cubicBezTo>
                    <a:pt x="1102445" y="843903"/>
                    <a:pt x="1084702" y="843903"/>
                    <a:pt x="1072028" y="833764"/>
                  </a:cubicBezTo>
                  <a:cubicBezTo>
                    <a:pt x="1059354" y="823625"/>
                    <a:pt x="1061889" y="805882"/>
                    <a:pt x="1072028" y="793209"/>
                  </a:cubicBezTo>
                  <a:lnTo>
                    <a:pt x="1219042" y="646195"/>
                  </a:lnTo>
                  <a:close/>
                  <a:moveTo>
                    <a:pt x="1429423" y="669008"/>
                  </a:moveTo>
                  <a:lnTo>
                    <a:pt x="1371125" y="727306"/>
                  </a:lnTo>
                  <a:lnTo>
                    <a:pt x="1153139" y="509320"/>
                  </a:lnTo>
                  <a:lnTo>
                    <a:pt x="1211438" y="451022"/>
                  </a:lnTo>
                  <a:cubicBezTo>
                    <a:pt x="1272271" y="390188"/>
                    <a:pt x="1368590" y="390188"/>
                    <a:pt x="1429423" y="451022"/>
                  </a:cubicBezTo>
                  <a:cubicBezTo>
                    <a:pt x="1490257" y="511855"/>
                    <a:pt x="1490257" y="608174"/>
                    <a:pt x="1429423" y="669008"/>
                  </a:cubicBez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44" name="PA-任意多边形: 形状 3041"/>
            <p:cNvSpPr/>
            <p:nvPr>
              <p:custDataLst>
                <p:tags r:id="rId19"/>
              </p:custDataLst>
            </p:nvPr>
          </p:nvSpPr>
          <p:spPr bwMode="auto">
            <a:xfrm>
              <a:off x="14068484" y="29392724"/>
              <a:ext cx="510112" cy="53863"/>
            </a:xfrm>
            <a:custGeom>
              <a:avLst/>
              <a:gdLst>
                <a:gd name="connsiteX0" fmla="*/ 2376 w 510112"/>
                <a:gd name="connsiteY0" fmla="*/ 2376 h 53862"/>
                <a:gd name="connsiteX1" fmla="*/ 509320 w 510112"/>
                <a:gd name="connsiteY1" fmla="*/ 2376 h 53862"/>
                <a:gd name="connsiteX2" fmla="*/ 509320 w 510112"/>
                <a:gd name="connsiteY2" fmla="*/ 53071 h 53862"/>
                <a:gd name="connsiteX3" fmla="*/ 2376 w 510112"/>
                <a:gd name="connsiteY3" fmla="*/ 53071 h 53862"/>
              </a:gdLst>
              <a:ahLst/>
              <a:cxnLst>
                <a:cxn ang="0">
                  <a:pos x="connsiteX0" y="connsiteY0"/>
                </a:cxn>
                <a:cxn ang="0">
                  <a:pos x="connsiteX1" y="connsiteY1"/>
                </a:cxn>
                <a:cxn ang="0">
                  <a:pos x="connsiteX2" y="connsiteY2"/>
                </a:cxn>
                <a:cxn ang="0">
                  <a:pos x="connsiteX3" y="connsiteY3"/>
                </a:cxn>
              </a:cxnLst>
              <a:rect l="l" t="t" r="r" b="b"/>
              <a:pathLst>
                <a:path w="510112" h="53862">
                  <a:moveTo>
                    <a:pt x="2376" y="2376"/>
                  </a:moveTo>
                  <a:lnTo>
                    <a:pt x="509320" y="2376"/>
                  </a:lnTo>
                  <a:lnTo>
                    <a:pt x="509320"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45" name="PA-任意多边形: 形状 3042"/>
            <p:cNvSpPr/>
            <p:nvPr>
              <p:custDataLst>
                <p:tags r:id="rId20"/>
              </p:custDataLst>
            </p:nvPr>
          </p:nvSpPr>
          <p:spPr bwMode="auto">
            <a:xfrm>
              <a:off x="13891054" y="29544807"/>
              <a:ext cx="256640" cy="53863"/>
            </a:xfrm>
            <a:custGeom>
              <a:avLst/>
              <a:gdLst>
                <a:gd name="connsiteX0" fmla="*/ 2376 w 256640"/>
                <a:gd name="connsiteY0" fmla="*/ 2376 h 53862"/>
                <a:gd name="connsiteX1" fmla="*/ 255848 w 256640"/>
                <a:gd name="connsiteY1" fmla="*/ 2376 h 53862"/>
                <a:gd name="connsiteX2" fmla="*/ 255848 w 256640"/>
                <a:gd name="connsiteY2" fmla="*/ 53071 h 53862"/>
                <a:gd name="connsiteX3" fmla="*/ 2376 w 256640"/>
                <a:gd name="connsiteY3" fmla="*/ 53071 h 53862"/>
              </a:gdLst>
              <a:ahLst/>
              <a:cxnLst>
                <a:cxn ang="0">
                  <a:pos x="connsiteX0" y="connsiteY0"/>
                </a:cxn>
                <a:cxn ang="0">
                  <a:pos x="connsiteX1" y="connsiteY1"/>
                </a:cxn>
                <a:cxn ang="0">
                  <a:pos x="connsiteX2" y="connsiteY2"/>
                </a:cxn>
                <a:cxn ang="0">
                  <a:pos x="connsiteX3" y="connsiteY3"/>
                </a:cxn>
              </a:cxnLst>
              <a:rect l="l" t="t" r="r" b="b"/>
              <a:pathLst>
                <a:path w="256640" h="53862">
                  <a:moveTo>
                    <a:pt x="2376" y="2376"/>
                  </a:moveTo>
                  <a:lnTo>
                    <a:pt x="255848" y="2376"/>
                  </a:lnTo>
                  <a:lnTo>
                    <a:pt x="255848"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46" name="PA-任意多边形: 形状 3043"/>
            <p:cNvSpPr/>
            <p:nvPr>
              <p:custDataLst>
                <p:tags r:id="rId21"/>
              </p:custDataLst>
            </p:nvPr>
          </p:nvSpPr>
          <p:spPr bwMode="auto">
            <a:xfrm>
              <a:off x="14195220" y="29544807"/>
              <a:ext cx="560807" cy="53863"/>
            </a:xfrm>
            <a:custGeom>
              <a:avLst/>
              <a:gdLst>
                <a:gd name="connsiteX0" fmla="*/ 2376 w 560806"/>
                <a:gd name="connsiteY0" fmla="*/ 2376 h 53862"/>
                <a:gd name="connsiteX1" fmla="*/ 560015 w 560806"/>
                <a:gd name="connsiteY1" fmla="*/ 2376 h 53862"/>
                <a:gd name="connsiteX2" fmla="*/ 560015 w 560806"/>
                <a:gd name="connsiteY2" fmla="*/ 53071 h 53862"/>
                <a:gd name="connsiteX3" fmla="*/ 2376 w 560806"/>
                <a:gd name="connsiteY3" fmla="*/ 53071 h 53862"/>
              </a:gdLst>
              <a:ahLst/>
              <a:cxnLst>
                <a:cxn ang="0">
                  <a:pos x="connsiteX0" y="connsiteY0"/>
                </a:cxn>
                <a:cxn ang="0">
                  <a:pos x="connsiteX1" y="connsiteY1"/>
                </a:cxn>
                <a:cxn ang="0">
                  <a:pos x="connsiteX2" y="connsiteY2"/>
                </a:cxn>
                <a:cxn ang="0">
                  <a:pos x="connsiteX3" y="connsiteY3"/>
                </a:cxn>
              </a:cxnLst>
              <a:rect l="l" t="t" r="r" b="b"/>
              <a:pathLst>
                <a:path w="560806" h="53862">
                  <a:moveTo>
                    <a:pt x="2376" y="2376"/>
                  </a:moveTo>
                  <a:lnTo>
                    <a:pt x="560015" y="2376"/>
                  </a:lnTo>
                  <a:lnTo>
                    <a:pt x="560015"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47" name="PA-任意多边形: 形状 3044"/>
            <p:cNvSpPr/>
            <p:nvPr>
              <p:custDataLst>
                <p:tags r:id="rId22"/>
              </p:custDataLst>
            </p:nvPr>
          </p:nvSpPr>
          <p:spPr bwMode="auto">
            <a:xfrm>
              <a:off x="13891054" y="29646196"/>
              <a:ext cx="205946" cy="53863"/>
            </a:xfrm>
            <a:custGeom>
              <a:avLst/>
              <a:gdLst>
                <a:gd name="connsiteX0" fmla="*/ 2376 w 205945"/>
                <a:gd name="connsiteY0" fmla="*/ 2376 h 53862"/>
                <a:gd name="connsiteX1" fmla="*/ 205154 w 205945"/>
                <a:gd name="connsiteY1" fmla="*/ 2376 h 53862"/>
                <a:gd name="connsiteX2" fmla="*/ 205154 w 205945"/>
                <a:gd name="connsiteY2" fmla="*/ 53071 h 53862"/>
                <a:gd name="connsiteX3" fmla="*/ 2376 w 205945"/>
                <a:gd name="connsiteY3" fmla="*/ 53071 h 53862"/>
              </a:gdLst>
              <a:ahLst/>
              <a:cxnLst>
                <a:cxn ang="0">
                  <a:pos x="connsiteX0" y="connsiteY0"/>
                </a:cxn>
                <a:cxn ang="0">
                  <a:pos x="connsiteX1" y="connsiteY1"/>
                </a:cxn>
                <a:cxn ang="0">
                  <a:pos x="connsiteX2" y="connsiteY2"/>
                </a:cxn>
                <a:cxn ang="0">
                  <a:pos x="connsiteX3" y="connsiteY3"/>
                </a:cxn>
              </a:cxnLst>
              <a:rect l="l" t="t" r="r" b="b"/>
              <a:pathLst>
                <a:path w="205945" h="53862">
                  <a:moveTo>
                    <a:pt x="2376" y="2376"/>
                  </a:moveTo>
                  <a:lnTo>
                    <a:pt x="205154" y="2376"/>
                  </a:lnTo>
                  <a:lnTo>
                    <a:pt x="205154"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48" name="PA-任意多边形: 形状 3045"/>
            <p:cNvSpPr/>
            <p:nvPr>
              <p:custDataLst>
                <p:tags r:id="rId23"/>
              </p:custDataLst>
            </p:nvPr>
          </p:nvSpPr>
          <p:spPr bwMode="auto">
            <a:xfrm>
              <a:off x="14144526" y="29646196"/>
              <a:ext cx="256640" cy="53863"/>
            </a:xfrm>
            <a:custGeom>
              <a:avLst/>
              <a:gdLst>
                <a:gd name="connsiteX0" fmla="*/ 2376 w 256640"/>
                <a:gd name="connsiteY0" fmla="*/ 2376 h 53862"/>
                <a:gd name="connsiteX1" fmla="*/ 255848 w 256640"/>
                <a:gd name="connsiteY1" fmla="*/ 2376 h 53862"/>
                <a:gd name="connsiteX2" fmla="*/ 255848 w 256640"/>
                <a:gd name="connsiteY2" fmla="*/ 53071 h 53862"/>
                <a:gd name="connsiteX3" fmla="*/ 2376 w 256640"/>
                <a:gd name="connsiteY3" fmla="*/ 53071 h 53862"/>
              </a:gdLst>
              <a:ahLst/>
              <a:cxnLst>
                <a:cxn ang="0">
                  <a:pos x="connsiteX0" y="connsiteY0"/>
                </a:cxn>
                <a:cxn ang="0">
                  <a:pos x="connsiteX1" y="connsiteY1"/>
                </a:cxn>
                <a:cxn ang="0">
                  <a:pos x="connsiteX2" y="connsiteY2"/>
                </a:cxn>
                <a:cxn ang="0">
                  <a:pos x="connsiteX3" y="connsiteY3"/>
                </a:cxn>
              </a:cxnLst>
              <a:rect l="l" t="t" r="r" b="b"/>
              <a:pathLst>
                <a:path w="256640" h="53862">
                  <a:moveTo>
                    <a:pt x="2376" y="2376"/>
                  </a:moveTo>
                  <a:lnTo>
                    <a:pt x="255848" y="2376"/>
                  </a:lnTo>
                  <a:lnTo>
                    <a:pt x="255848"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49" name="PA-任意多边形: 形状 3046"/>
            <p:cNvSpPr/>
            <p:nvPr>
              <p:custDataLst>
                <p:tags r:id="rId24"/>
              </p:custDataLst>
            </p:nvPr>
          </p:nvSpPr>
          <p:spPr bwMode="auto">
            <a:xfrm>
              <a:off x="14448692" y="29646196"/>
              <a:ext cx="307335" cy="53863"/>
            </a:xfrm>
            <a:custGeom>
              <a:avLst/>
              <a:gdLst>
                <a:gd name="connsiteX0" fmla="*/ 2376 w 307334"/>
                <a:gd name="connsiteY0" fmla="*/ 2376 h 53862"/>
                <a:gd name="connsiteX1" fmla="*/ 306543 w 307334"/>
                <a:gd name="connsiteY1" fmla="*/ 2376 h 53862"/>
                <a:gd name="connsiteX2" fmla="*/ 306543 w 307334"/>
                <a:gd name="connsiteY2" fmla="*/ 53071 h 53862"/>
                <a:gd name="connsiteX3" fmla="*/ 2376 w 307334"/>
                <a:gd name="connsiteY3" fmla="*/ 53071 h 53862"/>
              </a:gdLst>
              <a:ahLst/>
              <a:cxnLst>
                <a:cxn ang="0">
                  <a:pos x="connsiteX0" y="connsiteY0"/>
                </a:cxn>
                <a:cxn ang="0">
                  <a:pos x="connsiteX1" y="connsiteY1"/>
                </a:cxn>
                <a:cxn ang="0">
                  <a:pos x="connsiteX2" y="connsiteY2"/>
                </a:cxn>
                <a:cxn ang="0">
                  <a:pos x="connsiteX3" y="connsiteY3"/>
                </a:cxn>
              </a:cxnLst>
              <a:rect l="l" t="t" r="r" b="b"/>
              <a:pathLst>
                <a:path w="307334" h="53862">
                  <a:moveTo>
                    <a:pt x="2376" y="2376"/>
                  </a:moveTo>
                  <a:lnTo>
                    <a:pt x="306543" y="2376"/>
                  </a:lnTo>
                  <a:lnTo>
                    <a:pt x="306543"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50" name="PA-任意多边形: 形状 3047"/>
            <p:cNvSpPr/>
            <p:nvPr>
              <p:custDataLst>
                <p:tags r:id="rId25"/>
              </p:custDataLst>
            </p:nvPr>
          </p:nvSpPr>
          <p:spPr bwMode="auto">
            <a:xfrm>
              <a:off x="13891054" y="29747585"/>
              <a:ext cx="738237" cy="53863"/>
            </a:xfrm>
            <a:custGeom>
              <a:avLst/>
              <a:gdLst>
                <a:gd name="connsiteX0" fmla="*/ 2376 w 738237"/>
                <a:gd name="connsiteY0" fmla="*/ 2376 h 53862"/>
                <a:gd name="connsiteX1" fmla="*/ 737445 w 738237"/>
                <a:gd name="connsiteY1" fmla="*/ 2376 h 53862"/>
                <a:gd name="connsiteX2" fmla="*/ 737445 w 738237"/>
                <a:gd name="connsiteY2" fmla="*/ 53071 h 53862"/>
                <a:gd name="connsiteX3" fmla="*/ 2376 w 738237"/>
                <a:gd name="connsiteY3" fmla="*/ 53071 h 53862"/>
              </a:gdLst>
              <a:ahLst/>
              <a:cxnLst>
                <a:cxn ang="0">
                  <a:pos x="connsiteX0" y="connsiteY0"/>
                </a:cxn>
                <a:cxn ang="0">
                  <a:pos x="connsiteX1" y="connsiteY1"/>
                </a:cxn>
                <a:cxn ang="0">
                  <a:pos x="connsiteX2" y="connsiteY2"/>
                </a:cxn>
                <a:cxn ang="0">
                  <a:pos x="connsiteX3" y="connsiteY3"/>
                </a:cxn>
              </a:cxnLst>
              <a:rect l="l" t="t" r="r" b="b"/>
              <a:pathLst>
                <a:path w="738237" h="53862">
                  <a:moveTo>
                    <a:pt x="2376" y="2376"/>
                  </a:moveTo>
                  <a:lnTo>
                    <a:pt x="737445" y="2376"/>
                  </a:lnTo>
                  <a:lnTo>
                    <a:pt x="737445"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51" name="PA-任意多边形: 形状 3048"/>
            <p:cNvSpPr/>
            <p:nvPr>
              <p:custDataLst>
                <p:tags r:id="rId26"/>
              </p:custDataLst>
            </p:nvPr>
          </p:nvSpPr>
          <p:spPr bwMode="auto">
            <a:xfrm>
              <a:off x="13891054" y="29848974"/>
              <a:ext cx="155252" cy="53863"/>
            </a:xfrm>
            <a:custGeom>
              <a:avLst/>
              <a:gdLst>
                <a:gd name="connsiteX0" fmla="*/ 2376 w 155251"/>
                <a:gd name="connsiteY0" fmla="*/ 2376 h 53862"/>
                <a:gd name="connsiteX1" fmla="*/ 154459 w 155251"/>
                <a:gd name="connsiteY1" fmla="*/ 2376 h 53862"/>
                <a:gd name="connsiteX2" fmla="*/ 154459 w 155251"/>
                <a:gd name="connsiteY2" fmla="*/ 53071 h 53862"/>
                <a:gd name="connsiteX3" fmla="*/ 2376 w 155251"/>
                <a:gd name="connsiteY3" fmla="*/ 53071 h 53862"/>
              </a:gdLst>
              <a:ahLst/>
              <a:cxnLst>
                <a:cxn ang="0">
                  <a:pos x="connsiteX0" y="connsiteY0"/>
                </a:cxn>
                <a:cxn ang="0">
                  <a:pos x="connsiteX1" y="connsiteY1"/>
                </a:cxn>
                <a:cxn ang="0">
                  <a:pos x="connsiteX2" y="connsiteY2"/>
                </a:cxn>
                <a:cxn ang="0">
                  <a:pos x="connsiteX3" y="connsiteY3"/>
                </a:cxn>
              </a:cxnLst>
              <a:rect l="l" t="t" r="r" b="b"/>
              <a:pathLst>
                <a:path w="155251" h="53862">
                  <a:moveTo>
                    <a:pt x="2376" y="2376"/>
                  </a:moveTo>
                  <a:lnTo>
                    <a:pt x="154459" y="2376"/>
                  </a:lnTo>
                  <a:lnTo>
                    <a:pt x="154459"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52" name="PA-任意多边形: 形状 3049"/>
            <p:cNvSpPr/>
            <p:nvPr>
              <p:custDataLst>
                <p:tags r:id="rId27"/>
              </p:custDataLst>
            </p:nvPr>
          </p:nvSpPr>
          <p:spPr bwMode="auto">
            <a:xfrm>
              <a:off x="14093832" y="29848974"/>
              <a:ext cx="459418" cy="53863"/>
            </a:xfrm>
            <a:custGeom>
              <a:avLst/>
              <a:gdLst>
                <a:gd name="connsiteX0" fmla="*/ 2376 w 459417"/>
                <a:gd name="connsiteY0" fmla="*/ 2376 h 53862"/>
                <a:gd name="connsiteX1" fmla="*/ 458626 w 459417"/>
                <a:gd name="connsiteY1" fmla="*/ 2376 h 53862"/>
                <a:gd name="connsiteX2" fmla="*/ 458626 w 459417"/>
                <a:gd name="connsiteY2" fmla="*/ 53071 h 53862"/>
                <a:gd name="connsiteX3" fmla="*/ 2376 w 459417"/>
                <a:gd name="connsiteY3" fmla="*/ 53071 h 53862"/>
              </a:gdLst>
              <a:ahLst/>
              <a:cxnLst>
                <a:cxn ang="0">
                  <a:pos x="connsiteX0" y="connsiteY0"/>
                </a:cxn>
                <a:cxn ang="0">
                  <a:pos x="connsiteX1" y="connsiteY1"/>
                </a:cxn>
                <a:cxn ang="0">
                  <a:pos x="connsiteX2" y="connsiteY2"/>
                </a:cxn>
                <a:cxn ang="0">
                  <a:pos x="connsiteX3" y="connsiteY3"/>
                </a:cxn>
              </a:cxnLst>
              <a:rect l="l" t="t" r="r" b="b"/>
              <a:pathLst>
                <a:path w="459417" h="53862">
                  <a:moveTo>
                    <a:pt x="2376" y="2376"/>
                  </a:moveTo>
                  <a:lnTo>
                    <a:pt x="458626" y="2376"/>
                  </a:lnTo>
                  <a:lnTo>
                    <a:pt x="458626"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sp>
          <p:nvSpPr>
            <p:cNvPr id="153" name="PA-任意多边形: 形状 3050"/>
            <p:cNvSpPr/>
            <p:nvPr>
              <p:custDataLst>
                <p:tags r:id="rId28"/>
              </p:custDataLst>
            </p:nvPr>
          </p:nvSpPr>
          <p:spPr bwMode="auto">
            <a:xfrm>
              <a:off x="13891054" y="29950362"/>
              <a:ext cx="434071" cy="53863"/>
            </a:xfrm>
            <a:custGeom>
              <a:avLst/>
              <a:gdLst>
                <a:gd name="connsiteX0" fmla="*/ 2376 w 434070"/>
                <a:gd name="connsiteY0" fmla="*/ 2376 h 53862"/>
                <a:gd name="connsiteX1" fmla="*/ 433279 w 434070"/>
                <a:gd name="connsiteY1" fmla="*/ 2376 h 53862"/>
                <a:gd name="connsiteX2" fmla="*/ 433279 w 434070"/>
                <a:gd name="connsiteY2" fmla="*/ 53071 h 53862"/>
                <a:gd name="connsiteX3" fmla="*/ 2376 w 434070"/>
                <a:gd name="connsiteY3" fmla="*/ 53071 h 53862"/>
              </a:gdLst>
              <a:ahLst/>
              <a:cxnLst>
                <a:cxn ang="0">
                  <a:pos x="connsiteX0" y="connsiteY0"/>
                </a:cxn>
                <a:cxn ang="0">
                  <a:pos x="connsiteX1" y="connsiteY1"/>
                </a:cxn>
                <a:cxn ang="0">
                  <a:pos x="connsiteX2" y="connsiteY2"/>
                </a:cxn>
                <a:cxn ang="0">
                  <a:pos x="connsiteX3" y="connsiteY3"/>
                </a:cxn>
              </a:cxnLst>
              <a:rect l="l" t="t" r="r" b="b"/>
              <a:pathLst>
                <a:path w="434070" h="53862">
                  <a:moveTo>
                    <a:pt x="2376" y="2376"/>
                  </a:moveTo>
                  <a:lnTo>
                    <a:pt x="433279" y="2376"/>
                  </a:lnTo>
                  <a:lnTo>
                    <a:pt x="433279" y="53071"/>
                  </a:lnTo>
                  <a:lnTo>
                    <a:pt x="2376" y="53071"/>
                  </a:lnTo>
                  <a:close/>
                </a:path>
              </a:pathLst>
            </a:custGeom>
            <a:solidFill>
              <a:srgbClr val="FFFFFF"/>
            </a:solidFill>
            <a:ln>
              <a:noFill/>
            </a:ln>
          </p:spPr>
          <p:txBody>
            <a:bodyPr rtlCol="0" anchor="ctr">
              <a:normAutofit/>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latin typeface="Arial" panose="020B0604020202090204" pitchFamily="34" charset="0"/>
                <a:ea typeface="微软雅黑" panose="020B0503020204020204" pitchFamily="34" charset="-122"/>
                <a:sym typeface="+mn-ea"/>
              </a:endParaRPr>
            </a:p>
          </p:txBody>
        </p:sp>
      </p:grpSp>
      <p:sp>
        <p:nvSpPr>
          <p:cNvPr id="7" name="张-13-自由图形-Freeform"/>
          <p:cNvSpPr/>
          <p:nvPr/>
        </p:nvSpPr>
        <p:spPr>
          <a:xfrm>
            <a:off x="980759" y="4554439"/>
            <a:ext cx="10585390" cy="1871106"/>
          </a:xfrm>
          <a:custGeom>
            <a:avLst/>
            <a:gdLst>
              <a:gd name="connsiteX0" fmla="*/ 3354387 w 11533187"/>
              <a:gd name="connsiteY0" fmla="*/ 834 h 1360362"/>
              <a:gd name="connsiteX1" fmla="*/ 5376227 w 11533187"/>
              <a:gd name="connsiteY1" fmla="*/ 437714 h 1360362"/>
              <a:gd name="connsiteX2" fmla="*/ 7519987 w 11533187"/>
              <a:gd name="connsiteY2" fmla="*/ 61794 h 1360362"/>
              <a:gd name="connsiteX3" fmla="*/ 10710227 w 11533187"/>
              <a:gd name="connsiteY3" fmla="*/ 295474 h 1360362"/>
              <a:gd name="connsiteX4" fmla="*/ 11293682 w 11533187"/>
              <a:gd name="connsiteY4" fmla="*/ 200368 h 1360362"/>
              <a:gd name="connsiteX5" fmla="*/ 11533187 w 11533187"/>
              <a:gd name="connsiteY5" fmla="*/ 118110 h 1360362"/>
              <a:gd name="connsiteX6" fmla="*/ 11533187 w 11533187"/>
              <a:gd name="connsiteY6" fmla="*/ 1360362 h 1360362"/>
              <a:gd name="connsiteX7" fmla="*/ 0 w 11533187"/>
              <a:gd name="connsiteY7" fmla="*/ 1360362 h 1360362"/>
              <a:gd name="connsiteX8" fmla="*/ 0 w 11533187"/>
              <a:gd name="connsiteY8" fmla="*/ 240956 h 1360362"/>
              <a:gd name="connsiteX9" fmla="*/ 104080 w 11533187"/>
              <a:gd name="connsiteY9" fmla="*/ 273962 h 1360362"/>
              <a:gd name="connsiteX10" fmla="*/ 387667 w 11533187"/>
              <a:gd name="connsiteY10" fmla="*/ 315794 h 1360362"/>
              <a:gd name="connsiteX11" fmla="*/ 3354387 w 11533187"/>
              <a:gd name="connsiteY11" fmla="*/ 834 h 13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33187" h="1360362">
                <a:moveTo>
                  <a:pt x="3354387" y="834"/>
                </a:moveTo>
                <a:cubicBezTo>
                  <a:pt x="4185815" y="21154"/>
                  <a:pt x="4681960" y="427554"/>
                  <a:pt x="5376227" y="437714"/>
                </a:cubicBezTo>
                <a:cubicBezTo>
                  <a:pt x="6070494" y="447874"/>
                  <a:pt x="6630987" y="85501"/>
                  <a:pt x="7519987" y="61794"/>
                </a:cubicBezTo>
                <a:cubicBezTo>
                  <a:pt x="8408987" y="38087"/>
                  <a:pt x="9899785" y="284799"/>
                  <a:pt x="10710227" y="295474"/>
                </a:cubicBezTo>
                <a:cubicBezTo>
                  <a:pt x="10912838" y="298143"/>
                  <a:pt x="11109884" y="256385"/>
                  <a:pt x="11293682" y="200368"/>
                </a:cubicBezTo>
                <a:lnTo>
                  <a:pt x="11533187" y="118110"/>
                </a:lnTo>
                <a:lnTo>
                  <a:pt x="11533187" y="1360362"/>
                </a:lnTo>
                <a:lnTo>
                  <a:pt x="0" y="1360362"/>
                </a:lnTo>
                <a:lnTo>
                  <a:pt x="0" y="240956"/>
                </a:lnTo>
                <a:lnTo>
                  <a:pt x="104080" y="273962"/>
                </a:lnTo>
                <a:cubicBezTo>
                  <a:pt x="193500" y="297680"/>
                  <a:pt x="287669" y="312919"/>
                  <a:pt x="387667" y="315794"/>
                </a:cubicBezTo>
                <a:cubicBezTo>
                  <a:pt x="1187649" y="338793"/>
                  <a:pt x="2522960" y="-19486"/>
                  <a:pt x="3354387" y="834"/>
                </a:cubicBezTo>
                <a:close/>
              </a:path>
            </a:pathLst>
          </a:custGeom>
          <a:gradFill>
            <a:gsLst>
              <a:gs pos="100000">
                <a:schemeClr val="accent1">
                  <a:alpha val="0"/>
                </a:schemeClr>
              </a:gs>
              <a:gs pos="0">
                <a:schemeClr val="accent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586" name="Freeform 515"/>
          <p:cNvSpPr>
            <a:spLocks noEditPoints="1"/>
          </p:cNvSpPr>
          <p:nvPr/>
        </p:nvSpPr>
        <p:spPr bwMode="auto">
          <a:xfrm>
            <a:off x="1713865" y="4554220"/>
            <a:ext cx="480695" cy="499745"/>
          </a:xfrm>
          <a:custGeom>
            <a:avLst/>
            <a:gdLst>
              <a:gd name="T0" fmla="*/ 0 w 210"/>
              <a:gd name="T1" fmla="*/ 0 h 211"/>
              <a:gd name="T2" fmla="*/ 0 w 210"/>
              <a:gd name="T3" fmla="*/ 211 h 211"/>
              <a:gd name="T4" fmla="*/ 210 w 210"/>
              <a:gd name="T5" fmla="*/ 211 h 211"/>
              <a:gd name="T6" fmla="*/ 210 w 210"/>
              <a:gd name="T7" fmla="*/ 0 h 211"/>
              <a:gd name="T8" fmla="*/ 0 w 210"/>
              <a:gd name="T9" fmla="*/ 0 h 211"/>
              <a:gd name="T10" fmla="*/ 17 w 210"/>
              <a:gd name="T11" fmla="*/ 136 h 211"/>
              <a:gd name="T12" fmla="*/ 75 w 210"/>
              <a:gd name="T13" fmla="*/ 193 h 211"/>
              <a:gd name="T14" fmla="*/ 17 w 210"/>
              <a:gd name="T15" fmla="*/ 193 h 211"/>
              <a:gd name="T16" fmla="*/ 17 w 210"/>
              <a:gd name="T17" fmla="*/ 136 h 211"/>
              <a:gd name="T18" fmla="*/ 12 w 210"/>
              <a:gd name="T19" fmla="*/ 105 h 211"/>
              <a:gd name="T20" fmla="*/ 105 w 210"/>
              <a:gd name="T21" fmla="*/ 105 h 211"/>
              <a:gd name="T22" fmla="*/ 105 w 210"/>
              <a:gd name="T23" fmla="*/ 198 h 211"/>
              <a:gd name="T24" fmla="*/ 12 w 210"/>
              <a:gd name="T25" fmla="*/ 10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11">
                <a:moveTo>
                  <a:pt x="0" y="0"/>
                </a:moveTo>
                <a:lnTo>
                  <a:pt x="0" y="211"/>
                </a:lnTo>
                <a:lnTo>
                  <a:pt x="210" y="211"/>
                </a:lnTo>
                <a:lnTo>
                  <a:pt x="210" y="0"/>
                </a:lnTo>
                <a:lnTo>
                  <a:pt x="0" y="0"/>
                </a:lnTo>
                <a:close/>
                <a:moveTo>
                  <a:pt x="17" y="136"/>
                </a:moveTo>
                <a:lnTo>
                  <a:pt x="75" y="193"/>
                </a:lnTo>
                <a:lnTo>
                  <a:pt x="17" y="193"/>
                </a:lnTo>
                <a:lnTo>
                  <a:pt x="17" y="136"/>
                </a:lnTo>
                <a:close/>
                <a:moveTo>
                  <a:pt x="12" y="105"/>
                </a:moveTo>
                <a:lnTo>
                  <a:pt x="105" y="105"/>
                </a:lnTo>
                <a:lnTo>
                  <a:pt x="105" y="198"/>
                </a:lnTo>
                <a:lnTo>
                  <a:pt x="12" y="105"/>
                </a:lnTo>
                <a:close/>
              </a:path>
            </a:pathLst>
          </a:custGeom>
          <a:noFill/>
          <a:ln>
            <a:solidFill>
              <a:schemeClr val="bg1"/>
            </a:solid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 name="张-1-矩形-Rectangle"/>
          <p:cNvSpPr/>
          <p:nvPr/>
        </p:nvSpPr>
        <p:spPr>
          <a:xfrm>
            <a:off x="0" y="0"/>
            <a:ext cx="121920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Tree>
    <p:custDataLst>
      <p:tags r:id="rId29"/>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cxnSp>
        <p:nvCxnSpPr>
          <p:cNvPr id="11" name="直接连接符 10"/>
          <p:cNvCxnSpPr/>
          <p:nvPr>
            <p:custDataLst>
              <p:tags r:id="rId1"/>
            </p:custDataLst>
          </p:nvPr>
        </p:nvCxnSpPr>
        <p:spPr>
          <a:xfrm>
            <a:off x="6172616" y="5932902"/>
            <a:ext cx="5540594" cy="0"/>
          </a:xfrm>
          <a:prstGeom prst="line">
            <a:avLst/>
          </a:prstGeom>
          <a:ln w="15875">
            <a:solidFill>
              <a:srgbClr val="CCCCCC">
                <a:lumMod val="90000"/>
              </a:srgbClr>
            </a:solidFill>
          </a:ln>
        </p:spPr>
        <p:style>
          <a:lnRef idx="1">
            <a:srgbClr val="CCCCCC"/>
          </a:lnRef>
          <a:fillRef idx="0">
            <a:srgbClr val="CCCCCC"/>
          </a:fillRef>
          <a:effectRef idx="0">
            <a:srgbClr val="CCCCCC"/>
          </a:effectRef>
          <a:fontRef idx="minor">
            <a:sysClr val="windowText" lastClr="000000"/>
          </a:fontRef>
        </p:style>
      </p:cxnSp>
      <p:sp>
        <p:nvSpPr>
          <p:cNvPr id="7" name="矩形 6"/>
          <p:cNvSpPr/>
          <p:nvPr>
            <p:custDataLst>
              <p:tags r:id="rId2"/>
            </p:custDataLst>
          </p:nvPr>
        </p:nvSpPr>
        <p:spPr>
          <a:xfrm>
            <a:off x="2160637" y="871124"/>
            <a:ext cx="3587019" cy="4782691"/>
          </a:xfrm>
          <a:prstGeom prst="rect">
            <a:avLst/>
          </a:prstGeom>
          <a:noFill/>
          <a:ln w="15875">
            <a:solidFill>
              <a:srgbClr val="CCCCCC"/>
            </a:solidFill>
          </a:ln>
        </p:spPr>
        <p:style>
          <a:lnRef idx="2">
            <a:srgbClr val="CCCCCC">
              <a:shade val="50000"/>
            </a:srgbClr>
          </a:lnRef>
          <a:fillRef idx="1">
            <a:srgbClr val="CCCCCC"/>
          </a:fillRef>
          <a:effectRef idx="0">
            <a:srgbClr val="CCCCCC"/>
          </a:effectRef>
          <a:fontRef idx="minor">
            <a:sysClr val="window" lastClr="FFFFFF"/>
          </a:fontRef>
        </p:style>
        <p:txBody>
          <a:bodyPr rtlCol="0" anchor="ctr"/>
          <a:lstStyle/>
          <a:p>
            <a:pPr algn="ctr"/>
            <a:endParaRPr lang="zh-CN" altLang="en-US"/>
          </a:p>
        </p:txBody>
      </p:sp>
      <p:sp>
        <p:nvSpPr>
          <p:cNvPr id="8" name="矩形 7"/>
          <p:cNvSpPr/>
          <p:nvPr>
            <p:custDataLst>
              <p:tags r:id="rId3"/>
            </p:custDataLst>
          </p:nvPr>
        </p:nvSpPr>
        <p:spPr>
          <a:xfrm>
            <a:off x="1360717" y="5822218"/>
            <a:ext cx="597835" cy="547316"/>
          </a:xfrm>
          <a:prstGeom prst="rect">
            <a:avLst/>
          </a:prstGeom>
          <a:noFill/>
          <a:ln w="15875">
            <a:solidFill>
              <a:srgbClr val="CCCCCC"/>
            </a:solidFill>
          </a:ln>
        </p:spPr>
        <p:style>
          <a:lnRef idx="2">
            <a:srgbClr val="CCCCCC">
              <a:shade val="50000"/>
            </a:srgbClr>
          </a:lnRef>
          <a:fillRef idx="1">
            <a:srgbClr val="CCCCCC"/>
          </a:fillRef>
          <a:effectRef idx="0">
            <a:srgbClr val="CCCCCC"/>
          </a:effectRef>
          <a:fontRef idx="minor">
            <a:sysClr val="window" lastClr="FFFFFF"/>
          </a:fontRef>
        </p:style>
        <p:txBody>
          <a:bodyPr rtlCol="0" anchor="ctr"/>
          <a:lstStyle/>
          <a:p>
            <a:pPr algn="ctr"/>
            <a:endParaRPr lang="zh-CN" altLang="en-US"/>
          </a:p>
        </p:txBody>
      </p:sp>
      <p:sp>
        <p:nvSpPr>
          <p:cNvPr id="9" name="矩形 8"/>
          <p:cNvSpPr/>
          <p:nvPr>
            <p:custDataLst>
              <p:tags r:id="rId4"/>
            </p:custDataLst>
          </p:nvPr>
        </p:nvSpPr>
        <p:spPr>
          <a:xfrm>
            <a:off x="5225603" y="669037"/>
            <a:ext cx="387329" cy="404171"/>
          </a:xfrm>
          <a:prstGeom prst="rect">
            <a:avLst/>
          </a:prstGeom>
          <a:solidFill>
            <a:srgbClr val="CCCCCC">
              <a:lumMod val="50000"/>
            </a:srgbClr>
          </a:solidFill>
          <a:ln w="19050">
            <a:noFill/>
          </a:ln>
        </p:spPr>
        <p:style>
          <a:lnRef idx="2">
            <a:srgbClr val="CCCCCC">
              <a:shade val="50000"/>
            </a:srgbClr>
          </a:lnRef>
          <a:fillRef idx="1">
            <a:srgbClr val="CCCCCC"/>
          </a:fillRef>
          <a:effectRef idx="0">
            <a:srgbClr val="CCCCCC"/>
          </a:effectRef>
          <a:fontRef idx="minor">
            <a:sysClr val="window" lastClr="FFFFFF"/>
          </a:fontRef>
        </p:style>
        <p:txBody>
          <a:bodyPr rtlCol="0" anchor="ctr"/>
          <a:lstStyle/>
          <a:p>
            <a:pPr algn="ctr"/>
            <a:endParaRPr lang="zh-CN" altLang="en-US"/>
          </a:p>
        </p:txBody>
      </p:sp>
      <p:sp>
        <p:nvSpPr>
          <p:cNvPr id="20" name="矩形 19"/>
          <p:cNvSpPr/>
          <p:nvPr>
            <p:custDataLst>
              <p:tags r:id="rId5"/>
            </p:custDataLst>
          </p:nvPr>
        </p:nvSpPr>
        <p:spPr>
          <a:xfrm>
            <a:off x="11647169" y="6390441"/>
            <a:ext cx="118112" cy="125494"/>
          </a:xfrm>
          <a:prstGeom prst="rect">
            <a:avLst/>
          </a:prstGeom>
          <a:solidFill>
            <a:srgbClr val="CCCCCC">
              <a:lumMod val="20000"/>
              <a:lumOff val="80000"/>
            </a:srgbClr>
          </a:solidFill>
          <a:ln w="19050">
            <a:noFill/>
          </a:ln>
        </p:spPr>
        <p:style>
          <a:lnRef idx="2">
            <a:srgbClr val="CCCCCC">
              <a:shade val="50000"/>
            </a:srgbClr>
          </a:lnRef>
          <a:fillRef idx="1">
            <a:srgbClr val="CCCCCC"/>
          </a:fillRef>
          <a:effectRef idx="0">
            <a:srgbClr val="CCCCCC"/>
          </a:effectRef>
          <a:fontRef idx="minor">
            <a:sysClr val="window" lastClr="FFFFFF"/>
          </a:fontRef>
        </p:style>
        <p:txBody>
          <a:bodyPr rtlCol="0" anchor="ctr"/>
          <a:lstStyle/>
          <a:p>
            <a:pPr algn="ctr"/>
            <a:endParaRPr lang="zh-CN" altLang="en-US"/>
          </a:p>
        </p:txBody>
      </p:sp>
      <p:sp>
        <p:nvSpPr>
          <p:cNvPr id="22" name="矩形 21"/>
          <p:cNvSpPr/>
          <p:nvPr>
            <p:custDataLst>
              <p:tags r:id="rId6"/>
            </p:custDataLst>
          </p:nvPr>
        </p:nvSpPr>
        <p:spPr>
          <a:xfrm>
            <a:off x="11418569" y="6390441"/>
            <a:ext cx="118112" cy="125494"/>
          </a:xfrm>
          <a:prstGeom prst="rect">
            <a:avLst/>
          </a:prstGeom>
          <a:solidFill>
            <a:srgbClr val="CCCCCC">
              <a:lumMod val="20000"/>
              <a:lumOff val="80000"/>
            </a:srgbClr>
          </a:solidFill>
          <a:ln w="19050">
            <a:noFill/>
          </a:ln>
        </p:spPr>
        <p:style>
          <a:lnRef idx="2">
            <a:srgbClr val="CCCCCC">
              <a:shade val="50000"/>
            </a:srgbClr>
          </a:lnRef>
          <a:fillRef idx="1">
            <a:srgbClr val="CCCCCC"/>
          </a:fillRef>
          <a:effectRef idx="0">
            <a:srgbClr val="CCCCCC"/>
          </a:effectRef>
          <a:fontRef idx="minor">
            <a:sysClr val="window" lastClr="FFFFFF"/>
          </a:fontRef>
        </p:style>
        <p:txBody>
          <a:bodyPr rtlCol="0" anchor="ctr"/>
          <a:lstStyle/>
          <a:p>
            <a:pPr algn="ctr"/>
            <a:endParaRPr lang="zh-CN" altLang="en-US"/>
          </a:p>
        </p:txBody>
      </p:sp>
      <p:sp>
        <p:nvSpPr>
          <p:cNvPr id="23" name="矩形 22"/>
          <p:cNvSpPr/>
          <p:nvPr>
            <p:custDataLst>
              <p:tags r:id="rId7"/>
            </p:custDataLst>
          </p:nvPr>
        </p:nvSpPr>
        <p:spPr>
          <a:xfrm>
            <a:off x="11199494" y="6390441"/>
            <a:ext cx="118112" cy="125494"/>
          </a:xfrm>
          <a:prstGeom prst="rect">
            <a:avLst/>
          </a:prstGeom>
          <a:solidFill>
            <a:srgbClr val="CCCCCC">
              <a:lumMod val="20000"/>
              <a:lumOff val="80000"/>
            </a:srgbClr>
          </a:solidFill>
          <a:ln w="19050">
            <a:noFill/>
          </a:ln>
        </p:spPr>
        <p:style>
          <a:lnRef idx="2">
            <a:srgbClr val="CCCCCC">
              <a:shade val="50000"/>
            </a:srgbClr>
          </a:lnRef>
          <a:fillRef idx="1">
            <a:srgbClr val="CCCCCC"/>
          </a:fillRef>
          <a:effectRef idx="0">
            <a:srgbClr val="CCCCCC"/>
          </a:effectRef>
          <a:fontRef idx="minor">
            <a:sysClr val="window" lastClr="FFFFFF"/>
          </a:fontRef>
        </p:style>
        <p:txBody>
          <a:bodyPr rtlCol="0" anchor="ctr"/>
          <a:lstStyle/>
          <a:p>
            <a:pPr algn="ctr"/>
            <a:endParaRPr lang="zh-CN" altLang="en-US"/>
          </a:p>
        </p:txBody>
      </p:sp>
      <p:sp>
        <p:nvSpPr>
          <p:cNvPr id="10" name="文本框 9"/>
          <p:cNvSpPr txBox="1"/>
          <p:nvPr>
            <p:custDataLst>
              <p:tags r:id="rId8"/>
            </p:custDataLst>
          </p:nvPr>
        </p:nvSpPr>
        <p:spPr>
          <a:xfrm rot="16200000">
            <a:off x="-274825" y="3307081"/>
            <a:ext cx="1990725" cy="245110"/>
          </a:xfrm>
          <a:prstGeom prst="rect">
            <a:avLst/>
          </a:prstGeom>
          <a:ln w="12700">
            <a:miter lim="400000"/>
          </a:ln>
        </p:spPr>
        <p:txBody>
          <a:bodyPr wrap="square" lIns="91440" tIns="45720" rIns="91440" bIns="45720">
            <a:normAutofit fontScale="92500"/>
          </a:bodyPr>
          <a:lstStyle>
            <a:defPPr>
              <a:defRPr lang="zh-CN"/>
            </a:defPPr>
            <a:lvl1pPr marR="0" lvl="0" indent="0" algn="ctr" fontAlgn="auto">
              <a:lnSpc>
                <a:spcPct val="100000"/>
              </a:lnSpc>
              <a:spcBef>
                <a:spcPts val="0"/>
              </a:spcBef>
              <a:spcAft>
                <a:spcPts val="0"/>
              </a:spcAft>
              <a:buClrTx/>
              <a:buSzTx/>
              <a:buFontTx/>
              <a:buNone/>
              <a:defRPr kumimoji="0" sz="1000" b="0" i="0" u="none" strike="noStrike" cap="none" spc="0" normalizeH="0" baseline="0">
                <a:ln>
                  <a:noFill/>
                </a:ln>
                <a:solidFill>
                  <a:srgbClr val="A6A6A6"/>
                </a:solidFill>
                <a:effectLst/>
                <a:uLnTx/>
                <a:uFillTx/>
                <a:latin typeface="Helvetica"/>
                <a:cs typeface="Helvetica"/>
              </a:defRPr>
            </a:lvl1pPr>
          </a:lstStyle>
          <a:p>
            <a:r>
              <a:rPr lang="en-US" altLang="zh-CN">
                <a:solidFill>
                  <a:sysClr val="window" lastClr="FFFFFF">
                    <a:lumMod val="65000"/>
                  </a:sysClr>
                </a:solidFill>
                <a:latin typeface="Arial" panose="020B0604020202090204" pitchFamily="34" charset="0"/>
                <a:ea typeface="微软雅黑" panose="020B0503020204020204" pitchFamily="34" charset="-122"/>
              </a:rPr>
              <a:t>© Gurame Presentation Template</a:t>
            </a:r>
            <a:endParaRPr lang="en-US" altLang="zh-CN">
              <a:solidFill>
                <a:sysClr val="window" lastClr="FFFFFF">
                  <a:lumMod val="65000"/>
                </a:sysClr>
              </a:solidFill>
              <a:latin typeface="Arial" panose="020B0604020202090204" pitchFamily="34" charset="0"/>
              <a:ea typeface="微软雅黑" panose="020B0503020204020204" pitchFamily="34" charset="-122"/>
            </a:endParaRPr>
          </a:p>
        </p:txBody>
      </p:sp>
      <p:sp>
        <p:nvSpPr>
          <p:cNvPr id="15" name="文本框 14"/>
          <p:cNvSpPr txBox="1"/>
          <p:nvPr>
            <p:custDataLst>
              <p:tags r:id="rId9"/>
            </p:custDataLst>
          </p:nvPr>
        </p:nvSpPr>
        <p:spPr>
          <a:xfrm>
            <a:off x="6120130" y="669290"/>
            <a:ext cx="571881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fontScale="90000"/>
          </a:bodyPr>
          <a:lstStyle>
            <a:defPPr>
              <a:defRPr lang="zh-CN"/>
            </a:defPPr>
            <a:lvl1pPr>
              <a:lnSpc>
                <a:spcPct val="130000"/>
              </a:lnSpc>
              <a:defRPr sz="3600" b="1" spc="150">
                <a:solidFill>
                  <a:sysClr val="windowText" lastClr="000000">
                    <a:lumMod val="75000"/>
                    <a:lumOff val="25000"/>
                  </a:sysClr>
                </a:solidFill>
                <a:latin typeface="微软雅黑" panose="020B0503020204020204" pitchFamily="34" charset="-122"/>
                <a:ea typeface="微软雅黑" panose="020B0503020204020204" pitchFamily="34" charset="-122"/>
                <a:cs typeface="Calibri" panose="020F0502020204030204" pitchFamily="34" charset="0"/>
              </a:defRPr>
            </a:lvl1pPr>
          </a:lstStyle>
          <a:p>
            <a:r>
              <a:rPr lang="zh-CN" altLang="en-US">
                <a:latin typeface="华文新魏" panose="02010800040101010101" charset="-122"/>
                <a:ea typeface="华文新魏" panose="02010800040101010101" charset="-122"/>
              </a:rPr>
              <a:t>六</a:t>
            </a:r>
            <a:r>
              <a:rPr>
                <a:latin typeface="华文新魏" panose="02010800040101010101" charset="-122"/>
                <a:ea typeface="华文新魏" panose="02010800040101010101" charset="-122"/>
                <a:sym typeface="+mn-ea"/>
              </a:rPr>
              <a:t>、编辑作品的原创性追求</a:t>
            </a:r>
            <a:endParaRPr lang="zh-CN" altLang="en-US">
              <a:latin typeface="华文新魏" panose="02010800040101010101" charset="-122"/>
              <a:ea typeface="华文新魏" panose="02010800040101010101" charset="-122"/>
            </a:endParaRPr>
          </a:p>
        </p:txBody>
      </p:sp>
      <p:sp>
        <p:nvSpPr>
          <p:cNvPr id="16" name="文本框 15"/>
          <p:cNvSpPr txBox="1"/>
          <p:nvPr>
            <p:custDataLst>
              <p:tags r:id="rId10"/>
            </p:custDataLst>
          </p:nvPr>
        </p:nvSpPr>
        <p:spPr>
          <a:xfrm>
            <a:off x="6120130" y="2081530"/>
            <a:ext cx="5645150" cy="3572510"/>
          </a:xfrm>
          <a:prstGeom prst="rect">
            <a:avLst/>
          </a:prstGeom>
          <a:noFill/>
        </p:spPr>
        <p:txBody>
          <a:bodyPr wrap="square" lIns="91440" tIns="45720" rIns="91440" bIns="45720" rtlCol="0"/>
          <a:lstStyle>
            <a:defPPr>
              <a:defRPr lang="zh-CN"/>
            </a:defPPr>
            <a:lvl1pPr>
              <a:lnSpc>
                <a:spcPct val="130000"/>
              </a:lnSpc>
              <a:spcAft>
                <a:spcPts val="1000"/>
              </a:spcAft>
              <a:defRPr sz="1600" spc="150">
                <a:solidFill>
                  <a:sysClr val="window" lastClr="FFFFFF">
                    <a:lumMod val="65000"/>
                  </a:sysClr>
                </a:solidFill>
                <a:latin typeface="微软雅黑" panose="020B0503020204020204" pitchFamily="34" charset="-122"/>
                <a:ea typeface="微软雅黑" panose="020B0503020204020204" pitchFamily="34" charset="-122"/>
              </a:defRPr>
            </a:lvl1pPr>
          </a:lstStyle>
          <a:p>
            <a:r>
              <a:rPr sz="2000">
                <a:solidFill>
                  <a:schemeClr val="tx1">
                    <a:lumMod val="50000"/>
                    <a:lumOff val="50000"/>
                  </a:schemeClr>
                </a:solidFill>
                <a:latin typeface="华文新魏" panose="02010800040101010101" charset="-122"/>
                <a:ea typeface="华文新魏" panose="02010800040101010101" charset="-122"/>
                <a:sym typeface="+mn-ea"/>
              </a:rPr>
              <a:t>目前网络新闻编辑工作更多的是对传统媒体既有报道内容的整合，但是网络编辑仍然可以通过多种方式体现创新特色。</a:t>
            </a:r>
            <a:endParaRPr sz="2000">
              <a:solidFill>
                <a:schemeClr val="tx1">
                  <a:lumMod val="50000"/>
                  <a:lumOff val="50000"/>
                </a:schemeClr>
              </a:solidFill>
              <a:latin typeface="华文新魏" panose="02010800040101010101" charset="-122"/>
              <a:ea typeface="华文新魏" panose="02010800040101010101" charset="-122"/>
              <a:sym typeface="+mn-ea"/>
            </a:endParaRPr>
          </a:p>
          <a:p>
            <a:r>
              <a:rPr sz="2000">
                <a:solidFill>
                  <a:schemeClr val="tx1">
                    <a:lumMod val="50000"/>
                    <a:lumOff val="50000"/>
                  </a:schemeClr>
                </a:solidFill>
                <a:latin typeface="华文新魏" panose="02010800040101010101" charset="-122"/>
                <a:ea typeface="华文新魏" panose="02010800040101010101" charset="-122"/>
                <a:sym typeface="+mn-ea"/>
              </a:rPr>
              <a:t>网络编辑在稿件的整合过程中，可以对稿件之间的关联性进行梳理，通过一个新闻报道单元更完整地报道一个线索复杂的事情，以此帮助受众更好地理解各种新闻事件和社会现象之间的关系。</a:t>
            </a:r>
            <a:endParaRPr sz="2000">
              <a:solidFill>
                <a:schemeClr val="tx1">
                  <a:lumMod val="50000"/>
                  <a:lumOff val="50000"/>
                </a:schemeClr>
              </a:solidFill>
              <a:latin typeface="华文新魏" panose="02010800040101010101" charset="-122"/>
              <a:ea typeface="华文新魏" panose="02010800040101010101" charset="-122"/>
              <a:sym typeface="+mn-ea"/>
            </a:endParaRPr>
          </a:p>
          <a:p>
            <a:endParaRPr lang="zh-CN" altLang="en-US" sz="2000" dirty="0">
              <a:solidFill>
                <a:schemeClr val="tx1">
                  <a:lumMod val="50000"/>
                  <a:lumOff val="50000"/>
                </a:schemeClr>
              </a:solidFill>
              <a:latin typeface="华文新魏" panose="02010800040101010101" charset="-122"/>
              <a:ea typeface="华文新魏" panose="02010800040101010101" charset="-122"/>
              <a:sym typeface="+mn-ea"/>
            </a:endParaRPr>
          </a:p>
        </p:txBody>
      </p:sp>
      <p:sp>
        <p:nvSpPr>
          <p:cNvPr id="18" name="矩形 17"/>
          <p:cNvSpPr/>
          <p:nvPr/>
        </p:nvSpPr>
        <p:spPr>
          <a:xfrm>
            <a:off x="1089025" y="1073150"/>
            <a:ext cx="4251325" cy="4388485"/>
          </a:xfrm>
          <a:prstGeom prst="rect">
            <a:avLst/>
          </a:prstGeom>
          <a:blipFill rotWithShape="1">
            <a:blip r:embed="rId11"/>
            <a:stretch>
              <a:fillRect/>
            </a:stretch>
          </a:blipFill>
          <a:ln w="9525">
            <a:noFill/>
          </a:ln>
        </p:spPr>
        <p:txBody>
          <a:bodyPr anchor="t"/>
          <a:p>
            <a:endParaRPr lang="zh-CN" altLang="en-US" dirty="0">
              <a:solidFill>
                <a:srgbClr val="C4261D"/>
              </a:solidFill>
              <a:latin typeface="Arial" panose="020B0604020202090204" pitchFamily="34" charset="0"/>
              <a:ea typeface="宋体" panose="02010600030101010101" pitchFamily="2" charset="-122"/>
            </a:endParaRPr>
          </a:p>
        </p:txBody>
      </p:sp>
      <p:sp>
        <p:nvSpPr>
          <p:cNvPr id="2" name="矩形 1"/>
          <p:cNvSpPr/>
          <p:nvPr/>
        </p:nvSpPr>
        <p:spPr>
          <a:xfrm>
            <a:off x="1089025" y="669290"/>
            <a:ext cx="4135755" cy="4852035"/>
          </a:xfrm>
          <a:prstGeom prst="rect">
            <a:avLst/>
          </a:prstGeom>
          <a:solidFill>
            <a:schemeClr val="tx1">
              <a:lumMod val="50000"/>
              <a:lumOff val="50000"/>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1" name="图示 4"/>
          <p:cNvGrpSpPr/>
          <p:nvPr/>
        </p:nvGrpSpPr>
        <p:grpSpPr>
          <a:xfrm>
            <a:off x="3403600" y="1546225"/>
            <a:ext cx="5378302" cy="5232190"/>
            <a:chOff x="0" y="110058"/>
            <a:chExt cx="4657294" cy="4530704"/>
          </a:xfrm>
        </p:grpSpPr>
        <p:grpSp>
          <p:nvGrpSpPr>
            <p:cNvPr id="789" name="成组"/>
            <p:cNvGrpSpPr/>
            <p:nvPr/>
          </p:nvGrpSpPr>
          <p:grpSpPr>
            <a:xfrm>
              <a:off x="1479289" y="110058"/>
              <a:ext cx="1387329" cy="901778"/>
              <a:chOff x="-178787" y="110058"/>
              <a:chExt cx="1387328" cy="901777"/>
            </a:xfrm>
          </p:grpSpPr>
          <p:sp>
            <p:nvSpPr>
              <p:cNvPr id="787" name="圆角矩形"/>
              <p:cNvSpPr/>
              <p:nvPr>
                <p:custDataLst>
                  <p:tags r:id="rId1"/>
                </p:custDataLst>
              </p:nvPr>
            </p:nvSpPr>
            <p:spPr>
              <a:xfrm>
                <a:off x="-178787" y="110058"/>
                <a:ext cx="1387328" cy="901777"/>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sz="1600" b="1">
                    <a:solidFill>
                      <a:srgbClr val="FFFFFF"/>
                    </a:solidFill>
                  </a:defRPr>
                </a:pPr>
              </a:p>
            </p:txBody>
          </p:sp>
          <p:sp>
            <p:nvSpPr>
              <p:cNvPr id="788" name="信息加工流程的整合性"/>
              <p:cNvSpPr txBox="1"/>
              <p:nvPr>
                <p:custDataLst>
                  <p:tags r:id="rId2"/>
                </p:custDataLst>
              </p:nvPr>
            </p:nvSpPr>
            <p:spPr>
              <a:xfrm>
                <a:off x="-178787" y="268418"/>
                <a:ext cx="1319144" cy="585055"/>
              </a:xfrm>
              <a:prstGeom prst="rect">
                <a:avLst/>
              </a:prstGeom>
              <a:noFill/>
              <a:ln w="12700" cap="flat">
                <a:noFill/>
                <a:miter lim="400000"/>
              </a:ln>
              <a:effectLst/>
            </p:spPr>
            <p:txBody>
              <a:bodyPr wrap="square" lIns="60960" tIns="60960" rIns="60960" bIns="60960" numCol="1" anchor="ctr">
                <a:spAutoFit/>
              </a:bodyPr>
              <a:lstStyle>
                <a:lvl1pPr algn="ctr" defTabSz="711200">
                  <a:lnSpc>
                    <a:spcPct val="90000"/>
                  </a:lnSpc>
                  <a:spcBef>
                    <a:spcPts val="600"/>
                  </a:spcBef>
                  <a:defRPr sz="1600" b="1">
                    <a:solidFill>
                      <a:srgbClr val="FFFFFF"/>
                    </a:solidFill>
                  </a:defRPr>
                </a:lvl1pPr>
              </a:lstStyle>
              <a:p>
                <a:r>
                  <a:rPr sz="2000"/>
                  <a:t>信息加工流程的整合性</a:t>
                </a:r>
                <a:endParaRPr sz="2000"/>
              </a:p>
            </p:txBody>
          </p:sp>
        </p:grpSp>
        <p:sp>
          <p:nvSpPr>
            <p:cNvPr id="790" name="线条"/>
            <p:cNvSpPr/>
            <p:nvPr>
              <p:custDataLst>
                <p:tags r:id="rId3"/>
              </p:custDataLst>
            </p:nvPr>
          </p:nvSpPr>
          <p:spPr>
            <a:xfrm>
              <a:off x="2915426" y="460322"/>
              <a:ext cx="952380" cy="6587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8094" y="4565"/>
                    <a:pt x="15468" y="11939"/>
                    <a:pt x="21600" y="21600"/>
                  </a:cubicBezTo>
                </a:path>
              </a:pathLst>
            </a:custGeom>
            <a:noFill/>
            <a:ln w="9525" cap="flat">
              <a:solidFill>
                <a:schemeClr val="accent5"/>
              </a:solidFill>
              <a:prstDash val="solid"/>
              <a:round/>
            </a:ln>
            <a:effectLst/>
          </p:spPr>
          <p:txBody>
            <a:bodyPr wrap="square" lIns="45719" tIns="45719" rIns="45719" bIns="45719" numCol="1" anchor="t">
              <a:noAutofit/>
            </a:bodyPr>
            <a:lstStyle/>
            <a:p/>
          </p:txBody>
        </p:sp>
        <p:grpSp>
          <p:nvGrpSpPr>
            <p:cNvPr id="793" name="成组"/>
            <p:cNvGrpSpPr/>
            <p:nvPr/>
          </p:nvGrpSpPr>
          <p:grpSpPr>
            <a:xfrm>
              <a:off x="3316154" y="1118950"/>
              <a:ext cx="1248890" cy="811779"/>
              <a:chOff x="0" y="161660"/>
              <a:chExt cx="1248889" cy="811778"/>
            </a:xfrm>
          </p:grpSpPr>
          <p:sp>
            <p:nvSpPr>
              <p:cNvPr id="791" name="圆角矩形"/>
              <p:cNvSpPr/>
              <p:nvPr>
                <p:custDataLst>
                  <p:tags r:id="rId4"/>
                </p:custDataLst>
              </p:nvPr>
            </p:nvSpPr>
            <p:spPr>
              <a:xfrm>
                <a:off x="0" y="161660"/>
                <a:ext cx="1248889" cy="811778"/>
              </a:xfrm>
              <a:prstGeom prst="roundRect">
                <a:avLst>
                  <a:gd name="adj" fmla="val 16667"/>
                </a:avLst>
              </a:prstGeom>
              <a:solidFill>
                <a:srgbClr val="49D1A3"/>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sz="1600" b="1">
                    <a:solidFill>
                      <a:srgbClr val="FFFFFF"/>
                    </a:solidFill>
                  </a:defRPr>
                </a:pPr>
              </a:p>
            </p:txBody>
          </p:sp>
          <p:sp>
            <p:nvSpPr>
              <p:cNvPr id="792" name="编辑技术的交互性"/>
              <p:cNvSpPr txBox="1"/>
              <p:nvPr>
                <p:custDataLst>
                  <p:tags r:id="rId5"/>
                </p:custDataLst>
              </p:nvPr>
            </p:nvSpPr>
            <p:spPr>
              <a:xfrm>
                <a:off x="39628" y="285468"/>
                <a:ext cx="1169633" cy="585055"/>
              </a:xfrm>
              <a:prstGeom prst="rect">
                <a:avLst/>
              </a:prstGeom>
              <a:noFill/>
              <a:ln w="12700" cap="flat">
                <a:noFill/>
                <a:miter lim="400000"/>
              </a:ln>
              <a:effectLst/>
            </p:spPr>
            <p:txBody>
              <a:bodyPr wrap="square" lIns="60960" tIns="60960" rIns="60960" bIns="60960" numCol="1" anchor="ctr">
                <a:spAutoFit/>
              </a:bodyPr>
              <a:lstStyle>
                <a:lvl1pPr algn="ctr" defTabSz="711200">
                  <a:lnSpc>
                    <a:spcPct val="90000"/>
                  </a:lnSpc>
                  <a:spcBef>
                    <a:spcPts val="600"/>
                  </a:spcBef>
                  <a:defRPr sz="1600" b="1">
                    <a:solidFill>
                      <a:srgbClr val="FFFFFF"/>
                    </a:solidFill>
                  </a:defRPr>
                </a:lvl1pPr>
              </a:lstStyle>
              <a:p>
                <a:r>
                  <a:rPr sz="2000"/>
                  <a:t>编辑技术的交互性</a:t>
                </a:r>
                <a:endParaRPr sz="2000"/>
              </a:p>
            </p:txBody>
          </p:sp>
        </p:grpSp>
        <p:sp>
          <p:nvSpPr>
            <p:cNvPr id="794" name="线条"/>
            <p:cNvSpPr/>
            <p:nvPr>
              <p:custDataLst>
                <p:tags r:id="rId6"/>
              </p:custDataLst>
            </p:nvPr>
          </p:nvSpPr>
          <p:spPr>
            <a:xfrm>
              <a:off x="4119097" y="1779448"/>
              <a:ext cx="78082" cy="1081584"/>
            </a:xfrm>
            <a:custGeom>
              <a:avLst/>
              <a:gdLst/>
              <a:ahLst/>
              <a:cxnLst>
                <a:cxn ang="0">
                  <a:pos x="wd2" y="hd2"/>
                </a:cxn>
                <a:cxn ang="5400000">
                  <a:pos x="wd2" y="hd2"/>
                </a:cxn>
                <a:cxn ang="10800000">
                  <a:pos x="wd2" y="hd2"/>
                </a:cxn>
                <a:cxn ang="16200000">
                  <a:pos x="wd2" y="hd2"/>
                </a:cxn>
              </a:cxnLst>
              <a:rect l="0" t="0" r="r" b="b"/>
              <a:pathLst>
                <a:path w="16200" h="21600" extrusionOk="0">
                  <a:moveTo>
                    <a:pt x="0" y="0"/>
                  </a:moveTo>
                  <a:lnTo>
                    <a:pt x="0" y="0"/>
                  </a:lnTo>
                  <a:cubicBezTo>
                    <a:pt x="21600" y="7050"/>
                    <a:pt x="21600" y="14550"/>
                    <a:pt x="0" y="21600"/>
                  </a:cubicBezTo>
                </a:path>
              </a:pathLst>
            </a:custGeom>
            <a:noFill/>
            <a:ln w="9525" cap="flat">
              <a:solidFill>
                <a:srgbClr val="49D1A3"/>
              </a:solidFill>
              <a:prstDash val="solid"/>
              <a:round/>
            </a:ln>
            <a:effectLst/>
          </p:spPr>
          <p:txBody>
            <a:bodyPr wrap="square" lIns="45719" tIns="45719" rIns="45719" bIns="45719" numCol="1" anchor="t">
              <a:noAutofit/>
            </a:bodyPr>
            <a:lstStyle/>
            <a:p/>
          </p:txBody>
        </p:sp>
        <p:grpSp>
          <p:nvGrpSpPr>
            <p:cNvPr id="797" name="成组"/>
            <p:cNvGrpSpPr/>
            <p:nvPr/>
          </p:nvGrpSpPr>
          <p:grpSpPr>
            <a:xfrm>
              <a:off x="3316154" y="2860325"/>
              <a:ext cx="1341140" cy="823148"/>
              <a:chOff x="0" y="-11547"/>
              <a:chExt cx="1341139" cy="823147"/>
            </a:xfrm>
          </p:grpSpPr>
          <p:sp>
            <p:nvSpPr>
              <p:cNvPr id="795" name="圆角矩形"/>
              <p:cNvSpPr/>
              <p:nvPr>
                <p:custDataLst>
                  <p:tags r:id="rId7"/>
                </p:custDataLst>
              </p:nvPr>
            </p:nvSpPr>
            <p:spPr>
              <a:xfrm>
                <a:off x="0" y="-11547"/>
                <a:ext cx="1341139" cy="823147"/>
              </a:xfrm>
              <a:prstGeom prst="roundRect">
                <a:avLst>
                  <a:gd name="adj" fmla="val 16667"/>
                </a:avLst>
              </a:prstGeom>
              <a:solidFill>
                <a:srgbClr val="47DC57"/>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sz="1600" b="1">
                    <a:solidFill>
                      <a:srgbClr val="FFFFFF"/>
                    </a:solidFill>
                  </a:defRPr>
                </a:pPr>
              </a:p>
            </p:txBody>
          </p:sp>
          <p:sp>
            <p:nvSpPr>
              <p:cNvPr id="796" name="网络技术的限制性"/>
              <p:cNvSpPr txBox="1"/>
              <p:nvPr>
                <p:custDataLst>
                  <p:tags r:id="rId8"/>
                </p:custDataLst>
              </p:nvPr>
            </p:nvSpPr>
            <p:spPr>
              <a:xfrm>
                <a:off x="85817" y="113361"/>
                <a:ext cx="1169633" cy="585055"/>
              </a:xfrm>
              <a:prstGeom prst="rect">
                <a:avLst/>
              </a:prstGeom>
              <a:noFill/>
              <a:ln w="12700" cap="flat">
                <a:noFill/>
                <a:miter lim="400000"/>
              </a:ln>
              <a:effectLst/>
            </p:spPr>
            <p:txBody>
              <a:bodyPr wrap="square" lIns="60960" tIns="60960" rIns="60960" bIns="60960" numCol="1" anchor="ctr">
                <a:spAutoFit/>
              </a:bodyPr>
              <a:lstStyle>
                <a:lvl1pPr algn="ctr" defTabSz="711200">
                  <a:lnSpc>
                    <a:spcPct val="90000"/>
                  </a:lnSpc>
                  <a:spcBef>
                    <a:spcPts val="600"/>
                  </a:spcBef>
                  <a:defRPr sz="1600" b="1">
                    <a:solidFill>
                      <a:srgbClr val="FFFFFF"/>
                    </a:solidFill>
                  </a:defRPr>
                </a:lvl1pPr>
              </a:lstStyle>
              <a:p>
                <a:r>
                  <a:rPr sz="2000"/>
                  <a:t>网络技术的限制性</a:t>
                </a:r>
                <a:endParaRPr sz="2000"/>
              </a:p>
            </p:txBody>
          </p:sp>
        </p:grpSp>
        <p:sp>
          <p:nvSpPr>
            <p:cNvPr id="798" name="线条"/>
            <p:cNvSpPr/>
            <p:nvPr>
              <p:custDataLst>
                <p:tags r:id="rId9"/>
              </p:custDataLst>
            </p:nvPr>
          </p:nvSpPr>
          <p:spPr>
            <a:xfrm>
              <a:off x="2914969" y="3689586"/>
              <a:ext cx="705890" cy="4379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15468" y="9661"/>
                    <a:pt x="8094" y="17035"/>
                    <a:pt x="0" y="21600"/>
                  </a:cubicBezTo>
                </a:path>
              </a:pathLst>
            </a:custGeom>
            <a:noFill/>
            <a:ln w="9525" cap="flat">
              <a:solidFill>
                <a:srgbClr val="47DC57"/>
              </a:solidFill>
              <a:prstDash val="solid"/>
              <a:round/>
            </a:ln>
            <a:effectLst/>
          </p:spPr>
          <p:txBody>
            <a:bodyPr wrap="square" lIns="45719" tIns="45719" rIns="45719" bIns="45719" numCol="1" anchor="t">
              <a:noAutofit/>
            </a:bodyPr>
            <a:lstStyle/>
            <a:p/>
          </p:txBody>
        </p:sp>
        <p:grpSp>
          <p:nvGrpSpPr>
            <p:cNvPr id="801" name="成组"/>
            <p:cNvGrpSpPr/>
            <p:nvPr/>
          </p:nvGrpSpPr>
          <p:grpSpPr>
            <a:xfrm>
              <a:off x="1658077" y="3690046"/>
              <a:ext cx="1467610" cy="950716"/>
              <a:chOff x="1" y="-92887"/>
              <a:chExt cx="1467609" cy="950714"/>
            </a:xfrm>
          </p:grpSpPr>
          <p:sp>
            <p:nvSpPr>
              <p:cNvPr id="799" name="圆角矩形"/>
              <p:cNvSpPr/>
              <p:nvPr>
                <p:custDataLst>
                  <p:tags r:id="rId10"/>
                </p:custDataLst>
              </p:nvPr>
            </p:nvSpPr>
            <p:spPr>
              <a:xfrm>
                <a:off x="1" y="-92887"/>
                <a:ext cx="1462660" cy="950714"/>
              </a:xfrm>
              <a:prstGeom prst="roundRect">
                <a:avLst>
                  <a:gd name="adj" fmla="val 16667"/>
                </a:avLst>
              </a:prstGeom>
              <a:solidFill>
                <a:srgbClr val="8DE646"/>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sz="1600" b="1">
                    <a:solidFill>
                      <a:srgbClr val="FFFFFF"/>
                    </a:solidFill>
                  </a:defRPr>
                </a:pPr>
              </a:p>
            </p:txBody>
          </p:sp>
          <p:sp>
            <p:nvSpPr>
              <p:cNvPr id="800" name="非线性编辑与超链接的跳跃性"/>
              <p:cNvSpPr txBox="1"/>
              <p:nvPr>
                <p:custDataLst>
                  <p:tags r:id="rId11"/>
                </p:custDataLst>
              </p:nvPr>
            </p:nvSpPr>
            <p:spPr>
              <a:xfrm>
                <a:off x="1" y="1689"/>
                <a:ext cx="1467609" cy="761568"/>
              </a:xfrm>
              <a:prstGeom prst="rect">
                <a:avLst/>
              </a:prstGeom>
              <a:noFill/>
              <a:ln w="12700" cap="flat">
                <a:noFill/>
                <a:miter lim="400000"/>
              </a:ln>
              <a:effectLst/>
            </p:spPr>
            <p:txBody>
              <a:bodyPr wrap="square" lIns="60960" tIns="60960" rIns="60960" bIns="60960" numCol="1" anchor="ctr">
                <a:spAutoFit/>
              </a:bodyPr>
              <a:lstStyle>
                <a:lvl1pPr algn="ctr" defTabSz="711200">
                  <a:lnSpc>
                    <a:spcPct val="90000"/>
                  </a:lnSpc>
                  <a:spcBef>
                    <a:spcPts val="600"/>
                  </a:spcBef>
                  <a:defRPr sz="1600" b="1">
                    <a:solidFill>
                      <a:srgbClr val="FFFFFF"/>
                    </a:solidFill>
                  </a:defRPr>
                </a:lvl1pPr>
              </a:lstStyle>
              <a:p>
                <a:r>
                  <a:rPr sz="2000"/>
                  <a:t>非线性编辑与超链接的跳跃性</a:t>
                </a:r>
                <a:endParaRPr sz="2000"/>
              </a:p>
            </p:txBody>
          </p:sp>
        </p:grpSp>
        <p:sp>
          <p:nvSpPr>
            <p:cNvPr id="802" name="线条"/>
            <p:cNvSpPr/>
            <p:nvPr>
              <p:custDataLst>
                <p:tags r:id="rId12"/>
              </p:custDataLst>
            </p:nvPr>
          </p:nvSpPr>
          <p:spPr>
            <a:xfrm>
              <a:off x="944183" y="3689586"/>
              <a:ext cx="705890" cy="4379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600"/>
                  </a:lnTo>
                  <a:cubicBezTo>
                    <a:pt x="13506" y="17035"/>
                    <a:pt x="6132" y="9661"/>
                    <a:pt x="0" y="0"/>
                  </a:cubicBezTo>
                </a:path>
              </a:pathLst>
            </a:custGeom>
            <a:noFill/>
            <a:ln w="9525" cap="flat">
              <a:solidFill>
                <a:srgbClr val="8DE646"/>
              </a:solidFill>
              <a:prstDash val="solid"/>
              <a:round/>
            </a:ln>
            <a:effectLst/>
          </p:spPr>
          <p:txBody>
            <a:bodyPr wrap="square" lIns="45719" tIns="45719" rIns="45719" bIns="45719" numCol="1" anchor="t">
              <a:noAutofit/>
            </a:bodyPr>
            <a:lstStyle/>
            <a:p/>
          </p:txBody>
        </p:sp>
        <p:grpSp>
          <p:nvGrpSpPr>
            <p:cNvPr id="805" name="成组"/>
            <p:cNvGrpSpPr/>
            <p:nvPr/>
          </p:nvGrpSpPr>
          <p:grpSpPr>
            <a:xfrm>
              <a:off x="0" y="2871872"/>
              <a:ext cx="1248890" cy="811779"/>
              <a:chOff x="0" y="0"/>
              <a:chExt cx="1248889" cy="811778"/>
            </a:xfrm>
          </p:grpSpPr>
          <p:sp>
            <p:nvSpPr>
              <p:cNvPr id="803" name="圆角矩形"/>
              <p:cNvSpPr/>
              <p:nvPr>
                <p:custDataLst>
                  <p:tags r:id="rId13"/>
                </p:custDataLst>
              </p:nvPr>
            </p:nvSpPr>
            <p:spPr>
              <a:xfrm>
                <a:off x="0" y="0"/>
                <a:ext cx="1248889" cy="811778"/>
              </a:xfrm>
              <a:prstGeom prst="roundRect">
                <a:avLst>
                  <a:gd name="adj" fmla="val 16667"/>
                </a:avLst>
              </a:prstGeom>
              <a:solidFill>
                <a:srgbClr val="EEEF46"/>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sz="1600" b="1">
                    <a:solidFill>
                      <a:srgbClr val="FFFFFF"/>
                    </a:solidFill>
                  </a:defRPr>
                </a:pPr>
              </a:p>
            </p:txBody>
          </p:sp>
          <p:sp>
            <p:nvSpPr>
              <p:cNvPr id="804" name="搜索查询的便捷性"/>
              <p:cNvSpPr txBox="1"/>
              <p:nvPr>
                <p:custDataLst>
                  <p:tags r:id="rId14"/>
                </p:custDataLst>
              </p:nvPr>
            </p:nvSpPr>
            <p:spPr>
              <a:xfrm>
                <a:off x="39628" y="113361"/>
                <a:ext cx="1169633" cy="585055"/>
              </a:xfrm>
              <a:prstGeom prst="rect">
                <a:avLst/>
              </a:prstGeom>
              <a:noFill/>
              <a:ln w="12700" cap="flat">
                <a:noFill/>
                <a:miter lim="400000"/>
              </a:ln>
              <a:effectLst/>
            </p:spPr>
            <p:txBody>
              <a:bodyPr wrap="square" lIns="60960" tIns="60960" rIns="60960" bIns="60960" numCol="1" anchor="ctr">
                <a:spAutoFit/>
              </a:bodyPr>
              <a:lstStyle>
                <a:lvl1pPr algn="ctr" defTabSz="711200">
                  <a:lnSpc>
                    <a:spcPct val="90000"/>
                  </a:lnSpc>
                  <a:spcBef>
                    <a:spcPts val="600"/>
                  </a:spcBef>
                  <a:defRPr sz="1600" b="1">
                    <a:solidFill>
                      <a:srgbClr val="FFFFFF"/>
                    </a:solidFill>
                  </a:defRPr>
                </a:lvl1pPr>
              </a:lstStyle>
              <a:p>
                <a:r>
                  <a:rPr sz="2000"/>
                  <a:t>搜索查询的便捷性</a:t>
                </a:r>
                <a:endParaRPr sz="2000"/>
              </a:p>
            </p:txBody>
          </p:sp>
        </p:grpSp>
        <p:sp>
          <p:nvSpPr>
            <p:cNvPr id="806" name="线条"/>
            <p:cNvSpPr/>
            <p:nvPr>
              <p:custDataLst>
                <p:tags r:id="rId15"/>
              </p:custDataLst>
            </p:nvPr>
          </p:nvSpPr>
          <p:spPr>
            <a:xfrm>
              <a:off x="367938" y="1779638"/>
              <a:ext cx="77977" cy="1081666"/>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lnTo>
                    <a:pt x="16200" y="21600"/>
                  </a:lnTo>
                  <a:cubicBezTo>
                    <a:pt x="-5400" y="14550"/>
                    <a:pt x="-5400" y="7050"/>
                    <a:pt x="16200" y="0"/>
                  </a:cubicBezTo>
                </a:path>
              </a:pathLst>
            </a:custGeom>
            <a:noFill/>
            <a:ln w="9525" cap="flat">
              <a:solidFill>
                <a:srgbClr val="EEEF46"/>
              </a:solidFill>
              <a:prstDash val="solid"/>
              <a:round/>
            </a:ln>
            <a:effectLst/>
          </p:spPr>
          <p:txBody>
            <a:bodyPr wrap="square" lIns="45719" tIns="45719" rIns="45719" bIns="45719" numCol="1" anchor="t">
              <a:noAutofit/>
            </a:bodyPr>
            <a:lstStyle/>
            <a:p/>
          </p:txBody>
        </p:sp>
        <p:sp>
          <p:nvSpPr>
            <p:cNvPr id="807" name="圆角矩形"/>
            <p:cNvSpPr/>
            <p:nvPr>
              <p:custDataLst>
                <p:tags r:id="rId16"/>
              </p:custDataLst>
            </p:nvPr>
          </p:nvSpPr>
          <p:spPr>
            <a:xfrm>
              <a:off x="0" y="957290"/>
              <a:ext cx="1248890" cy="811779"/>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sz="1600" b="1">
                  <a:solidFill>
                    <a:srgbClr val="FFFFFF"/>
                  </a:solidFill>
                </a:defRPr>
              </a:pPr>
            </a:p>
          </p:txBody>
        </p:sp>
      </p:grpSp>
      <p:sp>
        <p:nvSpPr>
          <p:cNvPr id="32" name="张-13-1-矩形-Rectangle"/>
          <p:cNvSpPr/>
          <p:nvPr/>
        </p:nvSpPr>
        <p:spPr>
          <a:xfrm>
            <a:off x="0" y="0"/>
            <a:ext cx="12192000" cy="578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ndParaRPr>
          </a:p>
        </p:txBody>
      </p:sp>
      <p:sp>
        <p:nvSpPr>
          <p:cNvPr id="2" name="圆角矩形"/>
          <p:cNvSpPr/>
          <p:nvPr>
            <p:custDataLst>
              <p:tags r:id="rId17"/>
            </p:custDataLst>
          </p:nvPr>
        </p:nvSpPr>
        <p:spPr>
          <a:xfrm>
            <a:off x="3124835" y="2989580"/>
            <a:ext cx="1402080" cy="911225"/>
          </a:xfrm>
          <a:prstGeom prst="roundRect">
            <a:avLst>
              <a:gd name="adj" fmla="val 16667"/>
            </a:avLst>
          </a:prstGeom>
          <a:solidFill>
            <a:srgbClr val="92D050"/>
          </a:solidFill>
          <a:ln w="12700" cap="flat">
            <a:noFill/>
            <a:miter lim="400000"/>
          </a:ln>
          <a:effectLst/>
        </p:spPr>
        <p:txBody>
          <a:bodyPr wrap="square" lIns="45719" tIns="45719" rIns="45719" bIns="45719" numCol="1" anchor="ctr">
            <a:noAutofit/>
          </a:bodyPr>
          <a:p>
            <a:pPr algn="ctr" defTabSz="711200">
              <a:lnSpc>
                <a:spcPct val="90000"/>
              </a:lnSpc>
              <a:spcBef>
                <a:spcPts val="700"/>
              </a:spcBef>
              <a:defRPr sz="1600" b="1">
                <a:solidFill>
                  <a:srgbClr val="FFFFFF"/>
                </a:solidFill>
              </a:defRPr>
            </a:pPr>
          </a:p>
        </p:txBody>
      </p:sp>
      <p:sp>
        <p:nvSpPr>
          <p:cNvPr id="4" name="文本框 3"/>
          <p:cNvSpPr txBox="1"/>
          <p:nvPr/>
        </p:nvSpPr>
        <p:spPr>
          <a:xfrm>
            <a:off x="3032125" y="3150870"/>
            <a:ext cx="1494790" cy="645160"/>
          </a:xfrm>
          <a:prstGeom prst="rect">
            <a:avLst/>
          </a:prstGeom>
          <a:noFill/>
        </p:spPr>
        <p:txBody>
          <a:bodyPr wrap="square" rtlCol="0">
            <a:spAutoFit/>
          </a:bodyPr>
          <a:p>
            <a:pPr algn="ctr" defTabSz="711200">
              <a:lnSpc>
                <a:spcPct val="90000"/>
              </a:lnSpc>
              <a:spcBef>
                <a:spcPts val="600"/>
              </a:spcBef>
              <a:buClrTx/>
              <a:buSzTx/>
              <a:buFontTx/>
            </a:pPr>
            <a:r>
              <a:rPr sz="2000" b="1">
                <a:solidFill>
                  <a:srgbClr val="FFFFFF"/>
                </a:solidFill>
                <a:sym typeface="+mn-ea"/>
              </a:rPr>
              <a:t>多媒体技术的融合性</a:t>
            </a:r>
            <a:endParaRPr lang="zh-CN" altLang="en-US" sz="2000" b="1" dirty="0" smtClean="0">
              <a:solidFill>
                <a:srgbClr val="FFFFFF"/>
              </a:solidFill>
              <a:latin typeface="+mn-ea"/>
              <a:sym typeface="+mn-ea"/>
            </a:endParaRPr>
          </a:p>
        </p:txBody>
      </p:sp>
      <p:sp>
        <p:nvSpPr>
          <p:cNvPr id="5" name="线条"/>
          <p:cNvSpPr/>
          <p:nvPr>
            <p:custDataLst>
              <p:tags r:id="rId18"/>
            </p:custDataLst>
          </p:nvPr>
        </p:nvSpPr>
        <p:spPr>
          <a:xfrm rot="2880000">
            <a:off x="4431030" y="1753235"/>
            <a:ext cx="102870" cy="1424305"/>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lnTo>
                  <a:pt x="16200" y="21600"/>
                </a:lnTo>
                <a:cubicBezTo>
                  <a:pt x="-5400" y="14550"/>
                  <a:pt x="-5400" y="7050"/>
                  <a:pt x="16200" y="0"/>
                </a:cubicBezTo>
              </a:path>
            </a:pathLst>
          </a:custGeom>
          <a:noFill/>
          <a:ln w="9525" cap="flat">
            <a:solidFill>
              <a:srgbClr val="92D050"/>
            </a:solidFill>
            <a:prstDash val="solid"/>
            <a:round/>
          </a:ln>
          <a:effectLst/>
        </p:spPr>
        <p:txBody>
          <a:bodyPr wrap="square" lIns="45719" tIns="45719" rIns="45719" bIns="45719" numCol="1" anchor="t">
            <a:noAutofit/>
          </a:bodyPr>
          <a:p/>
        </p:txBody>
      </p:sp>
      <p:sp>
        <p:nvSpPr>
          <p:cNvPr id="6" name="文本框 5"/>
          <p:cNvSpPr txBox="1"/>
          <p:nvPr/>
        </p:nvSpPr>
        <p:spPr>
          <a:xfrm>
            <a:off x="572770" y="697230"/>
            <a:ext cx="5466080" cy="730885"/>
          </a:xfrm>
          <a:prstGeom prst="rect">
            <a:avLst/>
          </a:prstGeom>
          <a:noFill/>
        </p:spPr>
        <p:txBody>
          <a:bodyPr wrap="none" rtlCol="0">
            <a:spAutoFit/>
          </a:bodyPr>
          <a:p>
            <a:pPr algn="l">
              <a:lnSpc>
                <a:spcPct val="130000"/>
              </a:lnSpc>
            </a:pPr>
            <a:r>
              <a:rPr sz="3200">
                <a:latin typeface="华文新魏" panose="02010800040101010101" charset="-122"/>
                <a:ea typeface="华文新魏" panose="02010800040101010101" charset="-122"/>
                <a:sym typeface="+mn-ea"/>
              </a:rPr>
              <a:t>二、网络新闻编辑技术的特性</a:t>
            </a:r>
            <a:endParaRPr lang="zh-CN" altLang="en-US" sz="3200" dirty="0" smtClean="0">
              <a:latin typeface="华文新魏" panose="02010800040101010101" charset="-122"/>
              <a:ea typeface="华文新魏" panose="02010800040101010101" charset="-122"/>
              <a:sym typeface="+mn-ea"/>
            </a:endParaRPr>
          </a:p>
        </p:txBody>
      </p:sp>
    </p:spTree>
  </p:cSld>
  <p:clrMapOvr>
    <a:masterClrMapping/>
  </p:clrMapOvr>
  <p:transition spd="med"/>
</p:sld>
</file>

<file path=ppt/tags/tag1.xml><?xml version="1.0" encoding="utf-8"?>
<p:tagLst xmlns:p="http://schemas.openxmlformats.org/presentationml/2006/main">
  <p:tag name="REFSHAPE" val="-1799276596"/>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2390_1*i*9"/>
  <p:tag name="KSO_WM_TEMPLATE_CATEGORY" val="diagram"/>
  <p:tag name="KSO_WM_TEMPLATE_INDEX" val="20202390"/>
  <p:tag name="KSO_WM_UNIT_LAYERLEVEL" val="1"/>
  <p:tag name="KSO_WM_TAG_VERSION" val="1.0"/>
  <p:tag name="KSO_WM_BEAUTIFY_FLAG" val="#wm#"/>
  <p:tag name="KSO_WM_UNIT_BLOCK" val="0"/>
  <p:tag name="KSO_WM_UNIT_SM_LIMIT_TYPE" val="0"/>
  <p:tag name="KSO_WM_UNIT_DECORATE_INFO" val="{&quot;DecorateInfoX&quot;:{&quot;IsLeft&quot;:true,&quot;IsRight&quot;:false,&quot;IsAbs&quot;:false},&quot;DecorateInfoY&quot;:{&quot;IsTop&quot;:true,&quot;IsBottom&quot;:false,&quot;IsAbs&quot;:false}}"/>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640_3*i*2"/>
  <p:tag name="KSO_WM_TEMPLATE_CATEGORY" val="diagram"/>
  <p:tag name="KSO_WM_TEMPLATE_INDEX" val="640"/>
  <p:tag name="KSO_WM_UNIT_LAYERLEVEL" val="1"/>
  <p:tag name="KSO_WM_TAG_VERSION" val="1.0"/>
  <p:tag name="KSO_WM_BEAUTIFY_FLAG" val="#wm#"/>
  <p:tag name="KSO_WM_UNIT_USESOURCEFORMAT_APPLY"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640_3*l_h_i*1_2_2"/>
  <p:tag name="KSO_WM_TEMPLATE_CATEGORY" val="diagram"/>
  <p:tag name="KSO_WM_TEMPLATE_INDEX" val="64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102.xml><?xml version="1.0" encoding="utf-8"?>
<p:tagLst xmlns:p="http://schemas.openxmlformats.org/presentationml/2006/main">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40_3*l_h_f*1_2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SUBTYPE" val="a"/>
  <p:tag name="KSO_WM_UNIT_TEXT_FILL_FORE_SCHEMECOLOR_INDEX" val="13"/>
  <p:tag name="KSO_WM_UNIT_TEXT_FILL_TYPE" val="1"/>
  <p:tag name="KSO_WM_UNIT_USESOURCEFORMAT_APPLY"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40_3*l_h_i*1_2_1"/>
  <p:tag name="KSO_WM_TEMPLATE_CATEGORY" val="diagram"/>
  <p:tag name="KSO_WM_TEMPLATE_INDEX" val="640"/>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640_3*i*3"/>
  <p:tag name="KSO_WM_TEMPLATE_CATEGORY" val="diagram"/>
  <p:tag name="KSO_WM_TEMPLATE_INDEX" val="640"/>
  <p:tag name="KSO_WM_UNIT_LAYERLEVEL" val="1"/>
  <p:tag name="KSO_WM_TAG_VERSION" val="1.0"/>
  <p:tag name="KSO_WM_BEAUTIFY_FLAG" val="#wm#"/>
  <p:tag name="KSO_WM_UNIT_USESOURCEFORMAT_APPLY"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640_3*l_h_i*1_3_2"/>
  <p:tag name="KSO_WM_TEMPLATE_CATEGORY" val="diagram"/>
  <p:tag name="KSO_WM_TEMPLATE_INDEX" val="640"/>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40_3*l_h_f*1_3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SUBTYPE" val="a"/>
  <p:tag name="KSO_WM_UNIT_TEXT_FILL_FORE_SCHEMECOLOR_INDEX" val="13"/>
  <p:tag name="KSO_WM_UNIT_TEX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40_3*l_h_i*1_3_1"/>
  <p:tag name="KSO_WM_TEMPLATE_CATEGORY" val="diagram"/>
  <p:tag name="KSO_WM_TEMPLATE_INDEX" val="640"/>
  <p:tag name="KSO_WM_UNIT_LAYERLEVEL" val="1_1_1"/>
  <p:tag name="KSO_WM_TAG_VERSION" val="1.0"/>
  <p:tag name="KSO_WM_BEAUTIFY_FLAG" val="#wm#"/>
  <p:tag name="KSO_WM_UNIT_TEXT_FILL_FORE_SCHEMECOLOR_INDEX" val="7"/>
  <p:tag name="KSO_WM_UNIT_TEXT_FILL_TYPE" val="1"/>
  <p:tag name="KSO_WM_UNIT_USESOURCEFORMAT_APPLY" val="1"/>
</p:tagLst>
</file>

<file path=ppt/tags/tag108.xml><?xml version="1.0" encoding="utf-8"?>
<p:tagLst xmlns:p="http://schemas.openxmlformats.org/presentationml/2006/main">
  <p:tag name="KSO_WM_UNIT_VALUE" val="123*12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640_3*l_h_x*1_1_1"/>
  <p:tag name="KSO_WM_TEMPLATE_CATEGORY" val="diagram"/>
  <p:tag name="KSO_WM_TEMPLATE_INDEX" val="640"/>
  <p:tag name="KSO_WM_UNIT_LAYERLEVEL" val="1_1_1"/>
  <p:tag name="KSO_WM_TAG_VERSION" val="1.0"/>
  <p:tag name="KSO_WM_BEAUTIFY_FLAG" val="#wm#"/>
  <p:tag name="KSO_WM_UNIT_FILL_FORE_SCHEMECOLOR_INDEX" val="14"/>
  <p:tag name="KSO_WM_UNIT_FILL_TYPE" val="1"/>
  <p:tag name="KSO_WM_UNIT_USESOURCEFORMAT_APPLY" val="1"/>
  <p:tag name="KSO_WM_UNIT_ICON_FILEID" val="3100098"/>
  <p:tag name="KSO_WM_UNIT_ICON_STYLE" val="1"/>
</p:tagLst>
</file>

<file path=ppt/tags/tag109.xml><?xml version="1.0" encoding="utf-8"?>
<p:tagLst xmlns:p="http://schemas.openxmlformats.org/presentationml/2006/main">
  <p:tag name="PA" val="v5.2.7"/>
  <p:tag name="PAMAINTYPE" val="4"/>
  <p:tag name="PATYPE" val="159"/>
  <p:tag name="PASUBTYPE" val="162"/>
  <p:tag name="RESOURCELIBID_SHAPE" val="540965"/>
  <p:tag name="RESOURCELIB_SHAPETYPE" val="4"/>
  <p:tag name="KSO_WM_UNIT_VALUE" val="104*123"/>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640_3*l_h_x*1_2_1"/>
  <p:tag name="KSO_WM_TEMPLATE_CATEGORY" val="diagram"/>
  <p:tag name="KSO_WM_TEMPLATE_INDEX" val="640"/>
  <p:tag name="KSO_WM_UNIT_LAYERLEVEL" val="1_1_1"/>
  <p:tag name="KSO_WM_TAG_VERSION" val="1.0"/>
  <p:tag name="KSO_WM_BEAUTIFY_FLAG" val="#wm#"/>
  <p:tag name="KSO_WM_UNIT_FILL_FORE_SCHEMECOLOR_INDEX" val="14"/>
  <p:tag name="KSO_WM_UNIT_FILL_TYPE" val="1"/>
  <p:tag name="KSO_WM_UNIT_USESOURCEFORMAT_APPLY" val="1"/>
  <p:tag name="KSO_WM_UNIT_ICON_FILEID" val="3139659"/>
  <p:tag name="KSO_WM_UNIT_ICON_STYLE"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43_5*l_h_i*1_1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110.xml><?xml version="1.0" encoding="utf-8"?>
<p:tagLst xmlns:p="http://schemas.openxmlformats.org/presentationml/2006/main">
  <p:tag name="PA" val="v5.2.7"/>
</p:tagLst>
</file>

<file path=ppt/tags/tag111.xml><?xml version="1.0" encoding="utf-8"?>
<p:tagLst xmlns:p="http://schemas.openxmlformats.org/presentationml/2006/main">
  <p:tag name="PA" val="v5.2.7"/>
</p:tagLst>
</file>

<file path=ppt/tags/tag112.xml><?xml version="1.0" encoding="utf-8"?>
<p:tagLst xmlns:p="http://schemas.openxmlformats.org/presentationml/2006/main">
  <p:tag name="PA" val="v5.2.7"/>
</p:tagLst>
</file>

<file path=ppt/tags/tag113.xml><?xml version="1.0" encoding="utf-8"?>
<p:tagLst xmlns:p="http://schemas.openxmlformats.org/presentationml/2006/main">
  <p:tag name="PA" val="v5.2.7"/>
</p:tagLst>
</file>

<file path=ppt/tags/tag114.xml><?xml version="1.0" encoding="utf-8"?>
<p:tagLst xmlns:p="http://schemas.openxmlformats.org/presentationml/2006/main">
  <p:tag name="PA" val="v5.2.7"/>
</p:tagLst>
</file>

<file path=ppt/tags/tag115.xml><?xml version="1.0" encoding="utf-8"?>
<p:tagLst xmlns:p="http://schemas.openxmlformats.org/presentationml/2006/main">
  <p:tag name="PA" val="v5.2.7"/>
</p:tagLst>
</file>

<file path=ppt/tags/tag116.xml><?xml version="1.0" encoding="utf-8"?>
<p:tagLst xmlns:p="http://schemas.openxmlformats.org/presentationml/2006/main">
  <p:tag name="PA" val="v5.2.7"/>
</p:tagLst>
</file>

<file path=ppt/tags/tag117.xml><?xml version="1.0" encoding="utf-8"?>
<p:tagLst xmlns:p="http://schemas.openxmlformats.org/presentationml/2006/main">
  <p:tag name="PA" val="v5.2.7"/>
</p:tagLst>
</file>

<file path=ppt/tags/tag118.xml><?xml version="1.0" encoding="utf-8"?>
<p:tagLst xmlns:p="http://schemas.openxmlformats.org/presentationml/2006/main">
  <p:tag name="PA" val="v5.2.7"/>
</p:tagLst>
</file>

<file path=ppt/tags/tag119.xml><?xml version="1.0" encoding="utf-8"?>
<p:tagLst xmlns:p="http://schemas.openxmlformats.org/presentationml/2006/main">
  <p:tag name="PA" val="v5.2.7"/>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43_5*l_h_i*1_1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20.xml><?xml version="1.0" encoding="utf-8"?>
<p:tagLst xmlns:p="http://schemas.openxmlformats.org/presentationml/2006/main">
  <p:tag name="PA" val="v5.2.7"/>
</p:tagLst>
</file>

<file path=ppt/tags/tag121.xml><?xml version="1.0" encoding="utf-8"?>
<p:tagLst xmlns:p="http://schemas.openxmlformats.org/presentationml/2006/main">
  <p:tag name="PA" val="v5.2.7"/>
</p:tagLst>
</file>

<file path=ppt/tags/tag122.xml><?xml version="1.0" encoding="utf-8"?>
<p:tagLst xmlns:p="http://schemas.openxmlformats.org/presentationml/2006/main">
  <p:tag name="KSO_WM_SLIDE_ID" val="diagram20201853_1"/>
  <p:tag name="KSO_WM_TEMPLATE_SUBCATEGORY" val="11"/>
  <p:tag name="KSO_WM_SLIDE_ITEM_CNT" val="0"/>
  <p:tag name="KSO_WM_SLIDE_INDEX" val="1"/>
  <p:tag name="KSO_WM_TAG_VERSION" val="1.0"/>
  <p:tag name="KSO_WM_BEAUTIFY_FLAG" val="#wm#"/>
  <p:tag name="KSO_WM_TEMPLATE_CATEGORY" val="diagram"/>
  <p:tag name="KSO_WM_TEMPLATE_INDEX" val="20201853"/>
  <p:tag name="KSO_WM_SLIDE_LAYOUT" val="d_i"/>
  <p:tag name="KSO_WM_SLIDE_LAYOUT_CNT" val="1_1"/>
  <p:tag name="KSO_WM_SLIDE_TYPE" val="text"/>
  <p:tag name="KSO_WM_SLIDE_SUBTYPE" val="picTxt"/>
  <p:tag name="KSO_WM_SLIDE_SIZE" val="960*493"/>
  <p:tag name="KSO_WM_SLIDE_POSITION" val="0*47"/>
  <p:tag name="KSO_WM_TEMPLATE_MASTER_TYPE" val="0"/>
  <p:tag name="KSO_WM_TEMPLATE_COLOR_TYPE" val="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bottom&quot;: 0,&#10;            &quot;bottomAbs&quot;: false,&#10;            &quot;left&quot;: 0,&#10;            &quot;leftAbs&quot;: false,&#10;            &quot;right&quot;: 0,&#10;            &quot;rightAbs&quot;: false,&#10;            &quot;top&quot;: 0.333333343,&#10;            &quot;topAbs&quot;: false,&#10;            &quot;type&quot;: &quot;bottomTop&quot;&#10;        }&#10;    ],&#10;    &quot;id&quot;: &quot;2020-05-15T17:01:07&quot;,&#10;    &quot;margin&quot;: {&#10;        &quot;bottom&quot;: 1.690000057220459,&#10;        &quot;left&quot;: 1.2699999809265137,&#10;        &quot;right&quot;: 1.2699999809265137,&#10;        &quot;top&quot;: 1.690000057220459&#10;    },&#10;    &quot;type&quot;: 1&#10;}&#10;"/>
  <p:tag name="KSO_WM_SLIDE_CAN_ADD_NAVIGATION" val="1"/>
  <p:tag name="KSO_WM_SLIDE_BACKGROUND" val="[&quot;general&quot;,&quot;frame&quot;,&quot;bottomTop&quot;]"/>
  <p:tag name="KSO_WM_SLIDE_RATIO" val="1.777778"/>
</p:tagLst>
</file>

<file path=ppt/tags/tag123.xml><?xml version="1.0" encoding="utf-8"?>
<p:tagLst xmlns:p="http://schemas.openxmlformats.org/presentationml/2006/main">
  <p:tag name="KSO_WM_UNIT_ADJUSTLAYOUT_ID" val="11"/>
  <p:tag name="KSO_WM_UNIT_COLOR_SCHEME_SHAPE_ID" val="11"/>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1"/>
  <p:tag name="KSO_WM_UNIT_ID" val="diagram20195048_1*i*1"/>
  <p:tag name="KSO_WM_TEMPLATE_CATEGORY" val="diagram"/>
  <p:tag name="KSO_WM_TEMPLATE_INDEX" val="20195048"/>
  <p:tag name="KSO_WM_UNIT_LAYERLEVEL" val="1"/>
  <p:tag name="KSO_WM_TAG_VERSION" val="1.0"/>
  <p:tag name="KSO_WM_BEAUTIFY_FLAG" val="#wm#"/>
</p:tagLst>
</file>

<file path=ppt/tags/tag124.xml><?xml version="1.0" encoding="utf-8"?>
<p:tagLst xmlns:p="http://schemas.openxmlformats.org/presentationml/2006/main">
  <p:tag name="KSO_WM_UNIT_ADJUSTLAYOUT_ID" val="7"/>
  <p:tag name="KSO_WM_UNIT_COLOR_SCHEME_SHAPE_ID" val="7"/>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2"/>
  <p:tag name="KSO_WM_UNIT_ID" val="diagram20195048_1*i*2"/>
  <p:tag name="KSO_WM_TEMPLATE_CATEGORY" val="diagram"/>
  <p:tag name="KSO_WM_TEMPLATE_INDEX" val="20195048"/>
  <p:tag name="KSO_WM_UNIT_LAYERLEVEL" val="1"/>
  <p:tag name="KSO_WM_TAG_VERSION" val="1.0"/>
  <p:tag name="KSO_WM_BEAUTIFY_FLAG" val="#wm#"/>
</p:tagLst>
</file>

<file path=ppt/tags/tag125.xml><?xml version="1.0" encoding="utf-8"?>
<p:tagLst xmlns:p="http://schemas.openxmlformats.org/presentationml/2006/main">
  <p:tag name="KSO_WM_UNIT_ADJUSTLAYOUT_ID" val="8"/>
  <p:tag name="KSO_WM_UNIT_COLOR_SCHEME_SHAPE_ID" val="8"/>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3"/>
  <p:tag name="KSO_WM_UNIT_ID" val="diagram20195048_1*i*3"/>
  <p:tag name="KSO_WM_TEMPLATE_CATEGORY" val="diagram"/>
  <p:tag name="KSO_WM_TEMPLATE_INDEX" val="20195048"/>
  <p:tag name="KSO_WM_UNIT_LAYERLEVEL" val="1"/>
  <p:tag name="KSO_WM_TAG_VERSION" val="1.0"/>
  <p:tag name="KSO_WM_BEAUTIFY_FLAG" val="#wm#"/>
</p:tagLst>
</file>

<file path=ppt/tags/tag126.xml><?xml version="1.0" encoding="utf-8"?>
<p:tagLst xmlns:p="http://schemas.openxmlformats.org/presentationml/2006/main">
  <p:tag name="KSO_WM_UNIT_ADJUSTLAYOUT_ID" val="9"/>
  <p:tag name="KSO_WM_UNIT_COLOR_SCHEME_SHAPE_ID" val="9"/>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4"/>
  <p:tag name="KSO_WM_UNIT_ID" val="diagram20195048_1*i*4"/>
  <p:tag name="KSO_WM_TEMPLATE_CATEGORY" val="diagram"/>
  <p:tag name="KSO_WM_TEMPLATE_INDEX" val="20195048"/>
  <p:tag name="KSO_WM_UNIT_LAYERLEVEL" val="1"/>
  <p:tag name="KSO_WM_TAG_VERSION" val="1.0"/>
  <p:tag name="KSO_WM_BEAUTIFY_FLAG" val="#wm#"/>
</p:tagLst>
</file>

<file path=ppt/tags/tag127.xml><?xml version="1.0" encoding="utf-8"?>
<p:tagLst xmlns:p="http://schemas.openxmlformats.org/presentationml/2006/main">
  <p:tag name="KSO_WM_UNIT_ADJUSTLAYOUT_ID" val="20"/>
  <p:tag name="KSO_WM_UNIT_COLOR_SCHEME_SHAPE_ID" val="20"/>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20195048_1*i*5"/>
  <p:tag name="KSO_WM_TEMPLATE_CATEGORY" val="diagram"/>
  <p:tag name="KSO_WM_TEMPLATE_INDEX" val="20195048"/>
  <p:tag name="KSO_WM_UNIT_LAYERLEVEL" val="1"/>
  <p:tag name="KSO_WM_TAG_VERSION" val="1.0"/>
  <p:tag name="KSO_WM_BEAUTIFY_FLAG" val="#wm#"/>
</p:tagLst>
</file>

<file path=ppt/tags/tag128.xml><?xml version="1.0" encoding="utf-8"?>
<p:tagLst xmlns:p="http://schemas.openxmlformats.org/presentationml/2006/main">
  <p:tag name="KSO_WM_UNIT_ADJUSTLAYOUT_ID" val="22"/>
  <p:tag name="KSO_WM_UNIT_COLOR_SCHEME_SHAPE_ID" val="22"/>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6"/>
  <p:tag name="KSO_WM_UNIT_ID" val="diagram20195048_1*i*6"/>
  <p:tag name="KSO_WM_TEMPLATE_CATEGORY" val="diagram"/>
  <p:tag name="KSO_WM_TEMPLATE_INDEX" val="20195048"/>
  <p:tag name="KSO_WM_UNIT_LAYERLEVEL" val="1"/>
  <p:tag name="KSO_WM_TAG_VERSION" val="1.0"/>
  <p:tag name="KSO_WM_BEAUTIFY_FLAG" val="#wm#"/>
</p:tagLst>
</file>

<file path=ppt/tags/tag129.xml><?xml version="1.0" encoding="utf-8"?>
<p:tagLst xmlns:p="http://schemas.openxmlformats.org/presentationml/2006/main">
  <p:tag name="KSO_WM_UNIT_ADJUSTLAYOUT_ID" val="23"/>
  <p:tag name="KSO_WM_UNIT_COLOR_SCHEME_SHAPE_ID" val="23"/>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7"/>
  <p:tag name="KSO_WM_UNIT_ID" val="diagram20195048_1*i*7"/>
  <p:tag name="KSO_WM_TEMPLATE_CATEGORY" val="diagram"/>
  <p:tag name="KSO_WM_TEMPLATE_INDEX" val="2019504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743_5*l_h_i*1_1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30.xml><?xml version="1.0" encoding="utf-8"?>
<p:tagLst xmlns:p="http://schemas.openxmlformats.org/presentationml/2006/main">
  <p:tag name="KSO_WM_UNIT_ADJUSTLAYOUT_ID" val="10"/>
  <p:tag name="KSO_WM_UNIT_COLOR_SCHEME_SHAPE_ID" val="10"/>
  <p:tag name="KSO_WM_UNIT_COLOR_SCHEME_PARENT_PAGE" val="0_1"/>
  <p:tag name="KSO_WM_UNIT_RELATE_UNITID" val="diagram20195048_1*d*1"/>
  <p:tag name="KSO_WM_UNIT_PRESET_TEXT" val="© Gurame Presentation Template"/>
  <p:tag name="KSO_WM_UNIT_NOCLEAR" val="0"/>
  <p:tag name="KSO_WM_UNIT_VALUE" val="14"/>
  <p:tag name="KSO_WM_UNIT_HIGHLIGHT" val="0"/>
  <p:tag name="KSO_WM_UNIT_COMPATIBLE" val="0"/>
  <p:tag name="KSO_WM_UNIT_DIAGRAM_ISNUMVISUAL" val="0"/>
  <p:tag name="KSO_WM_UNIT_DIAGRAM_ISREFERUNIT" val="0"/>
  <p:tag name="KSO_WM_UNIT_TYPE" val="g"/>
  <p:tag name="KSO_WM_UNIT_INDEX" val="1"/>
  <p:tag name="KSO_WM_UNIT_ID" val="diagram20195048_1*g*1"/>
  <p:tag name="KSO_WM_TEMPLATE_CATEGORY" val="diagram"/>
  <p:tag name="KSO_WM_TEMPLATE_INDEX" val="20195048"/>
  <p:tag name="KSO_WM_UNIT_LAYERLEVEL" val="1"/>
  <p:tag name="KSO_WM_TAG_VERSION" val="1.0"/>
  <p:tag name="KSO_WM_BEAUTIFY_FLAG" val="#wm#"/>
</p:tagLst>
</file>

<file path=ppt/tags/tag131.xml><?xml version="1.0" encoding="utf-8"?>
<p:tagLst xmlns:p="http://schemas.openxmlformats.org/presentationml/2006/main">
  <p:tag name="KSO_WM_UNIT_ADJUSTLAYOUT_ID" val="15"/>
  <p:tag name="KSO_WM_UNIT_COLOR_SCHEME_SHAPE_ID" val="15"/>
  <p:tag name="KSO_WM_UNIT_COLOR_SCHEME_PARENT_PAGE" val="0_1"/>
  <p:tag name="KSO_WM_UNIT_ISCONTENTSTITLE" val="0"/>
  <p:tag name="KSO_WM_UNIT_ISNUMDGMTITLE" val="0"/>
  <p:tag name="KSO_WM_UNIT_PRESET_TEXT" val="前后双&#13;重刹车系统"/>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195048_1*a*1"/>
  <p:tag name="KSO_WM_TEMPLATE_CATEGORY" val="diagram"/>
  <p:tag name="KSO_WM_TEMPLATE_INDEX" val="20195048"/>
  <p:tag name="KSO_WM_UNIT_LAYERLEVEL" val="1"/>
  <p:tag name="KSO_WM_TAG_VERSION" val="1.0"/>
  <p:tag name="KSO_WM_BEAUTIFY_FLAG" val="#wm#"/>
</p:tagLst>
</file>

<file path=ppt/tags/tag132.xml><?xml version="1.0" encoding="utf-8"?>
<p:tagLst xmlns:p="http://schemas.openxmlformats.org/presentationml/2006/main">
  <p:tag name="KSO_WM_UNIT_ADJUSTLAYOUT_ID" val="16"/>
  <p:tag name="KSO_WM_UNIT_COLOR_SCHEME_SHAPE_ID" val="16"/>
  <p:tag name="KSO_WM_UNIT_COLOR_SCHEME_PARENT_PAGE" val="0_1"/>
  <p:tag name="KSO_WM_UNIT_SUBTYPE" val="a"/>
  <p:tag name="KSO_WM_UNIT_PRESET_TEXT" val="小米米家电动滑板车，搭载通风式碟刹系统和E-ABS防抱死系统，可实现高效制动快速反应，刹车距离短至4米，骑行安全更省心。"/>
  <p:tag name="KSO_WM_UNIT_NOCLEAR" val="0"/>
  <p:tag name="KSO_WM_UNIT_VALUE" val="66"/>
  <p:tag name="KSO_WM_UNIT_HIGHLIGHT" val="0"/>
  <p:tag name="KSO_WM_UNIT_COMPATIBLE" val="0"/>
  <p:tag name="KSO_WM_UNIT_DIAGRAM_ISNUMVISUAL" val="0"/>
  <p:tag name="KSO_WM_UNIT_DIAGRAM_ISREFERUNIT" val="0"/>
  <p:tag name="KSO_WM_UNIT_TYPE" val="f"/>
  <p:tag name="KSO_WM_UNIT_INDEX" val="1"/>
  <p:tag name="KSO_WM_UNIT_ID" val="diagram20195048_1*f*1"/>
  <p:tag name="KSO_WM_TEMPLATE_CATEGORY" val="diagram"/>
  <p:tag name="KSO_WM_TEMPLATE_INDEX" val="20195048"/>
  <p:tag name="KSO_WM_UNIT_LAYERLEVEL" val="1"/>
  <p:tag name="KSO_WM_TAG_VERSION" val="1.0"/>
  <p:tag name="KSO_WM_BEAUTIFY_FLAG" val="#wm#"/>
</p:tagLst>
</file>

<file path=ppt/tags/tag133.xml><?xml version="1.0" encoding="utf-8"?>
<p:tagLst xmlns:p="http://schemas.openxmlformats.org/presentationml/2006/main">
  <p:tag name="KSO_WM_BEAUTIFY_FLAG" val="#wm#"/>
  <p:tag name="KSO_WM_TEMPLATE_CATEGORY" val="diagram"/>
  <p:tag name="KSO_WM_TEMPLATE_INDEX" val="20195048"/>
  <p:tag name="KSO_WM_SLIDE_CONSTRAINT" val="%7b%22slideConstraint%22%3a%7b%22seriesAreas%22%3a%5b%5d%2c%22singleAreas%22%3a%5b%7b%22shapes%22%3a%5b6%5d%2c%22serialConstraintIndex%22%3a-1%2c%22areatextmark%22%3a0%2c%22pictureprocessmark%22%3a0%7d%5d%7d%7d"/>
  <p:tag name="KSO_WM_SLIDE_COLORSCHEME_VERSION" val="3.2"/>
  <p:tag name="KSO_WM_SLIDE_ID" val="diagram20195048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SLIDE_SIZE" val="980*460"/>
  <p:tag name="KSO_WM_SLIDE_POSITION" val="-21*52"/>
  <p:tag name="KSO_WM_TAG_VERSION" val="1.0"/>
  <p:tag name="KSO_WM_SLIDE_LAYOUT" val="a_d_f_g"/>
  <p:tag name="KSO_WM_SLIDE_LAYOUT_CNT" val="1_1_2_1"/>
</p:tagLst>
</file>

<file path=ppt/tags/tag134.xml><?xml version="1.0" encoding="utf-8"?>
<p:tagLst xmlns:p="http://schemas.openxmlformats.org/presentationml/2006/main">
  <p:tag name="REFSHAPE" val="172904852"/>
</p:tagLst>
</file>

<file path=ppt/tags/tag135.xml><?xml version="1.0" encoding="utf-8"?>
<p:tagLst xmlns:p="http://schemas.openxmlformats.org/presentationml/2006/main">
  <p:tag name="REFSHAPE" val="172806252"/>
</p:tagLst>
</file>

<file path=ppt/tags/tag136.xml><?xml version="1.0" encoding="utf-8"?>
<p:tagLst xmlns:p="http://schemas.openxmlformats.org/presentationml/2006/main">
  <p:tag name="REFSHAPE" val="172839300"/>
</p:tagLst>
</file>

<file path=ppt/tags/tag137.xml><?xml version="1.0" encoding="utf-8"?>
<p:tagLst xmlns:p="http://schemas.openxmlformats.org/presentationml/2006/main">
  <p:tag name="REFSHAPE" val="172813868"/>
</p:tagLst>
</file>

<file path=ppt/tags/tag138.xml><?xml version="1.0" encoding="utf-8"?>
<p:tagLst xmlns:p="http://schemas.openxmlformats.org/presentationml/2006/main">
  <p:tag name="REFSHAPE" val="172822708"/>
</p:tagLst>
</file>

<file path=ppt/tags/tag139.xml><?xml version="1.0" encoding="utf-8"?>
<p:tagLst xmlns:p="http://schemas.openxmlformats.org/presentationml/2006/main">
  <p:tag name="REFSHAPE" val="17284256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743_5*l_h_i*1_1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40.xml><?xml version="1.0" encoding="utf-8"?>
<p:tagLst xmlns:p="http://schemas.openxmlformats.org/presentationml/2006/main">
  <p:tag name="REFSHAPE" val="172802852"/>
</p:tagLst>
</file>

<file path=ppt/tags/tag141.xml><?xml version="1.0" encoding="utf-8"?>
<p:tagLst xmlns:p="http://schemas.openxmlformats.org/presentationml/2006/main">
  <p:tag name="REFSHAPE" val="172804212"/>
</p:tagLst>
</file>

<file path=ppt/tags/tag142.xml><?xml version="1.0" encoding="utf-8"?>
<p:tagLst xmlns:p="http://schemas.openxmlformats.org/presentationml/2006/main">
  <p:tag name="REFSHAPE" val="172830732"/>
</p:tagLst>
</file>

<file path=ppt/tags/tag143.xml><?xml version="1.0" encoding="utf-8"?>
<p:tagLst xmlns:p="http://schemas.openxmlformats.org/presentationml/2006/main">
  <p:tag name="REFSHAPE" val="172902948"/>
</p:tagLst>
</file>

<file path=ppt/tags/tag144.xml><?xml version="1.0" encoding="utf-8"?>
<p:tagLst xmlns:p="http://schemas.openxmlformats.org/presentationml/2006/main">
  <p:tag name="REFSHAPE" val="172886900"/>
</p:tagLst>
</file>

<file path=ppt/tags/tag145.xml><?xml version="1.0" encoding="utf-8"?>
<p:tagLst xmlns:p="http://schemas.openxmlformats.org/presentationml/2006/main">
  <p:tag name="REFSHAPE" val="172899956"/>
</p:tagLst>
</file>

<file path=ppt/tags/tag146.xml><?xml version="1.0" encoding="utf-8"?>
<p:tagLst xmlns:p="http://schemas.openxmlformats.org/presentationml/2006/main">
  <p:tag name="REFSHAPE" val="172903900"/>
</p:tagLst>
</file>

<file path=ppt/tags/tag147.xml><?xml version="1.0" encoding="utf-8"?>
<p:tagLst xmlns:p="http://schemas.openxmlformats.org/presentationml/2006/main">
  <p:tag name="REFSHAPE" val="172816996"/>
</p:tagLst>
</file>

<file path=ppt/tags/tag148.xml><?xml version="1.0" encoding="utf-8"?>
<p:tagLst xmlns:p="http://schemas.openxmlformats.org/presentationml/2006/main">
  <p:tag name="REFSHAPE" val="172919540"/>
</p:tagLst>
</file>

<file path=ppt/tags/tag149.xml><?xml version="1.0" encoding="utf-8"?>
<p:tagLst xmlns:p="http://schemas.openxmlformats.org/presentationml/2006/main">
  <p:tag name="REFSHAPE" val="17290281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43_5*l_h_i*1_1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50.xml><?xml version="1.0" encoding="utf-8"?>
<p:tagLst xmlns:p="http://schemas.openxmlformats.org/presentationml/2006/main">
  <p:tag name="REFSHAPE" val="172904852"/>
</p:tagLst>
</file>

<file path=ppt/tags/tag151.xml><?xml version="1.0" encoding="utf-8"?>
<p:tagLst xmlns:p="http://schemas.openxmlformats.org/presentationml/2006/main">
  <p:tag name="REFSHAPE" val="172919540"/>
</p:tagLst>
</file>

<file path=ppt/tags/tag152.xml><?xml version="1.0" encoding="utf-8"?>
<p:tagLst xmlns:p="http://schemas.openxmlformats.org/presentationml/2006/main">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201389_1*l_h_h_f*1_1_1_1"/>
  <p:tag name="KSO_WM_TEMPLATE_CATEGORY" val="diagram"/>
  <p:tag name="KSO_WM_TEMPLATE_INDEX" val="20201389"/>
  <p:tag name="KSO_WM_UNIT_LAYERLEVEL" val="1_1_1_1"/>
  <p:tag name="KSO_WM_TAG_VERSION" val="1.0"/>
  <p:tag name="KSO_WM_BEAUTIFY_FLAG" val="#wm#"/>
  <p:tag name="KSO_WM_UNIT_PRESET_TEXT" val="打造有机、绿色无公害品牌形象，积极推广优质、有机产品。满足消费者绿色健康的消费需求。"/>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201389_1*l_h_h_a*1_1_1_1"/>
  <p:tag name="KSO_WM_TEMPLATE_CATEGORY" val="diagram"/>
  <p:tag name="KSO_WM_TEMPLATE_INDEX" val="20201389"/>
  <p:tag name="KSO_WM_UNIT_LAYERLEVEL" val="1_1_1_1"/>
  <p:tag name="KSO_WM_TAG_VERSION" val="1.0"/>
  <p:tag name="KSO_WM_BEAUTIFY_FLAG" val="#wm#"/>
  <p:tag name="KSO_WM_UNIT_PRESET_TEXT" val="形象优化："/>
  <p:tag name="KSO_WM_UNIT_TEXT_FILL_FORE_SCHEMECOLOR_INDEX" val="5"/>
  <p:tag name="KSO_WM_UNIT_TEXT_FILL_TYPE" val="1"/>
  <p:tag name="KSO_WM_UNIT_USESOURCEFORMAT_APPLY" val="1"/>
</p:tagLst>
</file>

<file path=ppt/tags/tag154.xml><?xml version="1.0" encoding="utf-8"?>
<p:tagLst xmlns:p="http://schemas.openxmlformats.org/presentationml/2006/main">
  <p:tag name="KSO_WM_SLIDE_ID" val="diagram20201389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829.181*399.118"/>
  <p:tag name="KSO_WM_SLIDE_POSITION" val="81.7331*107.448"/>
  <p:tag name="KSO_WM_DIAGRAM_GROUP_CODE" val="l1-1"/>
  <p:tag name="KSO_WM_SLIDE_DIAGTYPE" val="l"/>
  <p:tag name="KSO_WM_TAG_VERSION" val="1.0"/>
  <p:tag name="KSO_WM_BEAUTIFY_FLAG" val="#wm#"/>
  <p:tag name="KSO_WM_TEMPLATE_CATEGORY" val="diagram"/>
  <p:tag name="KSO_WM_TEMPLATE_INDEX" val="20201389"/>
  <p:tag name="KSO_WM_SLIDE_LAYOUT" val="a_b_l"/>
  <p:tag name="KSO_WM_SLIDE_LAYOUT_CNT" val="1_1_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3509_5*m_h_i*1_2_1"/>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Lst>
</file>

<file path=ppt/tags/tag156.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3509_5*m_h_a*1_2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93509_5*m_h_i*1_4_1"/>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Lst>
</file>

<file path=ppt/tags/tag158.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193509_5*m_h_f*1_4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159.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93509_5*m_h_a*1_4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743_5*l_h_i*1_1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20193509_5*m_h_i*1_6_1"/>
  <p:tag name="KSO_WM_TEMPLATE_CATEGORY" val="diagram"/>
  <p:tag name="KSO_WM_TEMPLATE_INDEX" val="20193509"/>
  <p:tag name="KSO_WM_UNIT_LAYERLEVEL" val="1_1_1"/>
  <p:tag name="KSO_WM_TAG_VERSION" val="1.0"/>
  <p:tag name="KSO_WM_BEAUTIFY_FLAG" val="#wm#"/>
  <p:tag name="KSO_WM_UNIT_LINE_FORE_SCHEMECOLOR_INDEX" val="10"/>
  <p:tag name="KSO_WM_UNIT_LINE_FILL_TYPE"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3509_5*m_h_i*1_1_2"/>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Lst>
</file>

<file path=ppt/tags/tag162.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3509_5*m_h_a*1_1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3509_5*m_h_i*1_3_1"/>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193509_5*m_h_i*1_5_1"/>
  <p:tag name="KSO_WM_TEMPLATE_CATEGORY" val="diagram"/>
  <p:tag name="KSO_WM_TEMPLATE_INDEX" val="20193509"/>
  <p:tag name="KSO_WM_UNIT_LAYERLEVEL" val="1_1_1"/>
  <p:tag name="KSO_WM_TAG_VERSION" val="1.0"/>
  <p:tag name="KSO_WM_BEAUTIFY_FLAG" val="#wm#"/>
  <p:tag name="KSO_WM_UNIT_LINE_FORE_SCHEMECOLOR_INDEX" val="9"/>
  <p:tag name="KSO_WM_UNIT_LINE_FILL_TYPE"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3509_5*m_h_i*1_2_2"/>
  <p:tag name="KSO_WM_TEMPLATE_CATEGORY" val="diagram"/>
  <p:tag name="KSO_WM_TEMPLATE_INDEX" val="20193509"/>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20193509_5*m_h_i*1_5_2"/>
  <p:tag name="KSO_WM_TEMPLATE_CATEGORY" val="diagram"/>
  <p:tag name="KSO_WM_TEMPLATE_INDEX" val="20193509"/>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193509_5*m_h_i*1_6_2"/>
  <p:tag name="KSO_WM_TEMPLATE_CATEGORY" val="diagram"/>
  <p:tag name="KSO_WM_TEMPLATE_INDEX" val="20193509"/>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3509_5*m_h_i*1_2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13"/>
  <p:tag name="KSO_WM_UNIT_TEXT_FILL_TYPE"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193509_5*m_h_i*1_2_4"/>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743_5*l_h_i*1_1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3509_5*m_h_i*1_3_2"/>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13"/>
  <p:tag name="KSO_WM_UNIT_TEXT_FILL_TYPE"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3509_5*m_h_i*1_3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13"/>
  <p:tag name="KSO_WM_UNIT_TEXT_FILL_TYPE"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93509_5*m_h_i*1_4_2"/>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13"/>
  <p:tag name="KSO_WM_UNIT_TEXT_FILL_TYPE"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93509_5*m_h_i*1_4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13"/>
  <p:tag name="KSO_WM_UNIT_TEXT_FILL_TYPE"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3509_5*m_h_i*1_1_1"/>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3509_5*m_h_i*1_1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20193509_5*m_h_i*1_6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10"/>
  <p:tag name="KSO_WM_UNIT_LINE_FILL_TYPE" val="2"/>
  <p:tag name="KSO_WM_UNIT_TEXT_FILL_FORE_SCHEMECOLOR_INDEX" val="13"/>
  <p:tag name="KSO_WM_UNIT_TEXT_FILL_TYPE"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4"/>
  <p:tag name="KSO_WM_UNIT_ID" val="diagram20193509_5*m_h_i*1_6_4"/>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10"/>
  <p:tag name="KSO_WM_UNIT_LINE_FILL_TYPE" val="2"/>
  <p:tag name="KSO_WM_UNIT_TEXT_FILL_FORE_SCHEMECOLOR_INDEX" val="13"/>
  <p:tag name="KSO_WM_UNIT_TEXT_FILL_TYPE"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20193509_5*m_h_i*1_5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9"/>
  <p:tag name="KSO_WM_UNIT_LINE_FILL_TYPE" val="2"/>
  <p:tag name="KSO_WM_UNIT_TEXT_FILL_FORE_SCHEMECOLOR_INDEX" val="13"/>
  <p:tag name="KSO_WM_UNIT_TEXT_FILL_TYPE"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4"/>
  <p:tag name="KSO_WM_UNIT_ID" val="diagram20193509_5*m_h_i*1_5_4"/>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9"/>
  <p:tag name="KSO_WM_UNIT_LINE_FILL_TYPE" val="2"/>
  <p:tag name="KSO_WM_UNIT_TEXT_FILL_FORE_SCHEMECOLOR_INDEX" val="13"/>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743_5*l_h_i*1_1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193509_5*m_h_i*1_3_4"/>
  <p:tag name="KSO_WM_TEMPLATE_CATEGORY" val="diagram"/>
  <p:tag name="KSO_WM_TEMPLATE_INDEX" val="2019350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193509_5*m_h_i*1_4_4"/>
  <p:tag name="KSO_WM_TEMPLATE_CATEGORY" val="diagram"/>
  <p:tag name="KSO_WM_TEMPLATE_INDEX" val="2019350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193509_5*m_h_i*1_1_4"/>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193509_5*m_h_i*1_2_5"/>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193509_5*m_h_i*1_2_6"/>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193509_5*m_h_i*1_3_5"/>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193509_5*m_h_i*1_3_6"/>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193509_5*m_h_i*1_4_5"/>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193509_5*m_h_i*1_4_6"/>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5"/>
  <p:tag name="KSO_WM_UNIT_ID" val="diagram20193509_5*m_h_i*1_5_5"/>
  <p:tag name="KSO_WM_TEMPLATE_CATEGORY" val="diagram"/>
  <p:tag name="KSO_WM_TEMPLATE_INDEX" val="20193509"/>
  <p:tag name="KSO_WM_UNIT_LAYERLEVEL" val="1_1_1"/>
  <p:tag name="KSO_WM_TAG_VERSION" val="1.0"/>
  <p:tag name="KSO_WM_BEAUTIFY_FLAG" val="#wm#"/>
  <p:tag name="KSO_WM_UNIT_LINE_FORE_SCHEMECOLOR_INDEX" val="9"/>
  <p:tag name="KSO_WM_UNIT_LINE_FILL_TYPE"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743_5*l_h_i*1_1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5"/>
  <p:tag name="KSO_WM_UNIT_ID" val="diagram20193509_5*m_h_i*1_6_5"/>
  <p:tag name="KSO_WM_TEMPLATE_CATEGORY" val="diagram"/>
  <p:tag name="KSO_WM_TEMPLATE_INDEX" val="20193509"/>
  <p:tag name="KSO_WM_UNIT_LAYERLEVEL" val="1_1_1"/>
  <p:tag name="KSO_WM_TAG_VERSION" val="1.0"/>
  <p:tag name="KSO_WM_BEAUTIFY_FLAG" val="#wm#"/>
  <p:tag name="KSO_WM_UNIT_LINE_FORE_SCHEMECOLOR_INDEX" val="10"/>
  <p:tag name="KSO_WM_UNIT_LINE_FILL_TYPE"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6"/>
  <p:tag name="KSO_WM_UNIT_ID" val="diagram20193509_5*m_h_i*1_6_6"/>
  <p:tag name="KSO_WM_TEMPLATE_CATEGORY" val="diagram"/>
  <p:tag name="KSO_WM_TEMPLATE_INDEX" val="20193509"/>
  <p:tag name="KSO_WM_UNIT_LAYERLEVEL" val="1_1_1"/>
  <p:tag name="KSO_WM_TAG_VERSION" val="1.0"/>
  <p:tag name="KSO_WM_BEAUTIFY_FLAG" val="#wm#"/>
  <p:tag name="KSO_WM_UNIT_LINE_FORE_SCHEMECOLOR_INDEX" val="10"/>
  <p:tag name="KSO_WM_UNIT_LINE_FILL_TYPE"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6"/>
  <p:tag name="KSO_WM_UNIT_ID" val="diagram20193509_5*m_h_i*1_5_6"/>
  <p:tag name="KSO_WM_TEMPLATE_CATEGORY" val="diagram"/>
  <p:tag name="KSO_WM_TEMPLATE_INDEX" val="20193509"/>
  <p:tag name="KSO_WM_UNIT_LAYERLEVEL" val="1_1_1"/>
  <p:tag name="KSO_WM_TAG_VERSION" val="1.0"/>
  <p:tag name="KSO_WM_BEAUTIFY_FLAG" val="#wm#"/>
  <p:tag name="KSO_WM_UNIT_LINE_FORE_SCHEMECOLOR_INDEX" val="9"/>
  <p:tag name="KSO_WM_UNIT_LINE_FILL_TYPE"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193509_5*m_h_i*1_1_5"/>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Lst>
</file>

<file path=ppt/tags/tag194.xml><?xml version="1.0" encoding="utf-8"?>
<p:tagLst xmlns:p="http://schemas.openxmlformats.org/presentationml/2006/main">
  <p:tag name="KSO_WM_TAG_VERSION" val="1.0"/>
  <p:tag name="KSO_WM_TEMPLATE_CATEGORY" val="diagram"/>
  <p:tag name="KSO_WM_TEMPLATE_INDEX" val="20188463"/>
  <p:tag name="KSO_WM_UNIT_ID" val="diagram20188463_3*q_h_i*1_5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7"/>
  <p:tag name="KSO_WM_UNIT_COLOR_SCHEME_PARENT_PAGE" val="0_3"/>
  <p:tag name="KSO_WM_DIAGRAM_GROUP_CODE" val="q1-1"/>
  <p:tag name="KSO_WM_UNIT_TYPE" val="q_h_i"/>
  <p:tag name="KSO_WM_UNIT_INDEX" val="1_5_1"/>
  <p:tag name="KSO_WM_UNIT_FILL_FORE_SCHEMECOLOR_INDEX" val="9"/>
  <p:tag name="KSO_WM_UNIT_FILL_TYPE" val="1"/>
  <p:tag name="KSO_WM_UNIT_TEXT_FILL_FORE_SCHEMECOLOR_INDEX" val="13"/>
  <p:tag name="KSO_WM_UNIT_TEXT_FILL_TYPE" val="1"/>
  <p:tag name="KSO_WM_UNIT_USESOURCEFORMAT_APPLY" val="1"/>
</p:tagLst>
</file>

<file path=ppt/tags/tag195.xml><?xml version="1.0" encoding="utf-8"?>
<p:tagLst xmlns:p="http://schemas.openxmlformats.org/presentationml/2006/main">
  <p:tag name="KSO_WM_TAG_VERSION" val="1.0"/>
  <p:tag name="KSO_WM_TEMPLATE_CATEGORY" val="diagram"/>
  <p:tag name="KSO_WM_TEMPLATE_INDEX" val="20188463"/>
  <p:tag name="KSO_WM_UNIT_ID" val="diagram20188463_3*q_h_i*1_5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5_2"/>
  <p:tag name="KSO_WM_UNIT_FILL_FORE_SCHEMECOLOR_INDEX" val="9"/>
  <p:tag name="KSO_WM_UNIT_FILL_TYPE" val="1"/>
  <p:tag name="KSO_WM_UNIT_TEXT_FILL_FORE_SCHEMECOLOR_INDEX" val="13"/>
  <p:tag name="KSO_WM_UNIT_TEXT_FILL_TYPE" val="1"/>
  <p:tag name="KSO_WM_UNIT_USESOURCEFORMAT_APPLY" val="1"/>
</p:tagLst>
</file>

<file path=ppt/tags/tag196.xml><?xml version="1.0" encoding="utf-8"?>
<p:tagLst xmlns:p="http://schemas.openxmlformats.org/presentationml/2006/main">
  <p:tag name="KSO_WM_TAG_VERSION" val="1.0"/>
  <p:tag name="KSO_WM_TEMPLATE_CATEGORY" val="diagram"/>
  <p:tag name="KSO_WM_TEMPLATE_INDEX" val="20188463"/>
  <p:tag name="KSO_WM_UNIT_ID" val="diagram20188463_3*q_h_i*1_1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7"/>
  <p:tag name="KSO_WM_UNIT_COLOR_SCHEME_PARENT_PAGE" val="0_3"/>
  <p:tag name="KSO_WM_DIAGRAM_GROUP_CODE" val="q1-1"/>
  <p:tag name="KSO_WM_UNIT_TYPE" val="q_h_i"/>
  <p:tag name="KSO_WM_UNIT_INDEX" val="1_1_1"/>
  <p:tag name="KSO_WM_UNIT_FILL_FORE_SCHEMECOLOR_INDEX" val="5"/>
  <p:tag name="KSO_WM_UNIT_FILL_TYPE" val="1"/>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KSO_WM_TAG_VERSION" val="1.0"/>
  <p:tag name="KSO_WM_TEMPLATE_CATEGORY" val="diagram"/>
  <p:tag name="KSO_WM_TEMPLATE_INDEX" val="20188463"/>
  <p:tag name="KSO_WM_UNIT_ID" val="diagram20188463_3*q_h_i*1_1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1_2"/>
  <p:tag name="KSO_WM_UNIT_FILL_FORE_SCHEMECOLOR_INDEX" val="5"/>
  <p:tag name="KSO_WM_UNIT_FILL_TYPE" val="1"/>
  <p:tag name="KSO_WM_UNIT_TEXT_FILL_FORE_SCHEMECOLOR_INDEX" val="13"/>
  <p:tag name="KSO_WM_UNIT_TEXT_FILL_TYPE" val="1"/>
  <p:tag name="KSO_WM_UNIT_USESOURCEFORMAT_APPLY" val="1"/>
</p:tagLst>
</file>

<file path=ppt/tags/tag198.xml><?xml version="1.0" encoding="utf-8"?>
<p:tagLst xmlns:p="http://schemas.openxmlformats.org/presentationml/2006/main">
  <p:tag name="KSO_WM_TAG_VERSION" val="1.0"/>
  <p:tag name="KSO_WM_TEMPLATE_CATEGORY" val="diagram"/>
  <p:tag name="KSO_WM_TEMPLATE_INDEX" val="20188463"/>
  <p:tag name="KSO_WM_UNIT_ID" val="diagram20188463_3*q_h_x*1_1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11"/>
  <p:tag name="KSO_WM_UNIT_COLOR_SCHEME_PARENT_PAGE" val="0_3"/>
  <p:tag name="KSO_WM_UNIT_VALUE" val="110*75"/>
  <p:tag name="KSO_WM_DIAGRAM_GROUP_CODE" val="q1-1"/>
  <p:tag name="KSO_WM_UNIT_TYPE" val="q_h_x"/>
  <p:tag name="KSO_WM_UNIT_INDEX" val="1_1_1"/>
  <p:tag name="KSO_WM_UNIT_FILL_FORE_SCHEMECOLOR_INDEX" val="14"/>
  <p:tag name="KSO_WM_UNIT_FILL_TYPE" val="1"/>
  <p:tag name="KSO_WM_UNIT_TEXT_FILL_FORE_SCHEMECOLOR_INDEX" val="13"/>
  <p:tag name="KSO_WM_UNIT_TEXT_FILL_TYPE" val="1"/>
  <p:tag name="KSO_WM_UNIT_USESOURCEFORMAT_APPLY" val="1"/>
</p:tagLst>
</file>

<file path=ppt/tags/tag199.xml><?xml version="1.0" encoding="utf-8"?>
<p:tagLst xmlns:p="http://schemas.openxmlformats.org/presentationml/2006/main">
  <p:tag name="KSO_WM_TAG_VERSION" val="1.0"/>
  <p:tag name="KSO_WM_TEMPLATE_CATEGORY" val="diagram"/>
  <p:tag name="KSO_WM_TEMPLATE_INDEX" val="20188463"/>
  <p:tag name="KSO_WM_UNIT_ID" val="diagram20188463_3*q_h_i*1_2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7"/>
  <p:tag name="KSO_WM_UNIT_COLOR_SCHEME_PARENT_PAGE" val="0_3"/>
  <p:tag name="KSO_WM_DIAGRAM_GROUP_CODE" val="q1-1"/>
  <p:tag name="KSO_WM_UNIT_TYPE" val="q_h_i"/>
  <p:tag name="KSO_WM_UNIT_INDEX" val="1_2_1"/>
  <p:tag name="KSO_WM_UNIT_FILL_FORE_SCHEMECOLOR_INDEX" val="6"/>
  <p:tag name="KSO_WM_UNIT_FILL_TYPE" val="1"/>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REFSHAPE" val="-1799256196"/>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743_5*l_h_i*1_1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200.xml><?xml version="1.0" encoding="utf-8"?>
<p:tagLst xmlns:p="http://schemas.openxmlformats.org/presentationml/2006/main">
  <p:tag name="KSO_WM_TAG_VERSION" val="1.0"/>
  <p:tag name="KSO_WM_TEMPLATE_CATEGORY" val="diagram"/>
  <p:tag name="KSO_WM_TEMPLATE_INDEX" val="20188463"/>
  <p:tag name="KSO_WM_UNIT_ID" val="diagram20188463_3*q_h_i*1_2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2_2"/>
  <p:tag name="KSO_WM_UNIT_FILL_FORE_SCHEMECOLOR_INDEX" val="6"/>
  <p:tag name="KSO_WM_UNIT_FILL_TYPE" val="1"/>
  <p:tag name="KSO_WM_UNIT_TEXT_FILL_FORE_SCHEMECOLOR_INDEX" val="13"/>
  <p:tag name="KSO_WM_UNIT_TEXT_FILL_TYPE" val="1"/>
  <p:tag name="KSO_WM_UNIT_USESOURCEFORMAT_APPLY" val="1"/>
</p:tagLst>
</file>

<file path=ppt/tags/tag201.xml><?xml version="1.0" encoding="utf-8"?>
<p:tagLst xmlns:p="http://schemas.openxmlformats.org/presentationml/2006/main">
  <p:tag name="KSO_WM_TAG_VERSION" val="1.0"/>
  <p:tag name="KSO_WM_TEMPLATE_CATEGORY" val="diagram"/>
  <p:tag name="KSO_WM_TEMPLATE_INDEX" val="20188463"/>
  <p:tag name="KSO_WM_UNIT_ID" val="diagram20188463_3*q_h_i*1_3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7"/>
  <p:tag name="KSO_WM_UNIT_COLOR_SCHEME_PARENT_PAGE" val="0_3"/>
  <p:tag name="KSO_WM_DIAGRAM_GROUP_CODE" val="q1-1"/>
  <p:tag name="KSO_WM_UNIT_TYPE" val="q_h_i"/>
  <p:tag name="KSO_WM_UNIT_INDEX" val="1_3_1"/>
  <p:tag name="KSO_WM_UNIT_FILL_FORE_SCHEMECOLOR_INDEX" val="7"/>
  <p:tag name="KSO_WM_UNIT_FILL_TYPE" val="1"/>
  <p:tag name="KSO_WM_UNIT_TEXT_FILL_FORE_SCHEMECOLOR_INDEX" val="13"/>
  <p:tag name="KSO_WM_UNIT_TEXT_FILL_TYPE" val="1"/>
  <p:tag name="KSO_WM_UNIT_USESOURCEFORMAT_APPLY" val="1"/>
</p:tagLst>
</file>

<file path=ppt/tags/tag202.xml><?xml version="1.0" encoding="utf-8"?>
<p:tagLst xmlns:p="http://schemas.openxmlformats.org/presentationml/2006/main">
  <p:tag name="KSO_WM_TAG_VERSION" val="1.0"/>
  <p:tag name="KSO_WM_TEMPLATE_CATEGORY" val="diagram"/>
  <p:tag name="KSO_WM_TEMPLATE_INDEX" val="20188463"/>
  <p:tag name="KSO_WM_UNIT_ID" val="diagram20188463_3*q_h_i*1_3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3_2"/>
  <p:tag name="KSO_WM_UNIT_FILL_FORE_SCHEMECOLOR_INDEX" val="7"/>
  <p:tag name="KSO_WM_UNIT_FILL_TYPE" val="1"/>
  <p:tag name="KSO_WM_UNIT_TEXT_FILL_FORE_SCHEMECOLOR_INDEX" val="13"/>
  <p:tag name="KSO_WM_UNIT_TEXT_FILL_TYPE" val="1"/>
  <p:tag name="KSO_WM_UNIT_USESOURCEFORMAT_APPLY" val="1"/>
</p:tagLst>
</file>

<file path=ppt/tags/tag203.xml><?xml version="1.0" encoding="utf-8"?>
<p:tagLst xmlns:p="http://schemas.openxmlformats.org/presentationml/2006/main">
  <p:tag name="KSO_WM_TAG_VERSION" val="1.0"/>
  <p:tag name="KSO_WM_TEMPLATE_CATEGORY" val="diagram"/>
  <p:tag name="KSO_WM_TEMPLATE_INDEX" val="20188463"/>
  <p:tag name="KSO_WM_UNIT_ID" val="diagram20188463_3*q_h_i*1_4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7"/>
  <p:tag name="KSO_WM_UNIT_COLOR_SCHEME_PARENT_PAGE" val="0_3"/>
  <p:tag name="KSO_WM_DIAGRAM_GROUP_CODE" val="q1-1"/>
  <p:tag name="KSO_WM_UNIT_TYPE" val="q_h_i"/>
  <p:tag name="KSO_WM_UNIT_INDEX" val="1_4_1"/>
  <p:tag name="KSO_WM_UNIT_FILL_FORE_SCHEMECOLOR_INDEX" val="8"/>
  <p:tag name="KSO_WM_UNIT_FILL_TYPE" val="1"/>
  <p:tag name="KSO_WM_UNIT_TEXT_FILL_FORE_SCHEMECOLOR_INDEX" val="13"/>
  <p:tag name="KSO_WM_UNIT_TEXT_FILL_TYPE" val="1"/>
  <p:tag name="KSO_WM_UNIT_USESOURCEFORMAT_APPLY" val="1"/>
</p:tagLst>
</file>

<file path=ppt/tags/tag204.xml><?xml version="1.0" encoding="utf-8"?>
<p:tagLst xmlns:p="http://schemas.openxmlformats.org/presentationml/2006/main">
  <p:tag name="KSO_WM_TAG_VERSION" val="1.0"/>
  <p:tag name="KSO_WM_TEMPLATE_CATEGORY" val="diagram"/>
  <p:tag name="KSO_WM_TEMPLATE_INDEX" val="20188463"/>
  <p:tag name="KSO_WM_UNIT_ID" val="diagram20188463_3*q_h_i*1_4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4_2"/>
  <p:tag name="KSO_WM_UNIT_FILL_FORE_SCHEMECOLOR_INDEX" val="8"/>
  <p:tag name="KSO_WM_UNIT_FILL_TYPE" val="1"/>
  <p:tag name="KSO_WM_UNIT_TEXT_FILL_FORE_SCHEMECOLOR_INDEX" val="13"/>
  <p:tag name="KSO_WM_UNIT_TEXT_FILL_TYPE" val="1"/>
  <p:tag name="KSO_WM_UNIT_USESOURCEFORMAT_APPLY" val="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3*q_h_i*1_1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1_3"/>
  <p:tag name="KSO_WM_UNIT_LINE_FORE_SCHEMECOLOR_INDEX" val="13"/>
  <p:tag name="KSO_WM_UNIT_LINE_FILL_TYPE" val="2"/>
  <p:tag name="KSO_WM_UNIT_TEXT_FILL_FORE_SCHEMECOLOR_INDEX" val="2"/>
  <p:tag name="KSO_WM_UNIT_TEXT_FILL_TYPE" val="1"/>
  <p:tag name="KSO_WM_UNIT_USESOURCEFORMAT_APPLY"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3*q_h_i*1_2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2_3"/>
  <p:tag name="KSO_WM_UNIT_LINE_FORE_SCHEMECOLOR_INDEX" val="13"/>
  <p:tag name="KSO_WM_UNIT_LINE_FILL_TYPE" val="2"/>
  <p:tag name="KSO_WM_UNIT_TEXT_FILL_FORE_SCHEMECOLOR_INDEX" val="2"/>
  <p:tag name="KSO_WM_UNIT_TEXT_FILL_TYPE" val="1"/>
  <p:tag name="KSO_WM_UNIT_USESOURCEFORMAT_APPLY"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3*q_h_i*1_3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3_3"/>
  <p:tag name="KSO_WM_UNIT_LINE_FORE_SCHEMECOLOR_INDEX" val="13"/>
  <p:tag name="KSO_WM_UNIT_LINE_FILL_TYPE" val="2"/>
  <p:tag name="KSO_WM_UNIT_TEXT_FILL_FORE_SCHEMECOLOR_INDEX" val="2"/>
  <p:tag name="KSO_WM_UNIT_TEXT_FILL_TYPE" val="1"/>
  <p:tag name="KSO_WM_UNIT_USESOURCEFORMAT_APPLY"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3*q_h_i*1_4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4_3"/>
  <p:tag name="KSO_WM_UNIT_LINE_FORE_SCHEMECOLOR_INDEX" val="13"/>
  <p:tag name="KSO_WM_UNIT_LINE_FILL_TYPE" val="2"/>
  <p:tag name="KSO_WM_UNIT_TEXT_FILL_FORE_SCHEMECOLOR_INDEX" val="2"/>
  <p:tag name="KSO_WM_UNIT_TEXT_FILL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3*q_h_i*1_5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5_3"/>
  <p:tag name="KSO_WM_UNIT_LINE_FORE_SCHEMECOLOR_INDEX" val="13"/>
  <p:tag name="KSO_WM_UNIT_LINE_FILL_TYPE" val="2"/>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743_5*l_h_i*1_1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210.xml><?xml version="1.0" encoding="utf-8"?>
<p:tagLst xmlns:p="http://schemas.openxmlformats.org/presentationml/2006/main">
  <p:tag name="KSO_WM_TAG_VERSION" val="1.0"/>
  <p:tag name="KSO_WM_TEMPLATE_CATEGORY" val="diagram"/>
  <p:tag name="KSO_WM_TEMPLATE_INDEX" val="20188463"/>
  <p:tag name="KSO_WM_UNIT_ID" val="diagram20188463_3*q_h_x*1_5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13"/>
  <p:tag name="KSO_WM_UNIT_COLOR_SCHEME_PARENT_PAGE" val="0_3"/>
  <p:tag name="KSO_WM_UNIT_VALUE" val="94*100"/>
  <p:tag name="KSO_WM_DIAGRAM_GROUP_CODE" val="q1-1"/>
  <p:tag name="KSO_WM_UNIT_TYPE" val="q_h_x"/>
  <p:tag name="KSO_WM_UNIT_INDEX" val="1_5_1"/>
  <p:tag name="KSO_WM_UNIT_FILL_FORE_SCHEMECOLOR_INDEX" val="14"/>
  <p:tag name="KSO_WM_UNIT_FILL_TYPE" val="1"/>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3*q_h_x*1_4_1"/>
  <p:tag name="KSO_WM_TEMPLATE_CATEGORY" val="diagram"/>
  <p:tag name="KSO_WM_TEMPLATE_INDEX" val="20188463"/>
  <p:tag name="KSO_WM_UNIT_LAYERLEVEL" val="1_1_1"/>
  <p:tag name="KSO_WM_TAG_VERSION" val="1.0"/>
  <p:tag name="KSO_WM_BEAUTIFY_FLAG" val="#wm#"/>
  <p:tag name="KSO_WM_UNIT_COLOR_SCHEME_SHAPE_ID" val="43"/>
  <p:tag name="KSO_WM_UNIT_COLOR_SCHEME_PARENT_PAGE" val="0_3"/>
  <p:tag name="KSO_WM_UNIT_VALUE" val="95*87"/>
  <p:tag name="KSO_WM_DIAGRAM_GROUP_CODE" val="q1-1"/>
  <p:tag name="KSO_WM_UNIT_TYPE" val="q_h_x"/>
  <p:tag name="KSO_WM_UNIT_INDEX" val="1_4_1"/>
  <p:tag name="KSO_WM_UNIT_FILL_FORE_SCHEMECOLOR_INDEX" val="14"/>
  <p:tag name="KSO_WM_UNIT_FILL_TYPE" val="1"/>
  <p:tag name="KSO_WM_UNIT_TEXT_FILL_FORE_SCHEMECOLOR_INDEX" val="2"/>
  <p:tag name="KSO_WM_UNIT_TEXT_FILL_TYPE" val="1"/>
  <p:tag name="KSO_WM_UNIT_USESOURCEFORMAT_APPLY"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3*q_h_x*1_3_1"/>
  <p:tag name="KSO_WM_TEMPLATE_CATEGORY" val="diagram"/>
  <p:tag name="KSO_WM_TEMPLATE_INDEX" val="20188463"/>
  <p:tag name="KSO_WM_UNIT_LAYERLEVEL" val="1_1_1"/>
  <p:tag name="KSO_WM_TAG_VERSION" val="1.0"/>
  <p:tag name="KSO_WM_BEAUTIFY_FLAG" val="#wm#"/>
  <p:tag name="KSO_WM_UNIT_COLOR_SCHEME_SHAPE_ID" val="76"/>
  <p:tag name="KSO_WM_UNIT_COLOR_SCHEME_PARENT_PAGE" val="0_3"/>
  <p:tag name="KSO_WM_UNIT_VALUE" val="103*92"/>
  <p:tag name="KSO_WM_DIAGRAM_GROUP_CODE" val="q1-1"/>
  <p:tag name="KSO_WM_UNIT_TYPE" val="q_h_x"/>
  <p:tag name="KSO_WM_UNIT_INDEX" val="1_3_1"/>
  <p:tag name="KSO_WM_UNIT_FILL_FORE_SCHEMECOLOR_INDEX" val="14"/>
  <p:tag name="KSO_WM_UNIT_FILL_TYPE" val="1"/>
  <p:tag name="KSO_WM_UNIT_TEXT_FILL_FORE_SCHEMECOLOR_INDEX" val="2"/>
  <p:tag name="KSO_WM_UNIT_TEXT_FILL_TYPE" val="1"/>
  <p:tag name="KSO_WM_UNIT_USESOURCEFORMAT_APPLY" val="1"/>
</p:tagLst>
</file>

<file path=ppt/tags/tag213.xml><?xml version="1.0" encoding="utf-8"?>
<p:tagLst xmlns:p="http://schemas.openxmlformats.org/presentationml/2006/main">
  <p:tag name="KSO_WM_TAG_VERSION" val="1.0"/>
  <p:tag name="KSO_WM_TEMPLATE_CATEGORY" val="diagram"/>
  <p:tag name="KSO_WM_TEMPLATE_INDEX" val="20188463"/>
  <p:tag name="KSO_WM_UNIT_ID" val="diagram20188463_3*q_h_x*1_2_1"/>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12"/>
  <p:tag name="KSO_WM_UNIT_COLOR_SCHEME_PARENT_PAGE" val="0_3"/>
  <p:tag name="KSO_WM_UNIT_VALUE" val="99*92"/>
  <p:tag name="KSO_WM_DIAGRAM_GROUP_CODE" val="q1-1"/>
  <p:tag name="KSO_WM_UNIT_TYPE" val="q_h_x"/>
  <p:tag name="KSO_WM_UNIT_INDEX" val="1_2_1"/>
  <p:tag name="KSO_WM_UNIT_FILL_FORE_SCHEMECOLOR_INDEX" val="14"/>
  <p:tag name="KSO_WM_UNIT_FILL_TYPE" val="1"/>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TAG_VERSION" val="1.0"/>
  <p:tag name="KSO_WM_TEMPLATE_CATEGORY" val="diagram"/>
  <p:tag name="KSO_WM_TEMPLATE_INDEX" val="20188463"/>
  <p:tag name="KSO_WM_UNIT_ID" val="diagram20188463_3*q_h_a*1_1_1"/>
  <p:tag name="KSO_WM_UNIT_LAYERLEVEL" val="1_1_1"/>
  <p:tag name="KSO_WM_UNIT_HIGHLIGHT" val="0"/>
  <p:tag name="KSO_WM_UNIT_COMPATIBLE" val="0"/>
  <p:tag name="KSO_WM_BEAUTIFY_FLAG" val="#wm#"/>
  <p:tag name="KSO_WM_UNIT_ISCONTENTSTITLE" val="0"/>
  <p:tag name="KSO_WM_UNIT_DIAGRAM_ISNUMVISUAL" val="0"/>
  <p:tag name="KSO_WM_UNIT_DIAGRAM_ISREFERUNIT" val="0"/>
  <p:tag name="KSO_WM_UNIT_COLOR_SCHEME_SHAPE_ID" val="27"/>
  <p:tag name="KSO_WM_UNIT_COLOR_SCHEME_PARENT_PAGE" val="0_3"/>
  <p:tag name="KSO_WM_UNIT_NOCLEAR" val="0"/>
  <p:tag name="KSO_WM_UNIT_PRESET_TEXT" val="添加标题"/>
  <p:tag name="KSO_WM_UNIT_VALUE" val="11"/>
  <p:tag name="KSO_WM_DIAGRAM_GROUP_CODE" val="q1-1"/>
  <p:tag name="KSO_WM_UNIT_TYPE" val="q_h_a"/>
  <p:tag name="KSO_WM_UNIT_INDEX" val="1_1_1"/>
  <p:tag name="KSO_WM_UNIT_TEXT_FILL_FORE_SCHEMECOLOR_INDEX" val="5"/>
  <p:tag name="KSO_WM_UNIT_TEXT_FILL_TYPE" val="1"/>
  <p:tag name="KSO_WM_UNIT_USESOURCEFORMAT_APPLY" val="1"/>
</p:tagLst>
</file>

<file path=ppt/tags/tag215.xml><?xml version="1.0" encoding="utf-8"?>
<p:tagLst xmlns:p="http://schemas.openxmlformats.org/presentationml/2006/main">
  <p:tag name="KSO_WM_TAG_VERSION" val="1.0"/>
  <p:tag name="KSO_WM_TEMPLATE_CATEGORY" val="diagram"/>
  <p:tag name="KSO_WM_TEMPLATE_INDEX" val="20188463"/>
  <p:tag name="KSO_WM_UNIT_ID" val="diagram20188463_3*q_h_a*1_5_1"/>
  <p:tag name="KSO_WM_UNIT_LAYERLEVEL" val="1_1_1"/>
  <p:tag name="KSO_WM_UNIT_HIGHLIGHT" val="0"/>
  <p:tag name="KSO_WM_UNIT_COMPATIBLE" val="0"/>
  <p:tag name="KSO_WM_BEAUTIFY_FLAG" val="#wm#"/>
  <p:tag name="KSO_WM_UNIT_ISCONTENTSTITLE" val="0"/>
  <p:tag name="KSO_WM_UNIT_DIAGRAM_ISNUMVISUAL" val="0"/>
  <p:tag name="KSO_WM_UNIT_DIAGRAM_ISREFERUNIT" val="0"/>
  <p:tag name="KSO_WM_UNIT_COLOR_SCHEME_SHAPE_ID" val="23"/>
  <p:tag name="KSO_WM_UNIT_COLOR_SCHEME_PARENT_PAGE" val="0_3"/>
  <p:tag name="KSO_WM_UNIT_NOCLEAR" val="0"/>
  <p:tag name="KSO_WM_UNIT_PRESET_TEXT" val="添加标题"/>
  <p:tag name="KSO_WM_UNIT_VALUE" val="11"/>
  <p:tag name="KSO_WM_DIAGRAM_GROUP_CODE" val="q1-1"/>
  <p:tag name="KSO_WM_UNIT_TYPE" val="q_h_a"/>
  <p:tag name="KSO_WM_UNIT_INDEX" val="1_5_1"/>
  <p:tag name="KSO_WM_UNIT_TEXT_FILL_FORE_SCHEMECOLOR_INDEX" val="9"/>
  <p:tag name="KSO_WM_UNIT_TEXT_FILL_TYPE" val="1"/>
  <p:tag name="KSO_WM_UNIT_USESOURCEFORMAT_APPLY" val="1"/>
</p:tagLst>
</file>

<file path=ppt/tags/tag216.xml><?xml version="1.0" encoding="utf-8"?>
<p:tagLst xmlns:p="http://schemas.openxmlformats.org/presentationml/2006/main">
  <p:tag name="KSO_WM_TAG_VERSION" val="1.0"/>
  <p:tag name="KSO_WM_TEMPLATE_CATEGORY" val="diagram"/>
  <p:tag name="KSO_WM_TEMPLATE_INDEX" val="20188463"/>
  <p:tag name="KSO_WM_UNIT_ID" val="diagram20188463_3*q_h_a*1_2_1"/>
  <p:tag name="KSO_WM_UNIT_LAYERLEVEL" val="1_1_1"/>
  <p:tag name="KSO_WM_UNIT_HIGHLIGHT" val="0"/>
  <p:tag name="KSO_WM_UNIT_COMPATIBLE" val="0"/>
  <p:tag name="KSO_WM_BEAUTIFY_FLAG" val="#wm#"/>
  <p:tag name="KSO_WM_UNIT_ISCONTENTSTITLE" val="0"/>
  <p:tag name="KSO_WM_UNIT_DIAGRAM_ISNUMVISUAL" val="0"/>
  <p:tag name="KSO_WM_UNIT_DIAGRAM_ISREFERUNIT" val="0"/>
  <p:tag name="KSO_WM_UNIT_COLOR_SCHEME_SHAPE_ID" val="27"/>
  <p:tag name="KSO_WM_UNIT_COLOR_SCHEME_PARENT_PAGE" val="0_3"/>
  <p:tag name="KSO_WM_UNIT_NOCLEAR" val="0"/>
  <p:tag name="KSO_WM_UNIT_PRESET_TEXT" val="添加标题"/>
  <p:tag name="KSO_WM_UNIT_VALUE" val="11"/>
  <p:tag name="KSO_WM_DIAGRAM_GROUP_CODE" val="q1-1"/>
  <p:tag name="KSO_WM_UNIT_TYPE" val="q_h_a"/>
  <p:tag name="KSO_WM_UNIT_INDEX" val="1_2_1"/>
  <p:tag name="KSO_WM_UNIT_TEXT_FILL_FORE_SCHEMECOLOR_INDEX" val="6"/>
  <p:tag name="KSO_WM_UNIT_TEXT_FILL_TYPE" val="1"/>
  <p:tag name="KSO_WM_UNIT_USESOURCEFORMAT_APPLY" val="1"/>
</p:tagLst>
</file>

<file path=ppt/tags/tag217.xml><?xml version="1.0" encoding="utf-8"?>
<p:tagLst xmlns:p="http://schemas.openxmlformats.org/presentationml/2006/main">
  <p:tag name="KSO_WM_TAG_VERSION" val="1.0"/>
  <p:tag name="KSO_WM_TEMPLATE_CATEGORY" val="diagram"/>
  <p:tag name="KSO_WM_TEMPLATE_INDEX" val="20188463"/>
  <p:tag name="KSO_WM_UNIT_ID" val="diagram20188463_3*q_h_a*1_3_1"/>
  <p:tag name="KSO_WM_UNIT_LAYERLEVEL" val="1_1_1"/>
  <p:tag name="KSO_WM_UNIT_HIGHLIGHT" val="0"/>
  <p:tag name="KSO_WM_UNIT_COMPATIBLE" val="0"/>
  <p:tag name="KSO_WM_BEAUTIFY_FLAG" val="#wm#"/>
  <p:tag name="KSO_WM_UNIT_ISCONTENTSTITLE" val="0"/>
  <p:tag name="KSO_WM_UNIT_DIAGRAM_ISNUMVISUAL" val="0"/>
  <p:tag name="KSO_WM_UNIT_DIAGRAM_ISREFERUNIT" val="0"/>
  <p:tag name="KSO_WM_UNIT_COLOR_SCHEME_SHAPE_ID" val="23"/>
  <p:tag name="KSO_WM_UNIT_COLOR_SCHEME_PARENT_PAGE" val="0_3"/>
  <p:tag name="KSO_WM_UNIT_NOCLEAR" val="0"/>
  <p:tag name="KSO_WM_UNIT_PRESET_TEXT" val="添加标题"/>
  <p:tag name="KSO_WM_UNIT_VALUE" val="11"/>
  <p:tag name="KSO_WM_DIAGRAM_GROUP_CODE" val="q1-1"/>
  <p:tag name="KSO_WM_UNIT_TYPE" val="q_h_a"/>
  <p:tag name="KSO_WM_UNIT_INDEX" val="1_3_1"/>
  <p:tag name="KSO_WM_UNIT_TEXT_FILL_FORE_SCHEMECOLOR_INDEX" val="7"/>
  <p:tag name="KSO_WM_UNIT_TEXT_FILL_TYPE" val="1"/>
  <p:tag name="KSO_WM_UNIT_USESOURCEFORMAT_APPLY" val="1"/>
</p:tagLst>
</file>

<file path=ppt/tags/tag218.xml><?xml version="1.0" encoding="utf-8"?>
<p:tagLst xmlns:p="http://schemas.openxmlformats.org/presentationml/2006/main">
  <p:tag name="KSO_WM_BEAUTIFY_FLAG" val="#wm#"/>
  <p:tag name="KSO_WM_TEMPLATE_CATEGORY" val="diagram"/>
  <p:tag name="KSO_WM_TEMPLATE_INDEX" val="20188463"/>
  <p:tag name="KSO_WM_TAG_VERSION" val="1.0"/>
  <p:tag name="KSO_WM_SLIDE_INDEX" val="3"/>
  <p:tag name="KSO_WM_SLIDE_ITEM_CNT" val="5"/>
  <p:tag name="KSO_WM_SLIDE_LAYOUT" val="q"/>
  <p:tag name="KSO_WM_SLIDE_LAYOUT_CNT" val="1"/>
  <p:tag name="KSO_WM_SLIDE_TYPE" val="text"/>
  <p:tag name="KSO_WM_SLIDE_SUBTYPE" val="diag"/>
  <p:tag name="KSO_WM_SLIDE_POSITION" val="30.8941*97.0428"/>
  <p:tag name="KSO_WM_SLIDE_SIZE" val="895.535*350.082"/>
  <p:tag name="KSO_WM_SLIDE_ID" val="diagram20188463_3"/>
  <p:tag name="KSO_WM_SLIDE_COLORSCHEME_VERSION" val="3.2"/>
  <p:tag name="KSO_WM_TEMPLATE_SUBCATEGORY" val="0"/>
  <p:tag name="KSO_WM_DIAGRAM_GROUP_CODE" val="q1-1"/>
  <p:tag name="KSO_WM_SLIDE_DIAGTYPE" val="q"/>
</p:tagLst>
</file>

<file path=ppt/tags/tag219.xml><?xml version="1.0" encoding="utf-8"?>
<p:tagLst xmlns:p="http://schemas.openxmlformats.org/presentationml/2006/main">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201389_1*l_h_h_f*1_1_1_1"/>
  <p:tag name="KSO_WM_TEMPLATE_CATEGORY" val="diagram"/>
  <p:tag name="KSO_WM_TEMPLATE_INDEX" val="20201389"/>
  <p:tag name="KSO_WM_UNIT_LAYERLEVEL" val="1_1_1_1"/>
  <p:tag name="KSO_WM_TAG_VERSION" val="1.0"/>
  <p:tag name="KSO_WM_BEAUTIFY_FLAG" val="#wm#"/>
  <p:tag name="KSO_WM_UNIT_PRESET_TEXT" val="打造有机、绿色无公害品牌形象，积极推广优质、有机产品。满足消费者绿色健康的消费需求。"/>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743_5*l_h_i*1_1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1389_1*l_h_i*1_1_2"/>
  <p:tag name="KSO_WM_TEMPLATE_CATEGORY" val="diagram"/>
  <p:tag name="KSO_WM_TEMPLATE_INDEX" val="20201389"/>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21.xml><?xml version="1.0" encoding="utf-8"?>
<p:tagLst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201389_1*l_h_h_a*1_1_1_1"/>
  <p:tag name="KSO_WM_TEMPLATE_CATEGORY" val="diagram"/>
  <p:tag name="KSO_WM_TEMPLATE_INDEX" val="20201389"/>
  <p:tag name="KSO_WM_UNIT_LAYERLEVEL" val="1_1_1_1"/>
  <p:tag name="KSO_WM_TAG_VERSION" val="1.0"/>
  <p:tag name="KSO_WM_BEAUTIFY_FLAG" val="#wm#"/>
  <p:tag name="KSO_WM_UNIT_PRESET_TEXT" val="形象优化："/>
  <p:tag name="KSO_WM_UNIT_TEXT_FILL_FORE_SCHEMECOLOR_INDEX" val="5"/>
  <p:tag name="KSO_WM_UNIT_TEXT_FILL_TYPE" val="1"/>
  <p:tag name="KSO_WM_UNIT_USESOURCEFORMAT_APPLY" val="1"/>
</p:tagLst>
</file>

<file path=ppt/tags/tag222.xml><?xml version="1.0" encoding="utf-8"?>
<p:tagLst xmlns:p="http://schemas.openxmlformats.org/presentationml/2006/main">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h_f"/>
  <p:tag name="KSO_WM_UNIT_INDEX" val="1_2_1_1"/>
  <p:tag name="KSO_WM_UNIT_ID" val="diagram20201389_1*l_h_h_f*1_2_1_1"/>
  <p:tag name="KSO_WM_TEMPLATE_CATEGORY" val="diagram"/>
  <p:tag name="KSO_WM_TEMPLATE_INDEX" val="20201389"/>
  <p:tag name="KSO_WM_UNIT_LAYERLEVEL" val="1_1_1_1"/>
  <p:tag name="KSO_WM_TAG_VERSION" val="1.0"/>
  <p:tag name="KSO_WM_BEAUTIFY_FLAG" val="#wm#"/>
  <p:tag name="KSO_WM_UNIT_PRESET_TEXT" val="以绿色为主，注明绿色无公害特性，并标明质检部门认证。"/>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1389_1*l_h_i*1_2_2"/>
  <p:tag name="KSO_WM_TEMPLATE_CATEGORY" val="diagram"/>
  <p:tag name="KSO_WM_TEMPLATE_INDEX" val="20201389"/>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224.xml><?xml version="1.0" encoding="utf-8"?>
<p:tagLst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2_1_1"/>
  <p:tag name="KSO_WM_UNIT_ID" val="diagram20201389_1*l_h_h_a*1_2_1_1"/>
  <p:tag name="KSO_WM_TEMPLATE_CATEGORY" val="diagram"/>
  <p:tag name="KSO_WM_TEMPLATE_INDEX" val="20201389"/>
  <p:tag name="KSO_WM_UNIT_LAYERLEVEL" val="1_1_1_1"/>
  <p:tag name="KSO_WM_TAG_VERSION" val="1.0"/>
  <p:tag name="KSO_WM_BEAUTIFY_FLAG" val="#wm#"/>
  <p:tag name="KSO_WM_UNIT_PRESET_TEXT" val="包装改造："/>
  <p:tag name="KSO_WM_UNIT_TEXT_FILL_FORE_SCHEMECOLOR_INDEX" val="6"/>
  <p:tag name="KSO_WM_UNIT_TEXT_FILL_TYPE" val="1"/>
  <p:tag name="KSO_WM_UNIT_USESOURCEFORMAT_APPLY" val="1"/>
</p:tagLst>
</file>

<file path=ppt/tags/tag225.xml><?xml version="1.0" encoding="utf-8"?>
<p:tagLst xmlns:p="http://schemas.openxmlformats.org/presentationml/2006/main">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h_f"/>
  <p:tag name="KSO_WM_UNIT_INDEX" val="1_3_1_1"/>
  <p:tag name="KSO_WM_UNIT_ID" val="diagram20201389_1*l_h_h_f*1_3_1_1"/>
  <p:tag name="KSO_WM_TEMPLATE_CATEGORY" val="diagram"/>
  <p:tag name="KSO_WM_TEMPLATE_INDEX" val="20201389"/>
  <p:tag name="KSO_WM_UNIT_LAYERLEVEL" val="1_1_1_1"/>
  <p:tag name="KSO_WM_TAG_VERSION" val="1.0"/>
  <p:tag name="KSO_WM_BEAUTIFY_FLAG" val="#wm#"/>
  <p:tag name="KSO_WM_UNIT_PRESET_TEXT" val="设计可爱的产品标志，同步推出，并且将其印制在包装上。"/>
  <p:tag name="KSO_WM_UNIT_TEXT_FILL_FORE_SCHEMECOLOR_INDEX" val="13"/>
  <p:tag name="KSO_WM_UNIT_TEXT_FILL_TYPE" val="1"/>
  <p:tag name="KSO_WM_UNIT_USESOURCEFORMAT_APPLY"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1389_1*l_h_i*1_3_2"/>
  <p:tag name="KSO_WM_TEMPLATE_CATEGORY" val="diagram"/>
  <p:tag name="KSO_WM_TEMPLATE_INDEX" val="2020138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227.xml><?xml version="1.0" encoding="utf-8"?>
<p:tagLst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3_1_1"/>
  <p:tag name="KSO_WM_UNIT_ID" val="diagram20201389_1*l_h_h_a*1_3_1_1"/>
  <p:tag name="KSO_WM_TEMPLATE_CATEGORY" val="diagram"/>
  <p:tag name="KSO_WM_TEMPLATE_INDEX" val="20201389"/>
  <p:tag name="KSO_WM_UNIT_LAYERLEVEL" val="1_1_1_1"/>
  <p:tag name="KSO_WM_TAG_VERSION" val="1.0"/>
  <p:tag name="KSO_WM_BEAUTIFY_FLAG" val="#wm#"/>
  <p:tag name="KSO_WM_UNIT_PRESET_TEXT" val="标志鲜明："/>
  <p:tag name="KSO_WM_UNIT_TEXT_FILL_FORE_SCHEMECOLOR_INDEX" val="8"/>
  <p:tag name="KSO_WM_UNIT_TEXT_FILL_TYPE" val="1"/>
  <p:tag name="KSO_WM_UNIT_USESOURCEFORMAT_APPLY" val="1"/>
</p:tagLst>
</file>

<file path=ppt/tags/tag228.xml><?xml version="1.0" encoding="utf-8"?>
<p:tagLst xmlns:p="http://schemas.openxmlformats.org/presentationml/2006/main">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h_f"/>
  <p:tag name="KSO_WM_UNIT_INDEX" val="1_4_1_1"/>
  <p:tag name="KSO_WM_UNIT_ID" val="diagram20201389_1*l_h_h_f*1_4_1_1"/>
  <p:tag name="KSO_WM_TEMPLATE_CATEGORY" val="diagram"/>
  <p:tag name="KSO_WM_TEMPLATE_INDEX" val="20201389"/>
  <p:tag name="KSO_WM_UNIT_LAYERLEVEL" val="1_1_1_1"/>
  <p:tag name="KSO_WM_TAG_VERSION" val="1.0"/>
  <p:tag name="KSO_WM_BEAUTIFY_FLAG" val="#wm#"/>
  <p:tag name="KSO_WM_UNIT_PRESET_TEXT" val="在包装内放入小贴士，使消费者购买产品的同时，不用繁杂的菜谱就可方便快捷的作出美味佳肴。"/>
  <p:tag name="KSO_WM_UNIT_TEXT_FILL_FORE_SCHEMECOLOR_INDEX" val="13"/>
  <p:tag name="KSO_WM_UNIT_TEXT_FILL_TYPE" val="1"/>
  <p:tag name="KSO_WM_UNIT_USESOURCEFORMAT_APPLY"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01389_1*l_h_i*1_4_2"/>
  <p:tag name="KSO_WM_TEMPLATE_CATEGORY" val="diagram"/>
  <p:tag name="KSO_WM_TEMPLATE_INDEX" val="2020138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43_5*l_h_i*1_2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230.xml><?xml version="1.0" encoding="utf-8"?>
<p:tagLst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4_1_1"/>
  <p:tag name="KSO_WM_UNIT_ID" val="diagram20201389_1*l_h_h_a*1_4_1_1"/>
  <p:tag name="KSO_WM_TEMPLATE_CATEGORY" val="diagram"/>
  <p:tag name="KSO_WM_TEMPLATE_INDEX" val="20201389"/>
  <p:tag name="KSO_WM_UNIT_LAYERLEVEL" val="1_1_1_1"/>
  <p:tag name="KSO_WM_TAG_VERSION" val="1.0"/>
  <p:tag name="KSO_WM_BEAUTIFY_FLAG" val="#wm#"/>
  <p:tag name="KSO_WM_UNIT_PRESET_TEXT" val="正确引导："/>
  <p:tag name="KSO_WM_UNIT_TEXT_FILL_FORE_SCHEMECOLOR_INDEX" val="7"/>
  <p:tag name="KSO_WM_UNIT_TEXT_FILL_TYPE" val="1"/>
  <p:tag name="KSO_WM_UNIT_USESOURCEFORMAT_APPLY" val="1"/>
</p:tagLst>
</file>

<file path=ppt/tags/tag231.xml><?xml version="1.0" encoding="utf-8"?>
<p:tagLst xmlns:p="http://schemas.openxmlformats.org/presentationml/2006/main">
  <p:tag name="KSO_WM_SLIDE_ID" val="diagram20201389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829.181*399.118"/>
  <p:tag name="KSO_WM_SLIDE_POSITION" val="81.7331*107.448"/>
  <p:tag name="KSO_WM_DIAGRAM_GROUP_CODE" val="l1-1"/>
  <p:tag name="KSO_WM_SLIDE_DIAGTYPE" val="l"/>
  <p:tag name="KSO_WM_TAG_VERSION" val="1.0"/>
  <p:tag name="KSO_WM_BEAUTIFY_FLAG" val="#wm#"/>
  <p:tag name="KSO_WM_TEMPLATE_CATEGORY" val="diagram"/>
  <p:tag name="KSO_WM_TEMPLATE_INDEX" val="20201389"/>
  <p:tag name="KSO_WM_SLIDE_LAYOUT" val="a_b_l"/>
  <p:tag name="KSO_WM_SLIDE_LAYOUT_CNT" val="1_1_1"/>
</p:tagLst>
</file>

<file path=ppt/tags/tag232.xml><?xml version="1.0" encoding="utf-8"?>
<p:tagLst xmlns:p="http://schemas.openxmlformats.org/presentationml/2006/main">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201389_1*l_h_h_f*1_1_1_1"/>
  <p:tag name="KSO_WM_TEMPLATE_CATEGORY" val="diagram"/>
  <p:tag name="KSO_WM_TEMPLATE_INDEX" val="20201389"/>
  <p:tag name="KSO_WM_UNIT_LAYERLEVEL" val="1_1_1_1"/>
  <p:tag name="KSO_WM_TAG_VERSION" val="1.0"/>
  <p:tag name="KSO_WM_BEAUTIFY_FLAG" val="#wm#"/>
  <p:tag name="KSO_WM_UNIT_PRESET_TEXT" val="打造有机、绿色无公害品牌形象，积极推广优质、有机产品。满足消费者绿色健康的消费需求。"/>
  <p:tag name="KSO_WM_UNIT_TEXT_FILL_FORE_SCHEMECOLOR_INDEX" val="13"/>
  <p:tag name="KSO_WM_UNIT_TEXT_FILL_TYPE" val="1"/>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1389_1*l_h_i*1_1_2"/>
  <p:tag name="KSO_WM_TEMPLATE_CATEGORY" val="diagram"/>
  <p:tag name="KSO_WM_TEMPLATE_INDEX" val="20201389"/>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34.xml><?xml version="1.0" encoding="utf-8"?>
<p:tagLst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201389_1*l_h_h_a*1_1_1_1"/>
  <p:tag name="KSO_WM_TEMPLATE_CATEGORY" val="diagram"/>
  <p:tag name="KSO_WM_TEMPLATE_INDEX" val="20201389"/>
  <p:tag name="KSO_WM_UNIT_LAYERLEVEL" val="1_1_1_1"/>
  <p:tag name="KSO_WM_TAG_VERSION" val="1.0"/>
  <p:tag name="KSO_WM_BEAUTIFY_FLAG" val="#wm#"/>
  <p:tag name="KSO_WM_UNIT_PRESET_TEXT" val="形象优化："/>
  <p:tag name="KSO_WM_UNIT_TEXT_FILL_FORE_SCHEMECOLOR_INDEX" val="5"/>
  <p:tag name="KSO_WM_UNIT_TEXT_FILL_TYPE" val="1"/>
  <p:tag name="KSO_WM_UNIT_USESOURCEFORMAT_APPLY" val="1"/>
</p:tagLst>
</file>

<file path=ppt/tags/tag235.xml><?xml version="1.0" encoding="utf-8"?>
<p:tagLst xmlns:p="http://schemas.openxmlformats.org/presentationml/2006/main">
  <p:tag name="KSO_WM_SLIDE_ID" val="diagram20201389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829.181*399.118"/>
  <p:tag name="KSO_WM_SLIDE_POSITION" val="81.7331*107.448"/>
  <p:tag name="KSO_WM_DIAGRAM_GROUP_CODE" val="l1-1"/>
  <p:tag name="KSO_WM_SLIDE_DIAGTYPE" val="l"/>
  <p:tag name="KSO_WM_TAG_VERSION" val="1.0"/>
  <p:tag name="KSO_WM_BEAUTIFY_FLAG" val="#wm#"/>
  <p:tag name="KSO_WM_TEMPLATE_CATEGORY" val="diagram"/>
  <p:tag name="KSO_WM_TEMPLATE_INDEX" val="20201389"/>
  <p:tag name="KSO_WM_SLIDE_LAYOUT" val="a_b_l"/>
  <p:tag name="KSO_WM_SLIDE_LAYOUT_CNT" val="1_1_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43_5*l_h_i*1_2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743_5*l_h_i*1_2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743_5*l_h_i*1_2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743_5*l_h_i*1_2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743_5*l_h_i*1_2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743_5*l_h_i*1_2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3.xml><?xml version="1.0" encoding="utf-8"?>
<p:tagLst xmlns:p="http://schemas.openxmlformats.org/presentationml/2006/main">
  <p:tag name="REFSHAPE" val="-1799256468"/>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743_5*l_h_i*1_2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743_5*l_h_i*1_2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743_5*l_h_i*1_2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743_5*l_h_i*1_2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743_5*l_h_i*1_2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43_5*l_h_i*1_3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43_5*l_h_i*1_3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743_5*l_h_i*1_3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743_5*l_h_i*1_3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743_5*l_h_i*1_3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xml><?xml version="1.0" encoding="utf-8"?>
<p:tagLst xmlns:p="http://schemas.openxmlformats.org/presentationml/2006/main">
  <p:tag name="REFSHAPE" val="-1799276324"/>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743_5*l_h_i*1_3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743_5*l_h_i*1_3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743_5*l_h_i*1_3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743_5*l_h_i*1_3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743_5*l_h_i*1_3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743_5*l_h_i*1_3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743_5*l_h_i*1_3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43_5*l_h_i*1_4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43_5*l_h_i*1_4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743_5*l_h_i*1_4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xml><?xml version="1.0" encoding="utf-8"?>
<p:tagLst xmlns:p="http://schemas.openxmlformats.org/presentationml/2006/main">
  <p:tag name="REFSHAPE" val="-1799245588"/>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743_5*l_h_i*1_4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743_5*l_h_i*1_4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743_5*l_h_i*1_4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743_5*l_h_i*1_4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743_5*l_h_i*1_4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743_5*l_h_i*1_4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743_5*l_h_i*1_4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743_5*l_h_i*1_4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diagram743_5*l_h_i*1_4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43_5*l_h_i*1_5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6.xml><?xml version="1.0" encoding="utf-8"?>
<p:tagLst xmlns:p="http://schemas.openxmlformats.org/presentationml/2006/main">
  <p:tag name="REFSHAPE" val="-1799267348"/>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43_5*l_h_i*1_5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743_5*l_h_i*1_5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743_5*l_h_i*1_5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743_5*l_h_i*1_5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743_5*l_h_i*1_5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743_5*l_h_i*1_5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8"/>
  <p:tag name="KSO_WM_UNIT_ID" val="diagram743_5*l_h_i*1_5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9"/>
  <p:tag name="KSO_WM_UNIT_ID" val="diagram743_5*l_h_i*1_5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0"/>
  <p:tag name="KSO_WM_UNIT_ID" val="diagram743_5*l_h_i*1_5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743_5*l_h_i*1_5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7.xml><?xml version="1.0" encoding="utf-8"?>
<p:tagLst xmlns:p="http://schemas.openxmlformats.org/presentationml/2006/main">
  <p:tag name="REFSHAPE" val="-1799260412"/>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1"/>
  <p:tag name="KSO_WM_UNIT_ID" val="diagram743_5*l_h_i*1_5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743_5*l_h_i*1_6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743_5*l_h_i*1_6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743_5*l_h_i*1_6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743_5*l_h_i*1_6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5"/>
  <p:tag name="KSO_WM_UNIT_ID" val="diagram743_5*l_h_i*1_6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6"/>
  <p:tag name="KSO_WM_UNIT_ID" val="diagram743_5*l_h_i*1_6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7"/>
  <p:tag name="KSO_WM_UNIT_ID" val="diagram743_5*l_h_i*1_6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8"/>
  <p:tag name="KSO_WM_UNIT_ID" val="diagram743_5*l_h_i*1_6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9"/>
  <p:tag name="KSO_WM_UNIT_ID" val="diagram743_5*l_h_i*1_6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xml><?xml version="1.0" encoding="utf-8"?>
<p:tagLst xmlns:p="http://schemas.openxmlformats.org/presentationml/2006/main">
  <p:tag name="REFSHAPE" val="-1799265172"/>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0"/>
  <p:tag name="KSO_WM_UNIT_ID" val="diagram743_5*l_h_i*1_6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743_5*l_h_i*1_6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1"/>
  <p:tag name="KSO_WM_UNIT_ID" val="diagram743_5*l_h_i*1_6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83.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3_5*l_h_f*1_1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43_5*l_h_f*1_2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43_5*l_h_f*1_3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43_5*l_h_f*1_4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7.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43_5*l_h_f*1_5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8.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743_5*l_h_f*1_6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390_1*i*4"/>
  <p:tag name="KSO_WM_TEMPLATE_CATEGORY" val="diagram"/>
  <p:tag name="KSO_WM_TEMPLATE_INDEX" val="20202390"/>
  <p:tag name="KSO_WM_UNIT_LAYERLEVEL" val="1"/>
  <p:tag name="KSO_WM_TAG_VERSION" val="1.0"/>
  <p:tag name="KSO_WM_BEAUTIFY_FLAG" val="#wm#"/>
  <p:tag name="KSO_WM_UNIT_TYPE" val="i"/>
  <p:tag name="KSO_WM_UNIT_INDEX" val="4"/>
  <p:tag name="KSO_WM_UNIT_BLOCK" val="0"/>
  <p:tag name="KSO_WM_UNIT_SM_LIMIT_TYPE" val="1"/>
  <p:tag name="KSO_WM_UNIT_PLACING_PICTURE_MD4" val="0"/>
</p:tagLst>
</file>

<file path=ppt/tags/tag9.xml><?xml version="1.0" encoding="utf-8"?>
<p:tagLst xmlns:p="http://schemas.openxmlformats.org/presentationml/2006/main">
  <p:tag name="REFSHAPE" val="-1799265716"/>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390_1*i*2"/>
  <p:tag name="KSO_WM_TEMPLATE_CATEGORY" val="diagram"/>
  <p:tag name="KSO_WM_TEMPLATE_INDEX" val="20202390"/>
  <p:tag name="KSO_WM_UNIT_LAYERLEVEL" val="1"/>
  <p:tag name="KSO_WM_TAG_VERSION" val="1.0"/>
  <p:tag name="KSO_WM_BEAUTIFY_FLAG" val="#wm#"/>
  <p:tag name="KSO_WM_UNIT_TYPE" val="i"/>
  <p:tag name="KSO_WM_UNIT_INDEX" val="2"/>
  <p:tag name="KSO_WM_UNIT_BLOCK" val="0"/>
  <p:tag name="KSO_WM_UNIT_SM_LIMIT_TYPE" val="1"/>
  <p:tag name="KSO_WM_UNIT_PLACING_PICTURE_MD4" val="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390_1*i*5"/>
  <p:tag name="KSO_WM_TEMPLATE_CATEGORY" val="diagram"/>
  <p:tag name="KSO_WM_TEMPLATE_INDEX" val="20202390"/>
  <p:tag name="KSO_WM_UNIT_LAYERLEVEL" val="1"/>
  <p:tag name="KSO_WM_TAG_VERSION" val="1.0"/>
  <p:tag name="KSO_WM_BEAUTIFY_FLAG" val="#wm#"/>
  <p:tag name="KSO_WM_UNIT_TYPE" val="i"/>
  <p:tag name="KSO_WM_UNIT_INDEX" val="5"/>
  <p:tag name="KSO_WM_UNIT_SM_LIMIT_TYPE" val="1"/>
  <p:tag name="KSO_WM_UNIT_PLACING_PICTURE_MD4" val="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390_1*i*6"/>
  <p:tag name="KSO_WM_TEMPLATE_CATEGORY" val="diagram"/>
  <p:tag name="KSO_WM_TEMPLATE_INDEX" val="20202390"/>
  <p:tag name="KSO_WM_UNIT_LAYERLEVEL" val="1"/>
  <p:tag name="KSO_WM_TAG_VERSION" val="1.0"/>
  <p:tag name="KSO_WM_BEAUTIFY_FLAG" val="#wm#"/>
  <p:tag name="KSO_WM_UNIT_TYPE" val="i"/>
  <p:tag name="KSO_WM_UNIT_INDEX" val="6"/>
  <p:tag name="KSO_WM_UNIT_SM_LIMIT_TYPE" val="1"/>
  <p:tag name="KSO_WM_UNIT_PLACING_PICTURE_MD4" val="0"/>
</p:tagLst>
</file>

<file path=ppt/tags/tag93.xml><?xml version="1.0" encoding="utf-8"?>
<p:tagLst xmlns:p="http://schemas.openxmlformats.org/presentationml/2006/main">
  <p:tag name="KSO_WM_SLIDE_ID" val="diagram20202390_1"/>
  <p:tag name="KSO_WM_TEMPLATE_SUBCATEGORY" val="11"/>
  <p:tag name="KSO_WM_SLIDE_TYPE" val="text"/>
  <p:tag name="KSO_WM_SLIDE_SUBTYPE" val="picTxt"/>
  <p:tag name="KSO_WM_SLIDE_ITEM_CNT" val="0"/>
  <p:tag name="KSO_WM_SLIDE_INDEX" val="1"/>
  <p:tag name="KSO_WM_SLIDE_SIZE" val="885*446"/>
  <p:tag name="KSO_WM_SLIDE_POSITION" val="30*34"/>
  <p:tag name="KSO_WM_TAG_VERSION" val="1.0"/>
  <p:tag name="KSO_WM_BEAUTIFY_FLAG" val="#wm#"/>
  <p:tag name="KSO_WM_TEMPLATE_CATEGORY" val="diagram"/>
  <p:tag name="KSO_WM_TEMPLATE_INDEX" val="20202390"/>
  <p:tag name="KSO_WM_SLIDE_LAYOUT" val="a_d"/>
  <p:tag name="KSO_WM_SLIDE_LAYOUT_CNT" val="1_1"/>
  <p:tag name="KSO_WM_TEMPLATE_MASTER_TYPE" val="0"/>
  <p:tag name="KSO_WM_TEMPLATE_COLOR_TYPE" val="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id&quot;: &quot;2020-05-15T15:48:05&quot;,&#10;    &quot;maxSize&quot;: {&#10;        &quot;size1&quot;: 21&#10;    },&#10;    &quot;minSize&quot;: {&#10;        &quot;size1&quot;: 21&#10;    },&#10;    &quot;normalSize&quot;: {&#10;        &quot;size1&quot;: 21&#10;    },&#10;    &quot;subLayout&quot;: [&#10;        {&#10;            &quot;id&quot;: &quot;2020-05-15T15:48:05&quot;,&#10;            &quot;margin&quot;: {&#10;                &quot;bottom&quot;: 2.5399999618530273,&#10;                &quot;left&quot;: 2.5399999618530273,&#10;                &quot;right&quot;: 0.82400000095367432,&#10;                &quot;top&quot;: 2.5399999618530273&#10;            },&#10;            &quot;type&quot;: 0&#10;        },&#10;        {&#10;            &quot;id&quot;: &quot;2020-05-15T15:48:05&quot;,&#10;            &quot;margin&quot;: {&#10;                &quot;bottom&quot;: 2.9600000381469727,&#10;                &quot;left&quot;: 0.41999998688697815,&#10;                &quot;right&quot;: 2.9600000381469727,&#10;                &quot;top&quot;: 2.9600000381469727&#10;            },&#10;            &quot;type&quot;: 1&#10;        }&#10;    ],&#10;    &quot;type&quot;: 1&#10;}&#10;"/>
  <p:tag name="KSO_WM_SLIDE_CAN_ADD_NAVIGATION" val="1"/>
  <p:tag name="KSO_WM_SLIDE_BACKGROUND" val="[&quot;general&quot;,&quot;frame&quot;]"/>
  <p:tag name="KSO_WM_SLIDE_RATIO" val="1.777778"/>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diagram20201853_1*i*1"/>
  <p:tag name="KSO_WM_TEMPLATE_CATEGORY" val="diagram"/>
  <p:tag name="KSO_WM_TEMPLATE_INDEX" val="20201853"/>
  <p:tag name="KSO_WM_UNIT_LAYERLEVEL" val="1"/>
  <p:tag name="KSO_WM_TAG_VERSION" val="1.0"/>
  <p:tag name="KSO_WM_BEAUTIFY_FLAG" val="#wm#"/>
  <p:tag name="KSO_WM_UNIT_BLOCK" val="0"/>
  <p:tag name="KSO_WM_UNIT_SM_LIMIT_TYPE" val="1"/>
  <p:tag name="KSO_WM_UNIT_PLACING_PICTURE_MD4" val="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853_1*i*1"/>
  <p:tag name="KSO_WM_TEMPLATE_CATEGORY" val="diagram"/>
  <p:tag name="KSO_WM_TEMPLATE_INDEX" val="20201853"/>
  <p:tag name="KSO_WM_UNIT_LAYERLEVEL" val="1"/>
  <p:tag name="KSO_WM_TAG_VERSION" val="1.0"/>
  <p:tag name="KSO_WM_BEAUTIFY_FLAG" val="#wm#"/>
  <p:tag name="KSO_WM_UNIT_BLOCK" val="0"/>
  <p:tag name="KSO_WM_UNIT_SM_LIMIT_TYPE" val="2"/>
  <p:tag name="KSO_WM_UNIT_PLACING_PICTURE_MD4" val="0"/>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640_3*i*1"/>
  <p:tag name="KSO_WM_TEMPLATE_CATEGORY" val="diagram"/>
  <p:tag name="KSO_WM_TEMPLATE_INDEX" val="640"/>
  <p:tag name="KSO_WM_UNIT_LAYERLEVEL" val="1"/>
  <p:tag name="KSO_WM_TAG_VERSION" val="1.0"/>
  <p:tag name="KSO_WM_BEAUTIFY_FLAG" val="#wm#"/>
  <p:tag name="KSO_WM_UNIT_USESOURCEFORMAT_APPLY"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640_3*l_h_i*1_1_2"/>
  <p:tag name="KSO_WM_TEMPLATE_CATEGORY" val="diagram"/>
  <p:tag name="KSO_WM_TEMPLATE_INDEX" val="64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8.xml><?xml version="1.0" encoding="utf-8"?>
<p:tagLst xmlns:p="http://schemas.openxmlformats.org/presentationml/2006/main">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SUBTYPE" val="a"/>
  <p:tag name="KSO_WM_UNIT_TEXT_FILL_FORE_SCHEMECOLOR_INDEX" val="13"/>
  <p:tag name="KSO_WM_UNIT_TEXT_FILL_TYPE" val="1"/>
  <p:tag name="KSO_WM_UNIT_USESOURCEFORMAT_APPLY"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40_3*l_h_i*1_1_1"/>
  <p:tag name="KSO_WM_TEMPLATE_CATEGORY" val="diagram"/>
  <p:tag name="KSO_WM_TEMPLATE_INDEX" val="640"/>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heme/theme1.xml><?xml version="1.0" encoding="utf-8"?>
<a:theme xmlns:a="http://schemas.openxmlformats.org/drawingml/2006/main" name="1_Office 主题​​">
  <a:themeElements>
    <a:clrScheme name="islid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ibw2pir0">
      <a:majorFont>
        <a:latin typeface="阿里巴巴普惠体 L"/>
        <a:ea typeface="阿里巴巴普惠体 M"/>
        <a:cs typeface=""/>
      </a:majorFont>
      <a:minorFont>
        <a:latin typeface="阿里巴巴普惠体 L"/>
        <a:ea typeface="阿里巴巴普惠体 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30000"/>
          </a:lnSpc>
          <a:defRPr sz="2400" dirty="0" smtClean="0">
            <a:latin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dri Tools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a:dk1>
      <a:srgbClr val="000000"/>
    </a:dk1>
    <a:lt1>
      <a:srgbClr val="FFFFFF"/>
    </a:lt1>
    <a:dk2>
      <a:srgbClr val="768395"/>
    </a:dk2>
    <a:lt2>
      <a:srgbClr val="F0F0F0"/>
    </a:lt2>
    <a:accent1>
      <a:srgbClr val="7F7F7F"/>
    </a:accent1>
    <a:accent2>
      <a:srgbClr val="BFBFBF"/>
    </a:accent2>
    <a:accent3>
      <a:srgbClr val="D9D9D9"/>
    </a:accent3>
    <a:accent4>
      <a:srgbClr val="F2F2F2"/>
    </a:accent4>
    <a:accent5>
      <a:srgbClr val="A6A6A6"/>
    </a:accent5>
    <a:accent6>
      <a:srgbClr val="FFFFFF"/>
    </a:accent6>
    <a:hlink>
      <a:srgbClr val="4276AA"/>
    </a:hlink>
    <a:folHlink>
      <a:srgbClr val="BFBFB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7F7F7F"/>
    </a:accent1>
    <a:accent2>
      <a:srgbClr val="BFBFBF"/>
    </a:accent2>
    <a:accent3>
      <a:srgbClr val="D9D9D9"/>
    </a:accent3>
    <a:accent4>
      <a:srgbClr val="F2F2F2"/>
    </a:accent4>
    <a:accent5>
      <a:srgbClr val="A6A6A6"/>
    </a:accent5>
    <a:accent6>
      <a:srgbClr val="FFFFFF"/>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7F7F7F"/>
    </a:accent1>
    <a:accent2>
      <a:srgbClr val="BFBFBF"/>
    </a:accent2>
    <a:accent3>
      <a:srgbClr val="D9D9D9"/>
    </a:accent3>
    <a:accent4>
      <a:srgbClr val="F2F2F2"/>
    </a:accent4>
    <a:accent5>
      <a:srgbClr val="A6A6A6"/>
    </a:accent5>
    <a:accent6>
      <a:srgbClr val="FFFFFF"/>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7F7F7F"/>
    </a:accent1>
    <a:accent2>
      <a:srgbClr val="BFBFBF"/>
    </a:accent2>
    <a:accent3>
      <a:srgbClr val="D9D9D9"/>
    </a:accent3>
    <a:accent4>
      <a:srgbClr val="F2F2F2"/>
    </a:accent4>
    <a:accent5>
      <a:srgbClr val="A6A6A6"/>
    </a:accent5>
    <a:accent6>
      <a:srgbClr val="FFFFFF"/>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3007</Words>
  <Application>WPS 文字</Application>
  <PresentationFormat>宽屏</PresentationFormat>
  <Paragraphs>251</Paragraphs>
  <Slides>18</Slides>
  <Notes>28</Notes>
  <HiddenSlides>3</HiddenSlides>
  <MMClips>0</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18</vt:i4>
      </vt:variant>
    </vt:vector>
  </HeadingPairs>
  <TitlesOfParts>
    <vt:vector size="46" baseType="lpstr">
      <vt:lpstr>Arial</vt:lpstr>
      <vt:lpstr>方正书宋_GBK</vt:lpstr>
      <vt:lpstr>Wingdings</vt:lpstr>
      <vt:lpstr>阿里巴巴普惠体 M</vt:lpstr>
      <vt:lpstr>苹方-简</vt:lpstr>
      <vt:lpstr>等线</vt:lpstr>
      <vt:lpstr>等线</vt:lpstr>
      <vt:lpstr>微软雅黑</vt:lpstr>
      <vt:lpstr>汉仪旗黑KW</vt:lpstr>
      <vt:lpstr>造字工房俊雅（非商用）常规体</vt:lpstr>
      <vt:lpstr>阿里巴巴普惠体 L</vt:lpstr>
      <vt:lpstr>华文新魏</vt:lpstr>
      <vt:lpstr>微软雅黑 Light</vt:lpstr>
      <vt:lpstr>宋体-简</vt:lpstr>
      <vt:lpstr>Calibri</vt:lpstr>
      <vt:lpstr>宋体</vt:lpstr>
      <vt:lpstr>Helvetica</vt:lpstr>
      <vt:lpstr>Calibri</vt:lpstr>
      <vt:lpstr>汉仪中等线KW</vt:lpstr>
      <vt:lpstr>宋体</vt:lpstr>
      <vt:lpstr>Arial Unicode MS</vt:lpstr>
      <vt:lpstr>汉仪书宋二KW</vt:lpstr>
      <vt:lpstr>Helvetica Neue</vt:lpstr>
      <vt:lpstr>等线 Light</vt:lpstr>
      <vt:lpstr>1_Office 主题​​</vt:lpstr>
      <vt:lpstr>Nordri ToolsTheme</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张东辉PPT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高端定制200一面起步加微信; 17356138270</dc:creator>
  <dc:subject>原始PPT</dc:subject>
  <cp:lastModifiedBy>liangyingyin</cp:lastModifiedBy>
  <cp:revision>186</cp:revision>
  <dcterms:created xsi:type="dcterms:W3CDTF">2020-05-18T06:44:51Z</dcterms:created>
  <dcterms:modified xsi:type="dcterms:W3CDTF">2020-05-18T06:44:51Z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2052-2.2.0.3563</vt:lpwstr>
  </property>
</Properties>
</file>