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6" r:id="rId5"/>
    <p:sldId id="272" r:id="rId6"/>
    <p:sldId id="277" r:id="rId7"/>
    <p:sldId id="275" r:id="rId8"/>
    <p:sldId id="278" r:id="rId9"/>
    <p:sldId id="279" r:id="rId10"/>
    <p:sldId id="280" r:id="rId11"/>
    <p:sldId id="281" r:id="rId12"/>
    <p:sldId id="282" r:id="rId13"/>
    <p:sldId id="283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1B4"/>
    <a:srgbClr val="93B8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tags" Target="../tags/tag3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2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tags" Target="../tags/tag1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2" Type="http://schemas.openxmlformats.org/officeDocument/2006/relationships/tags" Target="../tags/tag195.xml"/><Relationship Id="rId21" Type="http://schemas.openxmlformats.org/officeDocument/2006/relationships/tags" Target="../tags/tag194.xml"/><Relationship Id="rId20" Type="http://schemas.openxmlformats.org/officeDocument/2006/relationships/tags" Target="../tags/tag193.xml"/><Relationship Id="rId2" Type="http://schemas.openxmlformats.org/officeDocument/2006/relationships/tags" Target="../tags/tag175.xml"/><Relationship Id="rId19" Type="http://schemas.openxmlformats.org/officeDocument/2006/relationships/tags" Target="../tags/tag192.xml"/><Relationship Id="rId18" Type="http://schemas.openxmlformats.org/officeDocument/2006/relationships/tags" Target="../tags/tag191.xml"/><Relationship Id="rId17" Type="http://schemas.openxmlformats.org/officeDocument/2006/relationships/tags" Target="../tags/tag190.xml"/><Relationship Id="rId16" Type="http://schemas.openxmlformats.org/officeDocument/2006/relationships/tags" Target="../tags/tag189.xml"/><Relationship Id="rId15" Type="http://schemas.openxmlformats.org/officeDocument/2006/relationships/tags" Target="../tags/tag188.xml"/><Relationship Id="rId14" Type="http://schemas.openxmlformats.org/officeDocument/2006/relationships/tags" Target="../tags/tag18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203.xml"/><Relationship Id="rId8" Type="http://schemas.openxmlformats.org/officeDocument/2006/relationships/tags" Target="../tags/tag202.xml"/><Relationship Id="rId7" Type="http://schemas.openxmlformats.org/officeDocument/2006/relationships/tags" Target="../tags/tag201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6" Type="http://schemas.openxmlformats.org/officeDocument/2006/relationships/tags" Target="../tags/tag240.xml"/><Relationship Id="rId45" Type="http://schemas.openxmlformats.org/officeDocument/2006/relationships/tags" Target="../tags/tag239.xml"/><Relationship Id="rId44" Type="http://schemas.openxmlformats.org/officeDocument/2006/relationships/tags" Target="../tags/tag238.xml"/><Relationship Id="rId43" Type="http://schemas.openxmlformats.org/officeDocument/2006/relationships/tags" Target="../tags/tag237.xml"/><Relationship Id="rId42" Type="http://schemas.openxmlformats.org/officeDocument/2006/relationships/tags" Target="../tags/tag236.xml"/><Relationship Id="rId41" Type="http://schemas.openxmlformats.org/officeDocument/2006/relationships/tags" Target="../tags/tag235.xml"/><Relationship Id="rId40" Type="http://schemas.openxmlformats.org/officeDocument/2006/relationships/tags" Target="../tags/tag234.xml"/><Relationship Id="rId4" Type="http://schemas.openxmlformats.org/officeDocument/2006/relationships/tags" Target="../tags/tag198.xml"/><Relationship Id="rId39" Type="http://schemas.openxmlformats.org/officeDocument/2006/relationships/tags" Target="../tags/tag233.xml"/><Relationship Id="rId38" Type="http://schemas.openxmlformats.org/officeDocument/2006/relationships/tags" Target="../tags/tag232.xml"/><Relationship Id="rId37" Type="http://schemas.openxmlformats.org/officeDocument/2006/relationships/tags" Target="../tags/tag231.xml"/><Relationship Id="rId36" Type="http://schemas.openxmlformats.org/officeDocument/2006/relationships/tags" Target="../tags/tag230.xml"/><Relationship Id="rId35" Type="http://schemas.openxmlformats.org/officeDocument/2006/relationships/tags" Target="../tags/tag229.xml"/><Relationship Id="rId34" Type="http://schemas.openxmlformats.org/officeDocument/2006/relationships/tags" Target="../tags/tag228.xml"/><Relationship Id="rId33" Type="http://schemas.openxmlformats.org/officeDocument/2006/relationships/tags" Target="../tags/tag227.xml"/><Relationship Id="rId32" Type="http://schemas.openxmlformats.org/officeDocument/2006/relationships/tags" Target="../tags/tag226.xml"/><Relationship Id="rId31" Type="http://schemas.openxmlformats.org/officeDocument/2006/relationships/tags" Target="../tags/tag225.xml"/><Relationship Id="rId30" Type="http://schemas.openxmlformats.org/officeDocument/2006/relationships/tags" Target="../tags/tag224.xml"/><Relationship Id="rId3" Type="http://schemas.openxmlformats.org/officeDocument/2006/relationships/tags" Target="../tags/tag197.xml"/><Relationship Id="rId29" Type="http://schemas.openxmlformats.org/officeDocument/2006/relationships/tags" Target="../tags/tag223.xml"/><Relationship Id="rId28" Type="http://schemas.openxmlformats.org/officeDocument/2006/relationships/tags" Target="../tags/tag222.xml"/><Relationship Id="rId27" Type="http://schemas.openxmlformats.org/officeDocument/2006/relationships/tags" Target="../tags/tag221.xml"/><Relationship Id="rId26" Type="http://schemas.openxmlformats.org/officeDocument/2006/relationships/tags" Target="../tags/tag220.xml"/><Relationship Id="rId25" Type="http://schemas.openxmlformats.org/officeDocument/2006/relationships/tags" Target="../tags/tag219.xml"/><Relationship Id="rId24" Type="http://schemas.openxmlformats.org/officeDocument/2006/relationships/tags" Target="../tags/tag218.xml"/><Relationship Id="rId23" Type="http://schemas.openxmlformats.org/officeDocument/2006/relationships/tags" Target="../tags/tag217.xml"/><Relationship Id="rId22" Type="http://schemas.openxmlformats.org/officeDocument/2006/relationships/tags" Target="../tags/tag216.xml"/><Relationship Id="rId21" Type="http://schemas.openxmlformats.org/officeDocument/2006/relationships/tags" Target="../tags/tag215.xml"/><Relationship Id="rId20" Type="http://schemas.openxmlformats.org/officeDocument/2006/relationships/tags" Target="../tags/tag214.xml"/><Relationship Id="rId2" Type="http://schemas.openxmlformats.org/officeDocument/2006/relationships/tags" Target="../tags/tag196.xml"/><Relationship Id="rId19" Type="http://schemas.openxmlformats.org/officeDocument/2006/relationships/tags" Target="../tags/tag213.xml"/><Relationship Id="rId18" Type="http://schemas.openxmlformats.org/officeDocument/2006/relationships/tags" Target="../tags/tag212.xml"/><Relationship Id="rId17" Type="http://schemas.openxmlformats.org/officeDocument/2006/relationships/tags" Target="../tags/tag211.xml"/><Relationship Id="rId16" Type="http://schemas.openxmlformats.org/officeDocument/2006/relationships/tags" Target="../tags/tag210.xml"/><Relationship Id="rId15" Type="http://schemas.openxmlformats.org/officeDocument/2006/relationships/tags" Target="../tags/tag209.xml"/><Relationship Id="rId14" Type="http://schemas.openxmlformats.org/officeDocument/2006/relationships/tags" Target="../tags/tag208.xml"/><Relationship Id="rId13" Type="http://schemas.openxmlformats.org/officeDocument/2006/relationships/tags" Target="../tags/tag207.xml"/><Relationship Id="rId12" Type="http://schemas.openxmlformats.org/officeDocument/2006/relationships/tags" Target="../tags/tag206.xml"/><Relationship Id="rId11" Type="http://schemas.openxmlformats.org/officeDocument/2006/relationships/tags" Target="../tags/tag205.xml"/><Relationship Id="rId10" Type="http://schemas.openxmlformats.org/officeDocument/2006/relationships/tags" Target="../tags/tag20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4" Type="http://schemas.openxmlformats.org/officeDocument/2006/relationships/tags" Target="../tags/tag263.xml"/><Relationship Id="rId23" Type="http://schemas.openxmlformats.org/officeDocument/2006/relationships/tags" Target="../tags/tag262.xml"/><Relationship Id="rId22" Type="http://schemas.openxmlformats.org/officeDocument/2006/relationships/tags" Target="../tags/tag261.xml"/><Relationship Id="rId21" Type="http://schemas.openxmlformats.org/officeDocument/2006/relationships/tags" Target="../tags/tag260.xml"/><Relationship Id="rId20" Type="http://schemas.openxmlformats.org/officeDocument/2006/relationships/tags" Target="../tags/tag259.xml"/><Relationship Id="rId2" Type="http://schemas.openxmlformats.org/officeDocument/2006/relationships/tags" Target="../tags/tag241.xml"/><Relationship Id="rId19" Type="http://schemas.openxmlformats.org/officeDocument/2006/relationships/tags" Target="../tags/tag258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8" Type="http://schemas.openxmlformats.org/officeDocument/2006/relationships/tags" Target="../tags/tag280.xml"/><Relationship Id="rId17" Type="http://schemas.openxmlformats.org/officeDocument/2006/relationships/tags" Target="../tags/tag279.xml"/><Relationship Id="rId16" Type="http://schemas.openxmlformats.org/officeDocument/2006/relationships/tags" Target="../tags/tag278.xml"/><Relationship Id="rId15" Type="http://schemas.openxmlformats.org/officeDocument/2006/relationships/tags" Target="../tags/tag277.xml"/><Relationship Id="rId14" Type="http://schemas.openxmlformats.org/officeDocument/2006/relationships/tags" Target="../tags/tag276.xml"/><Relationship Id="rId13" Type="http://schemas.openxmlformats.org/officeDocument/2006/relationships/tags" Target="../tags/tag275.xml"/><Relationship Id="rId12" Type="http://schemas.openxmlformats.org/officeDocument/2006/relationships/tags" Target="../tags/tag274.xml"/><Relationship Id="rId11" Type="http://schemas.openxmlformats.org/officeDocument/2006/relationships/tags" Target="../tags/tag273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5" Type="http://schemas.openxmlformats.org/officeDocument/2006/relationships/tags" Target="../tags/tag294.xml"/><Relationship Id="rId14" Type="http://schemas.openxmlformats.org/officeDocument/2006/relationships/tags" Target="../tags/tag293.xml"/><Relationship Id="rId13" Type="http://schemas.openxmlformats.org/officeDocument/2006/relationships/tags" Target="../tags/tag292.xml"/><Relationship Id="rId12" Type="http://schemas.openxmlformats.org/officeDocument/2006/relationships/tags" Target="../tags/tag291.xml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5" Type="http://schemas.openxmlformats.org/officeDocument/2006/relationships/tags" Target="../tags/tag318.xml"/><Relationship Id="rId24" Type="http://schemas.openxmlformats.org/officeDocument/2006/relationships/tags" Target="../tags/tag317.xml"/><Relationship Id="rId23" Type="http://schemas.openxmlformats.org/officeDocument/2006/relationships/tags" Target="../tags/tag316.xml"/><Relationship Id="rId22" Type="http://schemas.openxmlformats.org/officeDocument/2006/relationships/tags" Target="../tags/tag315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" Type="http://schemas.openxmlformats.org/officeDocument/2006/relationships/tags" Target="../tags/tag320.xml"/><Relationship Id="rId25" Type="http://schemas.openxmlformats.org/officeDocument/2006/relationships/tags" Target="../tags/tag342.xml"/><Relationship Id="rId24" Type="http://schemas.openxmlformats.org/officeDocument/2006/relationships/tags" Target="../tags/tag341.xml"/><Relationship Id="rId23" Type="http://schemas.openxmlformats.org/officeDocument/2006/relationships/tags" Target="../tags/tag340.xml"/><Relationship Id="rId22" Type="http://schemas.openxmlformats.org/officeDocument/2006/relationships/tags" Target="../tags/tag339.xml"/><Relationship Id="rId21" Type="http://schemas.openxmlformats.org/officeDocument/2006/relationships/tags" Target="../tags/tag338.xml"/><Relationship Id="rId20" Type="http://schemas.openxmlformats.org/officeDocument/2006/relationships/tags" Target="../tags/tag337.xml"/><Relationship Id="rId2" Type="http://schemas.openxmlformats.org/officeDocument/2006/relationships/tags" Target="../tags/tag319.xml"/><Relationship Id="rId19" Type="http://schemas.openxmlformats.org/officeDocument/2006/relationships/tags" Target="../tags/tag336.xml"/><Relationship Id="rId18" Type="http://schemas.openxmlformats.org/officeDocument/2006/relationships/tags" Target="../tags/tag335.xml"/><Relationship Id="rId17" Type="http://schemas.openxmlformats.org/officeDocument/2006/relationships/tags" Target="../tags/tag334.xml"/><Relationship Id="rId16" Type="http://schemas.openxmlformats.org/officeDocument/2006/relationships/tags" Target="../tags/tag333.xml"/><Relationship Id="rId15" Type="http://schemas.openxmlformats.org/officeDocument/2006/relationships/tags" Target="../tags/tag332.xml"/><Relationship Id="rId14" Type="http://schemas.openxmlformats.org/officeDocument/2006/relationships/tags" Target="../tags/tag331.xml"/><Relationship Id="rId13" Type="http://schemas.openxmlformats.org/officeDocument/2006/relationships/tags" Target="../tags/tag330.xml"/><Relationship Id="rId12" Type="http://schemas.openxmlformats.org/officeDocument/2006/relationships/tags" Target="../tags/tag329.xml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7" Type="http://schemas.openxmlformats.org/officeDocument/2006/relationships/tags" Target="../tags/tag368.xml"/><Relationship Id="rId26" Type="http://schemas.openxmlformats.org/officeDocument/2006/relationships/tags" Target="../tags/tag367.xml"/><Relationship Id="rId25" Type="http://schemas.openxmlformats.org/officeDocument/2006/relationships/tags" Target="../tags/tag366.xml"/><Relationship Id="rId24" Type="http://schemas.openxmlformats.org/officeDocument/2006/relationships/tags" Target="../tags/tag365.xml"/><Relationship Id="rId23" Type="http://schemas.openxmlformats.org/officeDocument/2006/relationships/tags" Target="../tags/tag364.xml"/><Relationship Id="rId22" Type="http://schemas.openxmlformats.org/officeDocument/2006/relationships/tags" Target="../tags/tag363.xml"/><Relationship Id="rId21" Type="http://schemas.openxmlformats.org/officeDocument/2006/relationships/tags" Target="../tags/tag362.xml"/><Relationship Id="rId20" Type="http://schemas.openxmlformats.org/officeDocument/2006/relationships/tags" Target="../tags/tag361.xml"/><Relationship Id="rId2" Type="http://schemas.openxmlformats.org/officeDocument/2006/relationships/tags" Target="../tags/tag343.xml"/><Relationship Id="rId19" Type="http://schemas.openxmlformats.org/officeDocument/2006/relationships/tags" Target="../tags/tag360.xml"/><Relationship Id="rId18" Type="http://schemas.openxmlformats.org/officeDocument/2006/relationships/tags" Target="../tags/tag359.xml"/><Relationship Id="rId17" Type="http://schemas.openxmlformats.org/officeDocument/2006/relationships/tags" Target="../tags/tag358.xml"/><Relationship Id="rId16" Type="http://schemas.openxmlformats.org/officeDocument/2006/relationships/tags" Target="../tags/tag357.xml"/><Relationship Id="rId15" Type="http://schemas.openxmlformats.org/officeDocument/2006/relationships/tags" Target="../tags/tag356.xml"/><Relationship Id="rId14" Type="http://schemas.openxmlformats.org/officeDocument/2006/relationships/tags" Target="../tags/tag355.xml"/><Relationship Id="rId13" Type="http://schemas.openxmlformats.org/officeDocument/2006/relationships/tags" Target="../tags/tag354.xml"/><Relationship Id="rId12" Type="http://schemas.openxmlformats.org/officeDocument/2006/relationships/tags" Target="../tags/tag353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376.xml"/><Relationship Id="rId8" Type="http://schemas.openxmlformats.org/officeDocument/2006/relationships/tags" Target="../tags/tag375.xml"/><Relationship Id="rId7" Type="http://schemas.openxmlformats.org/officeDocument/2006/relationships/tags" Target="../tags/tag374.xml"/><Relationship Id="rId6" Type="http://schemas.openxmlformats.org/officeDocument/2006/relationships/tags" Target="../tags/tag373.xml"/><Relationship Id="rId5" Type="http://schemas.openxmlformats.org/officeDocument/2006/relationships/tags" Target="../tags/tag372.xml"/><Relationship Id="rId4" Type="http://schemas.openxmlformats.org/officeDocument/2006/relationships/tags" Target="../tags/tag371.xml"/><Relationship Id="rId3" Type="http://schemas.openxmlformats.org/officeDocument/2006/relationships/tags" Target="../tags/tag370.xml"/><Relationship Id="rId24" Type="http://schemas.openxmlformats.org/officeDocument/2006/relationships/tags" Target="../tags/tag391.xml"/><Relationship Id="rId23" Type="http://schemas.openxmlformats.org/officeDocument/2006/relationships/tags" Target="../tags/tag390.xml"/><Relationship Id="rId22" Type="http://schemas.openxmlformats.org/officeDocument/2006/relationships/tags" Target="../tags/tag389.xml"/><Relationship Id="rId21" Type="http://schemas.openxmlformats.org/officeDocument/2006/relationships/tags" Target="../tags/tag388.xml"/><Relationship Id="rId20" Type="http://schemas.openxmlformats.org/officeDocument/2006/relationships/tags" Target="../tags/tag387.xml"/><Relationship Id="rId2" Type="http://schemas.openxmlformats.org/officeDocument/2006/relationships/tags" Target="../tags/tag369.xml"/><Relationship Id="rId19" Type="http://schemas.openxmlformats.org/officeDocument/2006/relationships/tags" Target="../tags/tag386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tags" Target="../tags/tag381.xml"/><Relationship Id="rId13" Type="http://schemas.openxmlformats.org/officeDocument/2006/relationships/tags" Target="../tags/tag380.xml"/><Relationship Id="rId12" Type="http://schemas.openxmlformats.org/officeDocument/2006/relationships/tags" Target="../tags/tag379.xml"/><Relationship Id="rId11" Type="http://schemas.openxmlformats.org/officeDocument/2006/relationships/tags" Target="../tags/tag378.xml"/><Relationship Id="rId10" Type="http://schemas.openxmlformats.org/officeDocument/2006/relationships/tags" Target="../tags/tag37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7" Type="http://schemas.openxmlformats.org/officeDocument/2006/relationships/tags" Target="../tags/tag45.xml"/><Relationship Id="rId16" Type="http://schemas.openxmlformats.org/officeDocument/2006/relationships/tags" Target="../tags/tag44.xml"/><Relationship Id="rId15" Type="http://schemas.openxmlformats.org/officeDocument/2006/relationships/tags" Target="../tags/tag43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2.jpeg"/><Relationship Id="rId2" Type="http://schemas.openxmlformats.org/officeDocument/2006/relationships/tags" Target="../tags/tag46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4" Type="http://schemas.openxmlformats.org/officeDocument/2006/relationships/tags" Target="../tags/tag81.xml"/><Relationship Id="rId23" Type="http://schemas.openxmlformats.org/officeDocument/2006/relationships/tags" Target="../tags/tag80.xml"/><Relationship Id="rId22" Type="http://schemas.openxmlformats.org/officeDocument/2006/relationships/tags" Target="../tags/tag79.xml"/><Relationship Id="rId21" Type="http://schemas.openxmlformats.org/officeDocument/2006/relationships/tags" Target="../tags/tag78.xml"/><Relationship Id="rId20" Type="http://schemas.openxmlformats.org/officeDocument/2006/relationships/tags" Target="../tags/tag77.xml"/><Relationship Id="rId2" Type="http://schemas.openxmlformats.org/officeDocument/2006/relationships/tags" Target="../tags/tag59.xml"/><Relationship Id="rId19" Type="http://schemas.openxmlformats.org/officeDocument/2006/relationships/tags" Target="../tags/tag76.xml"/><Relationship Id="rId18" Type="http://schemas.openxmlformats.org/officeDocument/2006/relationships/tags" Target="../tags/tag75.xml"/><Relationship Id="rId17" Type="http://schemas.openxmlformats.org/officeDocument/2006/relationships/tags" Target="../tags/tag74.xml"/><Relationship Id="rId16" Type="http://schemas.openxmlformats.org/officeDocument/2006/relationships/tags" Target="../tags/tag73.xml"/><Relationship Id="rId15" Type="http://schemas.openxmlformats.org/officeDocument/2006/relationships/tags" Target="../tags/tag72.xml"/><Relationship Id="rId14" Type="http://schemas.openxmlformats.org/officeDocument/2006/relationships/tags" Target="../tags/tag71.xml"/><Relationship Id="rId13" Type="http://schemas.openxmlformats.org/officeDocument/2006/relationships/tags" Target="../tags/tag70.xml"/><Relationship Id="rId12" Type="http://schemas.openxmlformats.org/officeDocument/2006/relationships/tags" Target="../tags/tag6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0" Type="http://schemas.openxmlformats.org/officeDocument/2006/relationships/tags" Target="../tags/tag100.xml"/><Relationship Id="rId2" Type="http://schemas.openxmlformats.org/officeDocument/2006/relationships/tags" Target="../tags/tag82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7" Type="http://schemas.openxmlformats.org/officeDocument/2006/relationships/tags" Target="../tags/tag126.xml"/><Relationship Id="rId26" Type="http://schemas.openxmlformats.org/officeDocument/2006/relationships/tags" Target="../tags/tag125.xml"/><Relationship Id="rId25" Type="http://schemas.openxmlformats.org/officeDocument/2006/relationships/tags" Target="../tags/tag124.xml"/><Relationship Id="rId24" Type="http://schemas.openxmlformats.org/officeDocument/2006/relationships/tags" Target="../tags/tag123.xml"/><Relationship Id="rId23" Type="http://schemas.openxmlformats.org/officeDocument/2006/relationships/tags" Target="../tags/tag122.xml"/><Relationship Id="rId22" Type="http://schemas.openxmlformats.org/officeDocument/2006/relationships/tags" Target="../tags/tag121.xml"/><Relationship Id="rId21" Type="http://schemas.openxmlformats.org/officeDocument/2006/relationships/tags" Target="../tags/tag120.xml"/><Relationship Id="rId20" Type="http://schemas.openxmlformats.org/officeDocument/2006/relationships/tags" Target="../tags/tag119.xml"/><Relationship Id="rId2" Type="http://schemas.openxmlformats.org/officeDocument/2006/relationships/tags" Target="../tags/tag101.xml"/><Relationship Id="rId19" Type="http://schemas.openxmlformats.org/officeDocument/2006/relationships/tags" Target="../tags/tag118.xml"/><Relationship Id="rId18" Type="http://schemas.openxmlformats.org/officeDocument/2006/relationships/tags" Target="../tags/tag117.xml"/><Relationship Id="rId17" Type="http://schemas.openxmlformats.org/officeDocument/2006/relationships/tags" Target="../tags/tag116.xml"/><Relationship Id="rId16" Type="http://schemas.openxmlformats.org/officeDocument/2006/relationships/tags" Target="../tags/tag115.xml"/><Relationship Id="rId15" Type="http://schemas.openxmlformats.org/officeDocument/2006/relationships/tags" Target="../tags/tag114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4" Type="http://schemas.openxmlformats.org/officeDocument/2006/relationships/tags" Target="../tags/tag152.xml"/><Relationship Id="rId23" Type="http://schemas.openxmlformats.org/officeDocument/2006/relationships/tags" Target="../tags/tag151.xml"/><Relationship Id="rId22" Type="http://schemas.openxmlformats.org/officeDocument/2006/relationships/tags" Target="../tags/tag150.xml"/><Relationship Id="rId21" Type="http://schemas.openxmlformats.org/officeDocument/2006/relationships/tags" Target="../tags/tag149.xml"/><Relationship Id="rId20" Type="http://schemas.openxmlformats.org/officeDocument/2006/relationships/tags" Target="../tags/tag148.xml"/><Relationship Id="rId2" Type="http://schemas.openxmlformats.org/officeDocument/2006/relationships/tags" Target="../tags/tag130.xml"/><Relationship Id="rId19" Type="http://schemas.openxmlformats.org/officeDocument/2006/relationships/tags" Target="../tags/tag147.xml"/><Relationship Id="rId18" Type="http://schemas.openxmlformats.org/officeDocument/2006/relationships/tags" Target="../tags/tag146.xml"/><Relationship Id="rId17" Type="http://schemas.openxmlformats.org/officeDocument/2006/relationships/tags" Target="../tags/tag145.xml"/><Relationship Id="rId16" Type="http://schemas.openxmlformats.org/officeDocument/2006/relationships/tags" Target="../tags/tag144.xml"/><Relationship Id="rId15" Type="http://schemas.openxmlformats.org/officeDocument/2006/relationships/tags" Target="../tags/tag143.xml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60.xml"/><Relationship Id="rId8" Type="http://schemas.openxmlformats.org/officeDocument/2006/relationships/tags" Target="../tags/tag159.xml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3" Type="http://schemas.openxmlformats.org/officeDocument/2006/relationships/tags" Target="../tags/tag174.xml"/><Relationship Id="rId22" Type="http://schemas.openxmlformats.org/officeDocument/2006/relationships/tags" Target="../tags/tag173.xml"/><Relationship Id="rId21" Type="http://schemas.openxmlformats.org/officeDocument/2006/relationships/tags" Target="../tags/tag172.xml"/><Relationship Id="rId20" Type="http://schemas.openxmlformats.org/officeDocument/2006/relationships/tags" Target="../tags/tag171.xml"/><Relationship Id="rId2" Type="http://schemas.openxmlformats.org/officeDocument/2006/relationships/tags" Target="../tags/tag153.xml"/><Relationship Id="rId19" Type="http://schemas.openxmlformats.org/officeDocument/2006/relationships/tags" Target="../tags/tag170.xml"/><Relationship Id="rId18" Type="http://schemas.openxmlformats.org/officeDocument/2006/relationships/tags" Target="../tags/tag169.xml"/><Relationship Id="rId17" Type="http://schemas.openxmlformats.org/officeDocument/2006/relationships/tags" Target="../tags/tag168.xml"/><Relationship Id="rId16" Type="http://schemas.openxmlformats.org/officeDocument/2006/relationships/tags" Target="../tags/tag167.xml"/><Relationship Id="rId15" Type="http://schemas.openxmlformats.org/officeDocument/2006/relationships/tags" Target="../tags/tag166.xml"/><Relationship Id="rId14" Type="http://schemas.openxmlformats.org/officeDocument/2006/relationships/tags" Target="../tags/tag165.xml"/><Relationship Id="rId13" Type="http://schemas.openxmlformats.org/officeDocument/2006/relationships/tags" Target="../tags/tag164.xml"/><Relationship Id="rId12" Type="http://schemas.openxmlformats.org/officeDocument/2006/relationships/tags" Target="../tags/tag163.xml"/><Relationship Id="rId11" Type="http://schemas.openxmlformats.org/officeDocument/2006/relationships/tags" Target="../tags/tag162.xml"/><Relationship Id="rId10" Type="http://schemas.openxmlformats.org/officeDocument/2006/relationships/tags" Target="../tags/tag16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圆角矩形 17"/>
          <p:cNvSpPr/>
          <p:nvPr>
            <p:custDataLst>
              <p:tags r:id="rId2"/>
            </p:custDataLst>
          </p:nvPr>
        </p:nvSpPr>
        <p:spPr>
          <a:xfrm>
            <a:off x="308610" y="342900"/>
            <a:ext cx="1592580" cy="4025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8255" y="6299835"/>
            <a:ext cx="12183745" cy="5581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C:\Users\Administrator.USER-20190207SV\Desktop\金融\股市业务\blue-click-pen-near-white-document-papers-on-top-of-brown-95916.jpgblue-click-pen-near-white-document-papers-on-top-of-brown-959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6132830" y="744855"/>
            <a:ext cx="4897120" cy="4718685"/>
          </a:xfrm>
          <a:prstGeom prst="ellipse">
            <a:avLst/>
          </a:prstGeom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 flipV="1">
            <a:off x="0" y="4821555"/>
            <a:ext cx="5165090" cy="76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空心弧 9"/>
          <p:cNvSpPr/>
          <p:nvPr>
            <p:custDataLst>
              <p:tags r:id="rId7"/>
            </p:custDataLst>
          </p:nvPr>
        </p:nvSpPr>
        <p:spPr>
          <a:xfrm rot="2400000">
            <a:off x="5650230" y="342265"/>
            <a:ext cx="5861685" cy="5828665"/>
          </a:xfrm>
          <a:prstGeom prst="blockArc">
            <a:avLst>
              <a:gd name="adj1" fmla="val 11258982"/>
              <a:gd name="adj2" fmla="val 19992426"/>
              <a:gd name="adj3" fmla="val 115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>
            <p:custDataLst>
              <p:tags r:id="rId8"/>
            </p:custDataLst>
          </p:nvPr>
        </p:nvSpPr>
        <p:spPr>
          <a:xfrm rot="11160000" flipH="1">
            <a:off x="5650230" y="27305"/>
            <a:ext cx="5861685" cy="5828665"/>
          </a:xfrm>
          <a:prstGeom prst="blockArc">
            <a:avLst>
              <a:gd name="adj1" fmla="val 11258982"/>
              <a:gd name="adj2" fmla="val 19992426"/>
              <a:gd name="adj3" fmla="val 11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2" name="图形 123"/>
          <p:cNvGrpSpPr/>
          <p:nvPr>
            <p:custDataLst>
              <p:tags r:id="rId9"/>
            </p:custDataLst>
          </p:nvPr>
        </p:nvGrpSpPr>
        <p:grpSpPr>
          <a:xfrm>
            <a:off x="4832985" y="1424305"/>
            <a:ext cx="1355725" cy="110045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13" name="任意多边形: 形状 12"/>
            <p:cNvSpPr/>
            <p:nvPr>
              <p:custDataLst>
                <p:tags r:id="rId10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1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2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4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任意多边形: 形状 20"/>
            <p:cNvSpPr/>
            <p:nvPr>
              <p:custDataLst>
                <p:tags r:id="rId15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图形 123"/>
          <p:cNvGrpSpPr/>
          <p:nvPr>
            <p:custDataLst>
              <p:tags r:id="rId16"/>
            </p:custDataLst>
          </p:nvPr>
        </p:nvGrpSpPr>
        <p:grpSpPr>
          <a:xfrm>
            <a:off x="11172190" y="4126865"/>
            <a:ext cx="643255" cy="45148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23" name="任意多边形: 形状 22"/>
            <p:cNvSpPr/>
            <p:nvPr>
              <p:custDataLst>
                <p:tags r:id="rId17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/>
            <p:cNvSpPr/>
            <p:nvPr>
              <p:custDataLst>
                <p:tags r:id="rId18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/>
            <p:cNvSpPr/>
            <p:nvPr>
              <p:custDataLst>
                <p:tags r:id="rId19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20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21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22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/>
            <p:cNvSpPr/>
            <p:nvPr>
              <p:custDataLst>
                <p:tags r:id="rId23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24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/>
            <p:cNvSpPr/>
            <p:nvPr>
              <p:custDataLst>
                <p:tags r:id="rId25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/>
            <p:cNvSpPr/>
            <p:nvPr>
              <p:custDataLst>
                <p:tags r:id="rId26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7"/>
            </p:custDataLst>
          </p:nvPr>
        </p:nvSpPr>
        <p:spPr>
          <a:xfrm>
            <a:off x="441960" y="1901488"/>
            <a:ext cx="4982845" cy="1938992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zh-CN" altLang="en-US" sz="6000" spc="600" baseline="0" dirty="0">
                <a:solidFill>
                  <a:schemeClr val="accent6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pPr marL="0" lvl="0"/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8"/>
            </p:custDataLst>
          </p:nvPr>
        </p:nvSpPr>
        <p:spPr>
          <a:xfrm>
            <a:off x="441325" y="3943350"/>
            <a:ext cx="4983480" cy="72263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lang="zh-CN" altLang="en-US" sz="2000" spc="4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228600" lvl="0" indent="-228600">
              <a:lnSpc>
                <a:spcPct val="100000"/>
              </a:lnSpc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03505" y="86360"/>
            <a:ext cx="11977370" cy="729615"/>
            <a:chOff x="103505" y="86360"/>
            <a:chExt cx="11977370" cy="729615"/>
          </a:xfrm>
        </p:grpSpPr>
        <p:grpSp>
          <p:nvGrpSpPr>
            <p:cNvPr id="8" name="图形 123"/>
            <p:cNvGrpSpPr/>
            <p:nvPr userDrawn="1"/>
          </p:nvGrpSpPr>
          <p:grpSpPr>
            <a:xfrm>
              <a:off x="11105515" y="8636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6" name="任意多边形: 形状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图形 123"/>
            <p:cNvGrpSpPr/>
            <p:nvPr userDrawn="1"/>
          </p:nvGrpSpPr>
          <p:grpSpPr>
            <a:xfrm>
              <a:off x="103505" y="8636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2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255" y="6299835"/>
            <a:ext cx="12183745" cy="5581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 rot="1200000">
            <a:off x="3118485" y="30480"/>
            <a:ext cx="5861050" cy="6123940"/>
            <a:chOff x="5478" y="133"/>
            <a:chExt cx="9230" cy="9644"/>
          </a:xfrm>
        </p:grpSpPr>
        <p:sp>
          <p:nvSpPr>
            <p:cNvPr id="8" name="空心弧 7"/>
            <p:cNvSpPr/>
            <p:nvPr>
              <p:custDataLst>
                <p:tags r:id="rId4"/>
              </p:custDataLst>
            </p:nvPr>
          </p:nvSpPr>
          <p:spPr>
            <a:xfrm rot="2400000">
              <a:off x="5478" y="599"/>
              <a:ext cx="9231" cy="9179"/>
            </a:xfrm>
            <a:prstGeom prst="blockArc">
              <a:avLst>
                <a:gd name="adj1" fmla="val 11258982"/>
                <a:gd name="adj2" fmla="val 19992426"/>
                <a:gd name="adj3" fmla="val 115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空心弧 8"/>
            <p:cNvSpPr/>
            <p:nvPr>
              <p:custDataLst>
                <p:tags r:id="rId5"/>
              </p:custDataLst>
            </p:nvPr>
          </p:nvSpPr>
          <p:spPr>
            <a:xfrm rot="11160000" flipH="1">
              <a:off x="5478" y="133"/>
              <a:ext cx="9231" cy="9179"/>
            </a:xfrm>
            <a:prstGeom prst="blockArc">
              <a:avLst>
                <a:gd name="adj1" fmla="val 11258982"/>
                <a:gd name="adj2" fmla="val 19992426"/>
                <a:gd name="adj3" fmla="val 115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图形 123"/>
          <p:cNvGrpSpPr/>
          <p:nvPr>
            <p:custDataLst>
              <p:tags r:id="rId6"/>
            </p:custDataLst>
          </p:nvPr>
        </p:nvGrpSpPr>
        <p:grpSpPr>
          <a:xfrm>
            <a:off x="8943340" y="1631315"/>
            <a:ext cx="975360" cy="72961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4176824" y="-106"/>
              <a:ext cx="2886934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4527264" y="462755"/>
              <a:ext cx="2848225" cy="1792022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4887730" y="921972"/>
              <a:ext cx="2846270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1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2"/>
              </p:custDataLst>
            </p:nvPr>
          </p:nvSpPr>
          <p:spPr>
            <a:xfrm>
              <a:off x="4368549" y="220777"/>
              <a:ext cx="2503827" cy="1394036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13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4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5"/>
              </p:custDataLst>
            </p:nvPr>
          </p:nvSpPr>
          <p:spPr>
            <a:xfrm>
              <a:off x="4618422" y="750017"/>
              <a:ext cx="249800" cy="292044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6"/>
              </p:custDataLst>
            </p:nvPr>
          </p:nvSpPr>
          <p:spPr>
            <a:xfrm>
              <a:off x="6307563" y="750099"/>
              <a:ext cx="249461" cy="291869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图形 123"/>
          <p:cNvGrpSpPr/>
          <p:nvPr>
            <p:custDataLst>
              <p:tags r:id="rId17"/>
            </p:custDataLst>
          </p:nvPr>
        </p:nvGrpSpPr>
        <p:grpSpPr>
          <a:xfrm>
            <a:off x="2806700" y="4759960"/>
            <a:ext cx="871855" cy="78676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22" name="任意多边形: 形状 21"/>
            <p:cNvSpPr/>
            <p:nvPr>
              <p:custDataLst>
                <p:tags r:id="rId18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22"/>
            <p:cNvSpPr/>
            <p:nvPr>
              <p:custDataLst>
                <p:tags r:id="rId19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23"/>
            <p:cNvSpPr/>
            <p:nvPr>
              <p:custDataLst>
                <p:tags r:id="rId20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24"/>
            <p:cNvSpPr/>
            <p:nvPr>
              <p:custDataLst>
                <p:tags r:id="rId21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25"/>
            <p:cNvSpPr/>
            <p:nvPr>
              <p:custDataLst>
                <p:tags r:id="rId22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26"/>
            <p:cNvSpPr/>
            <p:nvPr>
              <p:custDataLst>
                <p:tags r:id="rId23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图形 123"/>
          <p:cNvGrpSpPr/>
          <p:nvPr>
            <p:custDataLst>
              <p:tags r:id="rId24"/>
            </p:custDataLst>
          </p:nvPr>
        </p:nvGrpSpPr>
        <p:grpSpPr>
          <a:xfrm>
            <a:off x="8903335" y="4627245"/>
            <a:ext cx="671195" cy="52260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29" name="任意多边形: 形状 137"/>
            <p:cNvSpPr/>
            <p:nvPr>
              <p:custDataLst>
                <p:tags r:id="rId25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138"/>
            <p:cNvSpPr/>
            <p:nvPr>
              <p:custDataLst>
                <p:tags r:id="rId26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139"/>
            <p:cNvSpPr/>
            <p:nvPr>
              <p:custDataLst>
                <p:tags r:id="rId27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140"/>
            <p:cNvSpPr/>
            <p:nvPr>
              <p:custDataLst>
                <p:tags r:id="rId28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141"/>
            <p:cNvSpPr/>
            <p:nvPr>
              <p:custDataLst>
                <p:tags r:id="rId29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142"/>
            <p:cNvSpPr/>
            <p:nvPr>
              <p:custDataLst>
                <p:tags r:id="rId30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图形 123"/>
          <p:cNvGrpSpPr/>
          <p:nvPr>
            <p:custDataLst>
              <p:tags r:id="rId31"/>
            </p:custDataLst>
          </p:nvPr>
        </p:nvGrpSpPr>
        <p:grpSpPr>
          <a:xfrm>
            <a:off x="3248025" y="741680"/>
            <a:ext cx="1490980" cy="113093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36" name="任意多边形: 形状 126"/>
            <p:cNvSpPr/>
            <p:nvPr>
              <p:custDataLst>
                <p:tags r:id="rId32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任意多边形: 形状 127"/>
            <p:cNvSpPr/>
            <p:nvPr>
              <p:custDataLst>
                <p:tags r:id="rId33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任意多边形: 形状 128"/>
            <p:cNvSpPr/>
            <p:nvPr>
              <p:custDataLst>
                <p:tags r:id="rId34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任意多边形: 形状 129"/>
            <p:cNvSpPr/>
            <p:nvPr>
              <p:custDataLst>
                <p:tags r:id="rId35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任意多边形: 形状 130"/>
            <p:cNvSpPr/>
            <p:nvPr>
              <p:custDataLst>
                <p:tags r:id="rId36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任意多边形: 形状 131"/>
            <p:cNvSpPr/>
            <p:nvPr>
              <p:custDataLst>
                <p:tags r:id="rId37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任意多边形: 形状 132"/>
            <p:cNvSpPr/>
            <p:nvPr>
              <p:custDataLst>
                <p:tags r:id="rId38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任意多边形: 形状 133"/>
            <p:cNvSpPr/>
            <p:nvPr>
              <p:custDataLst>
                <p:tags r:id="rId39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任意多边形: 形状 134"/>
            <p:cNvSpPr/>
            <p:nvPr>
              <p:custDataLst>
                <p:tags r:id="rId40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任意多边形: 形状 135"/>
            <p:cNvSpPr/>
            <p:nvPr>
              <p:custDataLst>
                <p:tags r:id="rId41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5"/>
            </p:custDataLst>
          </p:nvPr>
        </p:nvSpPr>
        <p:spPr>
          <a:xfrm>
            <a:off x="3678555" y="1903730"/>
            <a:ext cx="4982845" cy="130873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6000" spc="600" baseline="0">
                <a:solidFill>
                  <a:schemeClr val="accent6"/>
                </a:solidFill>
                <a:latin typeface="Arial" panose="020B0604020202090204" pitchFamily="34" charset="0"/>
                <a:ea typeface="汉仪旗黑-85S" panose="00020600040101010101" pitchFamily="18" charset="-122"/>
                <a:sym typeface="+mn-ea"/>
              </a:defRPr>
            </a:lvl1pPr>
          </a:lstStyle>
          <a:p>
            <a:pPr marL="0" lvl="0" algn="ctr"/>
            <a:r>
              <a:rPr dirty="0" err="1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13"/>
            <p:custDataLst>
              <p:tags r:id="rId46"/>
            </p:custDataLst>
          </p:nvPr>
        </p:nvSpPr>
        <p:spPr>
          <a:xfrm>
            <a:off x="3678556" y="3354705"/>
            <a:ext cx="4982845" cy="72263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4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lang="zh-CN" altLang="en-US" sz="2000" dirty="0" smtClean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lang="zh-CN" altLang="en-US" sz="1800" dirty="0" smtClean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lang="zh-CN" altLang="en-US" dirty="0" smtClean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lang="zh-CN" altLang="en-US" dirty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marL="228600" lvl="0" indent="-228600" algn="ctr">
              <a:lnSpc>
                <a:spcPct val="100000"/>
              </a:lnSpc>
            </a:pPr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>
            <p:custDataLst>
              <p:tags r:id="rId2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6" name="图形 123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7" name="任意多边形: 形状 126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" name="任意多边形: 形状 127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" name="任意多边形: 形状 128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0" name="任意多边形: 形状 129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1" name="任意多边形: 形状 130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2" name="任意多边形: 形状 131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3" name="任意多边形: 形状 132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任意多边形: 形状 133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5" name="任意多边形: 形状 1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6" name="任意多边形: 形状 13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17" name="图形 123"/>
            <p:cNvGrpSpPr/>
            <p:nvPr userDrawn="1">
              <p:custDataLst>
                <p:tags r:id="rId14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8" name="任意多边形: 形状 17"/>
              <p:cNvSpPr/>
              <p:nvPr>
                <p:custDataLst>
                  <p:tags r:id="rId15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6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7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8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9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20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图形 123"/>
          <p:cNvGrpSpPr/>
          <p:nvPr>
            <p:custDataLst>
              <p:tags r:id="rId3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0" name="任意多边形: 形状 9"/>
            <p:cNvSpPr/>
            <p:nvPr>
              <p:custDataLst>
                <p:tags r:id="rId4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5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6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7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8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9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0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11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2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3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-19050" y="0"/>
            <a:ext cx="4823460" cy="6866255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0" name="图形 123"/>
          <p:cNvGrpSpPr/>
          <p:nvPr>
            <p:custDataLst>
              <p:tags r:id="rId3"/>
            </p:custDataLst>
          </p:nvPr>
        </p:nvGrpSpPr>
        <p:grpSpPr>
          <a:xfrm>
            <a:off x="147955" y="5721985"/>
            <a:ext cx="1258570" cy="101790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8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9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3505" y="86360"/>
            <a:ext cx="11977370" cy="729615"/>
            <a:chOff x="103505" y="86360"/>
            <a:chExt cx="11977370" cy="729615"/>
          </a:xfrm>
        </p:grpSpPr>
        <p:grpSp>
          <p:nvGrpSpPr>
            <p:cNvPr id="11" name="图形 123"/>
            <p:cNvGrpSpPr/>
            <p:nvPr userDrawn="1"/>
          </p:nvGrpSpPr>
          <p:grpSpPr>
            <a:xfrm>
              <a:off x="11105515" y="8636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2" name="任意多边形: 形状 11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图形 123"/>
            <p:cNvGrpSpPr/>
            <p:nvPr userDrawn="1"/>
          </p:nvGrpSpPr>
          <p:grpSpPr>
            <a:xfrm>
              <a:off x="103505" y="8636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3" name="任意多边形: 形状 22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4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5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06680" y="72390"/>
            <a:ext cx="11977370" cy="729615"/>
            <a:chOff x="106680" y="72390"/>
            <a:chExt cx="11977370" cy="729615"/>
          </a:xfrm>
        </p:grpSpPr>
        <p:grpSp>
          <p:nvGrpSpPr>
            <p:cNvPr id="10" name="图形 123"/>
            <p:cNvGrpSpPr/>
            <p:nvPr userDrawn="1"/>
          </p:nvGrpSpPr>
          <p:grpSpPr>
            <a:xfrm>
              <a:off x="11108690" y="7239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1" name="任意多边形: 形状 10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" name="图形 123"/>
            <p:cNvGrpSpPr/>
            <p:nvPr userDrawn="1"/>
          </p:nvGrpSpPr>
          <p:grpSpPr>
            <a:xfrm>
              <a:off x="106680" y="7239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2" name="任意多边形: 形状 21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4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25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40" y="0"/>
            <a:ext cx="12192000" cy="914400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12" name="图形 123"/>
            <p:cNvGrpSpPr/>
            <p:nvPr userDrawn="1"/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4" name="任意多边形: 形状 13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图形 123"/>
            <p:cNvGrpSpPr/>
            <p:nvPr userDrawn="1"/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5" name="任意多边形: 形状 24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任意多边形: 形状 26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任意多边形: 形状 27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任意多边形: 形状 28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任意多边形: 形状 29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4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5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26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27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-1270" y="959224"/>
            <a:ext cx="12192000" cy="4939553"/>
          </a:xfrm>
          <a:prstGeom prst="rect">
            <a:avLst/>
          </a:prstGeom>
          <a:solidFill>
            <a:schemeClr val="tx2">
              <a:alpha val="5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207010" y="149225"/>
            <a:ext cx="11918315" cy="6608445"/>
            <a:chOff x="207010" y="149225"/>
            <a:chExt cx="11918315" cy="6608445"/>
          </a:xfrm>
        </p:grpSpPr>
        <p:grpSp>
          <p:nvGrpSpPr>
            <p:cNvPr id="8" name="图形 123"/>
            <p:cNvGrpSpPr/>
            <p:nvPr userDrawn="1"/>
          </p:nvGrpSpPr>
          <p:grpSpPr>
            <a:xfrm>
              <a:off x="10177780" y="5223510"/>
              <a:ext cx="1947545" cy="1534160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9" name="任意多边形: 形状 8"/>
              <p:cNvSpPr/>
              <p:nvPr>
                <p:custDataLst>
                  <p:tags r:id="rId4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5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6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7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9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0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11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12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13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图形 123"/>
            <p:cNvGrpSpPr/>
            <p:nvPr userDrawn="1"/>
          </p:nvGrpSpPr>
          <p:grpSpPr>
            <a:xfrm>
              <a:off x="207010" y="149225"/>
              <a:ext cx="1799590" cy="166941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20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4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图形 123"/>
          <p:cNvGrpSpPr/>
          <p:nvPr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27" name="任意多边形: 形状 26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任意多边形: 形状 27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任意多边形: 形状 28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任意多边形: 形状 30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任意多边形: 形状 31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任意多边形: 形状 32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任意多边形: 形状 33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任意多边形: 形状 34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任意多边形: 形状 35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4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金融\股市业务\bitcoins-and-u-s-dollar-bills-730547.jpgbitcoins-and-u-s-dollar-bills-73054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635"/>
            <a:ext cx="5551805" cy="6857365"/>
          </a:xfrm>
          <a:prstGeom prst="rect">
            <a:avLst/>
          </a:prstGeom>
          <a:solidFill>
            <a:srgbClr val="2871B4">
              <a:alpha val="33000"/>
            </a:srgbClr>
          </a:solidFill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5551805" y="3335020"/>
            <a:ext cx="6640830" cy="22447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图形 123"/>
          <p:cNvGrpSpPr/>
          <p:nvPr>
            <p:custDataLst>
              <p:tags r:id="rId5"/>
            </p:custDataLst>
          </p:nvPr>
        </p:nvGrpSpPr>
        <p:grpSpPr>
          <a:xfrm>
            <a:off x="9744710" y="1487170"/>
            <a:ext cx="1372235" cy="1212215"/>
            <a:chOff x="4939162" y="4157216"/>
            <a:chExt cx="3076156" cy="2699817"/>
          </a:xfrm>
          <a:solidFill>
            <a:schemeClr val="accent1"/>
          </a:solidFill>
        </p:grpSpPr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>
            <a:xfrm>
              <a:off x="4939162" y="4157216"/>
              <a:ext cx="3076156" cy="1924412"/>
            </a:xfrm>
            <a:custGeom>
              <a:avLst/>
              <a:gdLst>
                <a:gd name="connsiteX0" fmla="*/ 1539460 w 3076156"/>
                <a:gd name="connsiteY0" fmla="*/ 1924239 h 1924412"/>
                <a:gd name="connsiteX1" fmla="*/ 68945 w 3076156"/>
                <a:gd name="connsiteY1" fmla="*/ 1924412 h 1924412"/>
                <a:gd name="connsiteX2" fmla="*/ 6014 w 3076156"/>
                <a:gd name="connsiteY2" fmla="*/ 1889123 h 1924412"/>
                <a:gd name="connsiteX3" fmla="*/ 973 w 3076156"/>
                <a:gd name="connsiteY3" fmla="*/ 1860961 h 1924412"/>
                <a:gd name="connsiteX4" fmla="*/ 1321 w 3076156"/>
                <a:gd name="connsiteY4" fmla="*/ 1845315 h 1924412"/>
                <a:gd name="connsiteX5" fmla="*/ 1321 w 3076156"/>
                <a:gd name="connsiteY5" fmla="*/ 81184 h 1924412"/>
                <a:gd name="connsiteX6" fmla="*/ 1147 w 3076156"/>
                <a:gd name="connsiteY6" fmla="*/ 67277 h 1924412"/>
                <a:gd name="connsiteX7" fmla="*/ 54168 w 3076156"/>
                <a:gd name="connsiteY7" fmla="*/ 1391 h 1924412"/>
                <a:gd name="connsiteX8" fmla="*/ 74855 w 3076156"/>
                <a:gd name="connsiteY8" fmla="*/ 0 h 1924412"/>
                <a:gd name="connsiteX9" fmla="*/ 2596931 w 3076156"/>
                <a:gd name="connsiteY9" fmla="*/ 0 h 1924412"/>
                <a:gd name="connsiteX10" fmla="*/ 3003717 w 3076156"/>
                <a:gd name="connsiteY10" fmla="*/ 0 h 1924412"/>
                <a:gd name="connsiteX11" fmla="*/ 3034660 w 3076156"/>
                <a:gd name="connsiteY11" fmla="*/ 3651 h 1924412"/>
                <a:gd name="connsiteX12" fmla="*/ 3074991 w 3076156"/>
                <a:gd name="connsiteY12" fmla="*/ 67450 h 1924412"/>
                <a:gd name="connsiteX13" fmla="*/ 3074818 w 3076156"/>
                <a:gd name="connsiteY13" fmla="*/ 79619 h 1924412"/>
                <a:gd name="connsiteX14" fmla="*/ 3074818 w 3076156"/>
                <a:gd name="connsiteY14" fmla="*/ 1845489 h 1924412"/>
                <a:gd name="connsiteX15" fmla="*/ 3074991 w 3076156"/>
                <a:gd name="connsiteY15" fmla="*/ 1857658 h 1924412"/>
                <a:gd name="connsiteX16" fmla="*/ 3016755 w 3076156"/>
                <a:gd name="connsiteY16" fmla="*/ 1924412 h 1924412"/>
                <a:gd name="connsiteX17" fmla="*/ 3002847 w 3076156"/>
                <a:gd name="connsiteY17" fmla="*/ 1924412 h 1924412"/>
                <a:gd name="connsiteX18" fmla="*/ 1539460 w 3076156"/>
                <a:gd name="connsiteY18" fmla="*/ 1924239 h 1924412"/>
                <a:gd name="connsiteX19" fmla="*/ 1538417 w 3076156"/>
                <a:gd name="connsiteY19" fmla="*/ 127773 h 1924412"/>
                <a:gd name="connsiteX20" fmla="*/ 528578 w 3076156"/>
                <a:gd name="connsiteY20" fmla="*/ 127773 h 1924412"/>
                <a:gd name="connsiteX21" fmla="*/ 516410 w 3076156"/>
                <a:gd name="connsiteY21" fmla="*/ 127773 h 1924412"/>
                <a:gd name="connsiteX22" fmla="*/ 505284 w 3076156"/>
                <a:gd name="connsiteY22" fmla="*/ 137682 h 1924412"/>
                <a:gd name="connsiteX23" fmla="*/ 495896 w 3076156"/>
                <a:gd name="connsiteY23" fmla="*/ 181663 h 1924412"/>
                <a:gd name="connsiteX24" fmla="*/ 148042 w 3076156"/>
                <a:gd name="connsiteY24" fmla="*/ 504311 h 1924412"/>
                <a:gd name="connsiteX25" fmla="*/ 126486 w 3076156"/>
                <a:gd name="connsiteY25" fmla="*/ 530213 h 1924412"/>
                <a:gd name="connsiteX26" fmla="*/ 126486 w 3076156"/>
                <a:gd name="connsiteY26" fmla="*/ 1395764 h 1924412"/>
                <a:gd name="connsiteX27" fmla="*/ 126486 w 3076156"/>
                <a:gd name="connsiteY27" fmla="*/ 1404456 h 1924412"/>
                <a:gd name="connsiteX28" fmla="*/ 137959 w 3076156"/>
                <a:gd name="connsiteY28" fmla="*/ 1418016 h 1924412"/>
                <a:gd name="connsiteX29" fmla="*/ 178464 w 3076156"/>
                <a:gd name="connsiteY29" fmla="*/ 1426534 h 1924412"/>
                <a:gd name="connsiteX30" fmla="*/ 504067 w 3076156"/>
                <a:gd name="connsiteY30" fmla="*/ 1775779 h 1924412"/>
                <a:gd name="connsiteX31" fmla="*/ 529969 w 3076156"/>
                <a:gd name="connsiteY31" fmla="*/ 1796640 h 1924412"/>
                <a:gd name="connsiteX32" fmla="*/ 2546169 w 3076156"/>
                <a:gd name="connsiteY32" fmla="*/ 1796640 h 1924412"/>
                <a:gd name="connsiteX33" fmla="*/ 2573810 w 3076156"/>
                <a:gd name="connsiteY33" fmla="*/ 1773519 h 1924412"/>
                <a:gd name="connsiteX34" fmla="*/ 2938527 w 3076156"/>
                <a:gd name="connsiteY34" fmla="*/ 1418189 h 1924412"/>
                <a:gd name="connsiteX35" fmla="*/ 2950348 w 3076156"/>
                <a:gd name="connsiteY35" fmla="*/ 1405151 h 1924412"/>
                <a:gd name="connsiteX36" fmla="*/ 2950348 w 3076156"/>
                <a:gd name="connsiteY36" fmla="*/ 1392983 h 1924412"/>
                <a:gd name="connsiteX37" fmla="*/ 2950348 w 3076156"/>
                <a:gd name="connsiteY37" fmla="*/ 854078 h 1924412"/>
                <a:gd name="connsiteX38" fmla="*/ 2950348 w 3076156"/>
                <a:gd name="connsiteY38" fmla="*/ 523781 h 1924412"/>
                <a:gd name="connsiteX39" fmla="*/ 2936093 w 3076156"/>
                <a:gd name="connsiteY39" fmla="*/ 505875 h 1924412"/>
                <a:gd name="connsiteX40" fmla="*/ 2914015 w 3076156"/>
                <a:gd name="connsiteY40" fmla="*/ 501182 h 1924412"/>
                <a:gd name="connsiteX41" fmla="*/ 2572419 w 3076156"/>
                <a:gd name="connsiteY41" fmla="*/ 142723 h 1924412"/>
                <a:gd name="connsiteX42" fmla="*/ 2555383 w 3076156"/>
                <a:gd name="connsiteY42" fmla="*/ 127773 h 1924412"/>
                <a:gd name="connsiteX43" fmla="*/ 2546691 w 3076156"/>
                <a:gd name="connsiteY43" fmla="*/ 127773 h 1924412"/>
                <a:gd name="connsiteX44" fmla="*/ 1538417 w 3076156"/>
                <a:gd name="connsiteY44" fmla="*/ 127773 h 1924412"/>
                <a:gd name="connsiteX45" fmla="*/ 126312 w 3076156"/>
                <a:gd name="connsiteY45" fmla="*/ 252590 h 1924412"/>
                <a:gd name="connsiteX46" fmla="*/ 126312 w 3076156"/>
                <a:gd name="connsiteY46" fmla="*/ 365586 h 1924412"/>
                <a:gd name="connsiteX47" fmla="*/ 138655 w 3076156"/>
                <a:gd name="connsiteY47" fmla="*/ 375495 h 1924412"/>
                <a:gd name="connsiteX48" fmla="*/ 374382 w 3076156"/>
                <a:gd name="connsiteY48" fmla="*/ 142028 h 1924412"/>
                <a:gd name="connsiteX49" fmla="*/ 363952 w 3076156"/>
                <a:gd name="connsiteY49" fmla="*/ 128121 h 1924412"/>
                <a:gd name="connsiteX50" fmla="*/ 139872 w 3076156"/>
                <a:gd name="connsiteY50" fmla="*/ 128121 h 1924412"/>
                <a:gd name="connsiteX51" fmla="*/ 126486 w 3076156"/>
                <a:gd name="connsiteY51" fmla="*/ 141506 h 1924412"/>
                <a:gd name="connsiteX52" fmla="*/ 126312 w 3076156"/>
                <a:gd name="connsiteY52" fmla="*/ 252590 h 1924412"/>
                <a:gd name="connsiteX53" fmla="*/ 375599 w 3076156"/>
                <a:gd name="connsiteY53" fmla="*/ 1794901 h 1924412"/>
                <a:gd name="connsiteX54" fmla="*/ 126833 w 3076156"/>
                <a:gd name="connsiteY54" fmla="*/ 1548570 h 1924412"/>
                <a:gd name="connsiteX55" fmla="*/ 126312 w 3076156"/>
                <a:gd name="connsiteY55" fmla="*/ 1558826 h 1924412"/>
                <a:gd name="connsiteX56" fmla="*/ 126312 w 3076156"/>
                <a:gd name="connsiteY56" fmla="*/ 1781168 h 1924412"/>
                <a:gd name="connsiteX57" fmla="*/ 126312 w 3076156"/>
                <a:gd name="connsiteY57" fmla="*/ 1788122 h 1924412"/>
                <a:gd name="connsiteX58" fmla="*/ 134656 w 3076156"/>
                <a:gd name="connsiteY58" fmla="*/ 1796466 h 1924412"/>
                <a:gd name="connsiteX59" fmla="*/ 145087 w 3076156"/>
                <a:gd name="connsiteY59" fmla="*/ 1796466 h 1924412"/>
                <a:gd name="connsiteX60" fmla="*/ 358737 w 3076156"/>
                <a:gd name="connsiteY60" fmla="*/ 1796466 h 1924412"/>
                <a:gd name="connsiteX61" fmla="*/ 375599 w 3076156"/>
                <a:gd name="connsiteY61" fmla="*/ 1794901 h 1924412"/>
                <a:gd name="connsiteX62" fmla="*/ 2702625 w 3076156"/>
                <a:gd name="connsiteY62" fmla="*/ 129337 h 1924412"/>
                <a:gd name="connsiteX63" fmla="*/ 2703495 w 3076156"/>
                <a:gd name="connsiteY63" fmla="*/ 144461 h 1924412"/>
                <a:gd name="connsiteX64" fmla="*/ 2891590 w 3076156"/>
                <a:gd name="connsiteY64" fmla="*/ 360371 h 1924412"/>
                <a:gd name="connsiteX65" fmla="*/ 2940961 w 3076156"/>
                <a:gd name="connsiteY65" fmla="*/ 376538 h 1924412"/>
                <a:gd name="connsiteX66" fmla="*/ 2950348 w 3076156"/>
                <a:gd name="connsiteY66" fmla="*/ 369237 h 1924412"/>
                <a:gd name="connsiteX67" fmla="*/ 2950348 w 3076156"/>
                <a:gd name="connsiteY67" fmla="*/ 362283 h 1924412"/>
                <a:gd name="connsiteX68" fmla="*/ 2950348 w 3076156"/>
                <a:gd name="connsiteY68" fmla="*/ 145157 h 1924412"/>
                <a:gd name="connsiteX69" fmla="*/ 2950348 w 3076156"/>
                <a:gd name="connsiteY69" fmla="*/ 136465 h 1924412"/>
                <a:gd name="connsiteX70" fmla="*/ 2942177 w 3076156"/>
                <a:gd name="connsiteY70" fmla="*/ 127947 h 1924412"/>
                <a:gd name="connsiteX71" fmla="*/ 2931747 w 3076156"/>
                <a:gd name="connsiteY71" fmla="*/ 127947 h 1924412"/>
                <a:gd name="connsiteX72" fmla="*/ 2719836 w 3076156"/>
                <a:gd name="connsiteY72" fmla="*/ 127947 h 1924412"/>
                <a:gd name="connsiteX73" fmla="*/ 2702625 w 3076156"/>
                <a:gd name="connsiteY73" fmla="*/ 129337 h 1924412"/>
                <a:gd name="connsiteX74" fmla="*/ 2700713 w 3076156"/>
                <a:gd name="connsiteY74" fmla="*/ 1795423 h 1924412"/>
                <a:gd name="connsiteX75" fmla="*/ 2711144 w 3076156"/>
                <a:gd name="connsiteY75" fmla="*/ 1796466 h 1924412"/>
                <a:gd name="connsiteX76" fmla="*/ 2936962 w 3076156"/>
                <a:gd name="connsiteY76" fmla="*/ 1796466 h 1924412"/>
                <a:gd name="connsiteX77" fmla="*/ 2950174 w 3076156"/>
                <a:gd name="connsiteY77" fmla="*/ 1782559 h 1924412"/>
                <a:gd name="connsiteX78" fmla="*/ 2950174 w 3076156"/>
                <a:gd name="connsiteY78" fmla="*/ 1556740 h 1924412"/>
                <a:gd name="connsiteX79" fmla="*/ 2946523 w 3076156"/>
                <a:gd name="connsiteY79" fmla="*/ 1546484 h 1924412"/>
                <a:gd name="connsiteX80" fmla="*/ 2765903 w 3076156"/>
                <a:gd name="connsiteY80" fmla="*/ 1657220 h 1924412"/>
                <a:gd name="connsiteX81" fmla="*/ 2700713 w 3076156"/>
                <a:gd name="connsiteY81" fmla="*/ 1795423 h 192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076156" h="1924412">
                  <a:moveTo>
                    <a:pt x="1539460" y="1924239"/>
                  </a:moveTo>
                  <a:cubicBezTo>
                    <a:pt x="1049230" y="1924239"/>
                    <a:pt x="559174" y="1924239"/>
                    <a:pt x="68945" y="1924412"/>
                  </a:cubicBezTo>
                  <a:cubicBezTo>
                    <a:pt x="40956" y="1924412"/>
                    <a:pt x="19574" y="1914156"/>
                    <a:pt x="6014" y="1889123"/>
                  </a:cubicBezTo>
                  <a:cubicBezTo>
                    <a:pt x="1321" y="1880431"/>
                    <a:pt x="-1634" y="1871391"/>
                    <a:pt x="973" y="1860961"/>
                  </a:cubicBezTo>
                  <a:cubicBezTo>
                    <a:pt x="2190" y="1856093"/>
                    <a:pt x="1321" y="1850530"/>
                    <a:pt x="1321" y="1845315"/>
                  </a:cubicBezTo>
                  <a:cubicBezTo>
                    <a:pt x="1321" y="1257213"/>
                    <a:pt x="1321" y="669112"/>
                    <a:pt x="1321" y="81184"/>
                  </a:cubicBezTo>
                  <a:cubicBezTo>
                    <a:pt x="1321" y="76490"/>
                    <a:pt x="1668" y="71970"/>
                    <a:pt x="1147" y="67277"/>
                  </a:cubicBezTo>
                  <a:cubicBezTo>
                    <a:pt x="-1808" y="32160"/>
                    <a:pt x="19226" y="5911"/>
                    <a:pt x="54168" y="1391"/>
                  </a:cubicBezTo>
                  <a:cubicBezTo>
                    <a:pt x="60948" y="522"/>
                    <a:pt x="68075" y="0"/>
                    <a:pt x="74855" y="0"/>
                  </a:cubicBezTo>
                  <a:cubicBezTo>
                    <a:pt x="915547" y="0"/>
                    <a:pt x="1756239" y="0"/>
                    <a:pt x="2596931" y="0"/>
                  </a:cubicBezTo>
                  <a:cubicBezTo>
                    <a:pt x="2732526" y="0"/>
                    <a:pt x="2868121" y="0"/>
                    <a:pt x="3003717" y="0"/>
                  </a:cubicBezTo>
                  <a:cubicBezTo>
                    <a:pt x="3014147" y="0"/>
                    <a:pt x="3024578" y="174"/>
                    <a:pt x="3034660" y="3651"/>
                  </a:cubicBezTo>
                  <a:cubicBezTo>
                    <a:pt x="3063170" y="13212"/>
                    <a:pt x="3078120" y="37028"/>
                    <a:pt x="3074991" y="67450"/>
                  </a:cubicBezTo>
                  <a:cubicBezTo>
                    <a:pt x="3074644" y="71449"/>
                    <a:pt x="3074818" y="75621"/>
                    <a:pt x="3074818" y="79619"/>
                  </a:cubicBezTo>
                  <a:cubicBezTo>
                    <a:pt x="3074818" y="668242"/>
                    <a:pt x="3074818" y="1256865"/>
                    <a:pt x="3074818" y="1845489"/>
                  </a:cubicBezTo>
                  <a:cubicBezTo>
                    <a:pt x="3074818" y="1849487"/>
                    <a:pt x="3074122" y="1853833"/>
                    <a:pt x="3074991" y="1857658"/>
                  </a:cubicBezTo>
                  <a:cubicBezTo>
                    <a:pt x="3083336" y="1895207"/>
                    <a:pt x="3045091" y="1923891"/>
                    <a:pt x="3016755" y="1924412"/>
                  </a:cubicBezTo>
                  <a:cubicBezTo>
                    <a:pt x="3012061" y="1924412"/>
                    <a:pt x="3007542" y="1924412"/>
                    <a:pt x="3002847" y="1924412"/>
                  </a:cubicBezTo>
                  <a:cubicBezTo>
                    <a:pt x="2515052" y="1924239"/>
                    <a:pt x="2027256" y="1924239"/>
                    <a:pt x="1539460" y="1924239"/>
                  </a:cubicBezTo>
                  <a:close/>
                  <a:moveTo>
                    <a:pt x="1538417" y="127773"/>
                  </a:moveTo>
                  <a:cubicBezTo>
                    <a:pt x="1201862" y="127773"/>
                    <a:pt x="865133" y="127773"/>
                    <a:pt x="528578" y="127773"/>
                  </a:cubicBezTo>
                  <a:cubicBezTo>
                    <a:pt x="524580" y="127773"/>
                    <a:pt x="520408" y="127947"/>
                    <a:pt x="516410" y="127773"/>
                  </a:cubicBezTo>
                  <a:cubicBezTo>
                    <a:pt x="509282" y="127251"/>
                    <a:pt x="505805" y="130380"/>
                    <a:pt x="505284" y="137682"/>
                  </a:cubicBezTo>
                  <a:cubicBezTo>
                    <a:pt x="503893" y="152632"/>
                    <a:pt x="500416" y="167408"/>
                    <a:pt x="495896" y="181663"/>
                  </a:cubicBezTo>
                  <a:cubicBezTo>
                    <a:pt x="442180" y="356373"/>
                    <a:pt x="326750" y="464328"/>
                    <a:pt x="148042" y="504311"/>
                  </a:cubicBezTo>
                  <a:cubicBezTo>
                    <a:pt x="126486" y="509179"/>
                    <a:pt x="126486" y="508657"/>
                    <a:pt x="126486" y="530213"/>
                  </a:cubicBezTo>
                  <a:cubicBezTo>
                    <a:pt x="126486" y="818788"/>
                    <a:pt x="126486" y="1107363"/>
                    <a:pt x="126486" y="1395764"/>
                  </a:cubicBezTo>
                  <a:cubicBezTo>
                    <a:pt x="126486" y="1398719"/>
                    <a:pt x="126660" y="1401501"/>
                    <a:pt x="126486" y="1404456"/>
                  </a:cubicBezTo>
                  <a:cubicBezTo>
                    <a:pt x="125790" y="1412974"/>
                    <a:pt x="128920" y="1416799"/>
                    <a:pt x="137959" y="1418016"/>
                  </a:cubicBezTo>
                  <a:cubicBezTo>
                    <a:pt x="151693" y="1419928"/>
                    <a:pt x="165252" y="1422535"/>
                    <a:pt x="178464" y="1426534"/>
                  </a:cubicBezTo>
                  <a:cubicBezTo>
                    <a:pt x="354738" y="1479555"/>
                    <a:pt x="463215" y="1596376"/>
                    <a:pt x="504067" y="1775779"/>
                  </a:cubicBezTo>
                  <a:cubicBezTo>
                    <a:pt x="508761" y="1796640"/>
                    <a:pt x="508413" y="1796640"/>
                    <a:pt x="529969" y="1796640"/>
                  </a:cubicBezTo>
                  <a:cubicBezTo>
                    <a:pt x="1202036" y="1796640"/>
                    <a:pt x="1874102" y="1796640"/>
                    <a:pt x="2546169" y="1796640"/>
                  </a:cubicBezTo>
                  <a:cubicBezTo>
                    <a:pt x="2574853" y="1796640"/>
                    <a:pt x="2568768" y="1800290"/>
                    <a:pt x="2573810" y="1773519"/>
                  </a:cubicBezTo>
                  <a:cubicBezTo>
                    <a:pt x="2607882" y="1593420"/>
                    <a:pt x="2757907" y="1446873"/>
                    <a:pt x="2938527" y="1418189"/>
                  </a:cubicBezTo>
                  <a:cubicBezTo>
                    <a:pt x="2947219" y="1416799"/>
                    <a:pt x="2951217" y="1414017"/>
                    <a:pt x="2950348" y="1405151"/>
                  </a:cubicBezTo>
                  <a:cubicBezTo>
                    <a:pt x="2950000" y="1401153"/>
                    <a:pt x="2950348" y="1396981"/>
                    <a:pt x="2950348" y="1392983"/>
                  </a:cubicBezTo>
                  <a:cubicBezTo>
                    <a:pt x="2950348" y="1213405"/>
                    <a:pt x="2950348" y="1033829"/>
                    <a:pt x="2950348" y="854078"/>
                  </a:cubicBezTo>
                  <a:cubicBezTo>
                    <a:pt x="2950348" y="744037"/>
                    <a:pt x="2950348" y="633996"/>
                    <a:pt x="2950348" y="523781"/>
                  </a:cubicBezTo>
                  <a:cubicBezTo>
                    <a:pt x="2950348" y="508831"/>
                    <a:pt x="2950174" y="508831"/>
                    <a:pt x="2936093" y="505875"/>
                  </a:cubicBezTo>
                  <a:cubicBezTo>
                    <a:pt x="2928792" y="504311"/>
                    <a:pt x="2921317" y="502747"/>
                    <a:pt x="2914015" y="501182"/>
                  </a:cubicBezTo>
                  <a:cubicBezTo>
                    <a:pt x="2740349" y="462763"/>
                    <a:pt x="2602667" y="318823"/>
                    <a:pt x="2572419" y="142723"/>
                  </a:cubicBezTo>
                  <a:cubicBezTo>
                    <a:pt x="2569812" y="127947"/>
                    <a:pt x="2569638" y="127947"/>
                    <a:pt x="2555383" y="127773"/>
                  </a:cubicBezTo>
                  <a:cubicBezTo>
                    <a:pt x="2552428" y="127773"/>
                    <a:pt x="2549646" y="127773"/>
                    <a:pt x="2546691" y="127773"/>
                  </a:cubicBezTo>
                  <a:cubicBezTo>
                    <a:pt x="2210484" y="127773"/>
                    <a:pt x="1874450" y="127773"/>
                    <a:pt x="1538417" y="127773"/>
                  </a:cubicBezTo>
                  <a:close/>
                  <a:moveTo>
                    <a:pt x="126312" y="252590"/>
                  </a:moveTo>
                  <a:cubicBezTo>
                    <a:pt x="126312" y="290313"/>
                    <a:pt x="126312" y="327863"/>
                    <a:pt x="126312" y="365586"/>
                  </a:cubicBezTo>
                  <a:cubicBezTo>
                    <a:pt x="126312" y="378277"/>
                    <a:pt x="126660" y="378624"/>
                    <a:pt x="138655" y="375495"/>
                  </a:cubicBezTo>
                  <a:cubicBezTo>
                    <a:pt x="261212" y="342118"/>
                    <a:pt x="339266" y="263716"/>
                    <a:pt x="374382" y="142028"/>
                  </a:cubicBezTo>
                  <a:cubicBezTo>
                    <a:pt x="378207" y="128990"/>
                    <a:pt x="377337" y="128121"/>
                    <a:pt x="363952" y="128121"/>
                  </a:cubicBezTo>
                  <a:cubicBezTo>
                    <a:pt x="289200" y="127947"/>
                    <a:pt x="214623" y="127947"/>
                    <a:pt x="139872" y="128121"/>
                  </a:cubicBezTo>
                  <a:cubicBezTo>
                    <a:pt x="126660" y="128121"/>
                    <a:pt x="126486" y="128468"/>
                    <a:pt x="126486" y="141506"/>
                  </a:cubicBezTo>
                  <a:cubicBezTo>
                    <a:pt x="126138" y="178360"/>
                    <a:pt x="126312" y="215562"/>
                    <a:pt x="126312" y="252590"/>
                  </a:cubicBezTo>
                  <a:close/>
                  <a:moveTo>
                    <a:pt x="375599" y="1794901"/>
                  </a:moveTo>
                  <a:cubicBezTo>
                    <a:pt x="369862" y="1689902"/>
                    <a:pt x="225401" y="1546831"/>
                    <a:pt x="126833" y="1548570"/>
                  </a:cubicBezTo>
                  <a:cubicBezTo>
                    <a:pt x="126660" y="1551873"/>
                    <a:pt x="126312" y="1555350"/>
                    <a:pt x="126312" y="1558826"/>
                  </a:cubicBezTo>
                  <a:cubicBezTo>
                    <a:pt x="126312" y="1632882"/>
                    <a:pt x="126312" y="1707112"/>
                    <a:pt x="126312" y="1781168"/>
                  </a:cubicBezTo>
                  <a:cubicBezTo>
                    <a:pt x="126312" y="1783428"/>
                    <a:pt x="126486" y="1785862"/>
                    <a:pt x="126312" y="1788122"/>
                  </a:cubicBezTo>
                  <a:cubicBezTo>
                    <a:pt x="126138" y="1794032"/>
                    <a:pt x="128920" y="1796640"/>
                    <a:pt x="134656" y="1796466"/>
                  </a:cubicBezTo>
                  <a:cubicBezTo>
                    <a:pt x="138133" y="1796466"/>
                    <a:pt x="141610" y="1796466"/>
                    <a:pt x="145087" y="1796466"/>
                  </a:cubicBezTo>
                  <a:cubicBezTo>
                    <a:pt x="216361" y="1796466"/>
                    <a:pt x="287462" y="1796466"/>
                    <a:pt x="358737" y="1796466"/>
                  </a:cubicBezTo>
                  <a:cubicBezTo>
                    <a:pt x="363778" y="1796466"/>
                    <a:pt x="369167" y="1797335"/>
                    <a:pt x="375599" y="1794901"/>
                  </a:cubicBezTo>
                  <a:close/>
                  <a:moveTo>
                    <a:pt x="2702625" y="129337"/>
                  </a:moveTo>
                  <a:cubicBezTo>
                    <a:pt x="2700539" y="134553"/>
                    <a:pt x="2702104" y="139594"/>
                    <a:pt x="2703495" y="144461"/>
                  </a:cubicBezTo>
                  <a:cubicBezTo>
                    <a:pt x="2732178" y="245984"/>
                    <a:pt x="2794935" y="317954"/>
                    <a:pt x="2891590" y="360371"/>
                  </a:cubicBezTo>
                  <a:cubicBezTo>
                    <a:pt x="2907409" y="367325"/>
                    <a:pt x="2924098" y="372018"/>
                    <a:pt x="2940961" y="376538"/>
                  </a:cubicBezTo>
                  <a:cubicBezTo>
                    <a:pt x="2948088" y="378451"/>
                    <a:pt x="2950695" y="376191"/>
                    <a:pt x="2950348" y="369237"/>
                  </a:cubicBezTo>
                  <a:cubicBezTo>
                    <a:pt x="2950174" y="366977"/>
                    <a:pt x="2950348" y="364543"/>
                    <a:pt x="2950348" y="362283"/>
                  </a:cubicBezTo>
                  <a:cubicBezTo>
                    <a:pt x="2950348" y="289966"/>
                    <a:pt x="2950348" y="217648"/>
                    <a:pt x="2950348" y="145157"/>
                  </a:cubicBezTo>
                  <a:cubicBezTo>
                    <a:pt x="2950348" y="142201"/>
                    <a:pt x="2950174" y="139420"/>
                    <a:pt x="2950348" y="136465"/>
                  </a:cubicBezTo>
                  <a:cubicBezTo>
                    <a:pt x="2950522" y="130728"/>
                    <a:pt x="2948088" y="127773"/>
                    <a:pt x="2942177" y="127947"/>
                  </a:cubicBezTo>
                  <a:cubicBezTo>
                    <a:pt x="2938701" y="127947"/>
                    <a:pt x="2935224" y="127947"/>
                    <a:pt x="2931747" y="127947"/>
                  </a:cubicBezTo>
                  <a:cubicBezTo>
                    <a:pt x="2861168" y="127947"/>
                    <a:pt x="2790415" y="127947"/>
                    <a:pt x="2719836" y="127947"/>
                  </a:cubicBezTo>
                  <a:cubicBezTo>
                    <a:pt x="2714099" y="127947"/>
                    <a:pt x="2708188" y="126903"/>
                    <a:pt x="2702625" y="129337"/>
                  </a:cubicBezTo>
                  <a:close/>
                  <a:moveTo>
                    <a:pt x="2700713" y="1795423"/>
                  </a:moveTo>
                  <a:cubicBezTo>
                    <a:pt x="2705581" y="1795944"/>
                    <a:pt x="2708362" y="1796466"/>
                    <a:pt x="2711144" y="1796466"/>
                  </a:cubicBezTo>
                  <a:cubicBezTo>
                    <a:pt x="2786417" y="1796466"/>
                    <a:pt x="2861689" y="1796640"/>
                    <a:pt x="2936962" y="1796466"/>
                  </a:cubicBezTo>
                  <a:cubicBezTo>
                    <a:pt x="2949826" y="1796466"/>
                    <a:pt x="2950174" y="1796118"/>
                    <a:pt x="2950174" y="1782559"/>
                  </a:cubicBezTo>
                  <a:cubicBezTo>
                    <a:pt x="2950348" y="1707286"/>
                    <a:pt x="2950174" y="1632013"/>
                    <a:pt x="2950174" y="1556740"/>
                  </a:cubicBezTo>
                  <a:cubicBezTo>
                    <a:pt x="2950174" y="1553437"/>
                    <a:pt x="2951043" y="1549786"/>
                    <a:pt x="2946523" y="1546484"/>
                  </a:cubicBezTo>
                  <a:cubicBezTo>
                    <a:pt x="2874032" y="1562477"/>
                    <a:pt x="2813362" y="1599331"/>
                    <a:pt x="2765903" y="1657220"/>
                  </a:cubicBezTo>
                  <a:cubicBezTo>
                    <a:pt x="2732874" y="1697551"/>
                    <a:pt x="2710101" y="1742923"/>
                    <a:pt x="2700713" y="179542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>
            <a:xfrm>
              <a:off x="5067346" y="6238433"/>
              <a:ext cx="2821194" cy="126421"/>
            </a:xfrm>
            <a:custGeom>
              <a:avLst/>
              <a:gdLst>
                <a:gd name="connsiteX0" fmla="*/ 1409538 w 2821194"/>
                <a:gd name="connsiteY0" fmla="*/ 125686 h 126421"/>
                <a:gd name="connsiteX1" fmla="*/ 76357 w 2821194"/>
                <a:gd name="connsiteY1" fmla="*/ 125686 h 126421"/>
                <a:gd name="connsiteX2" fmla="*/ 52193 w 2821194"/>
                <a:gd name="connsiteY2" fmla="*/ 126034 h 126421"/>
                <a:gd name="connsiteX3" fmla="*/ 4039 w 2821194"/>
                <a:gd name="connsiteY3" fmla="*/ 86051 h 126421"/>
                <a:gd name="connsiteX4" fmla="*/ 46108 w 2821194"/>
                <a:gd name="connsiteY4" fmla="*/ 1912 h 126421"/>
                <a:gd name="connsiteX5" fmla="*/ 72011 w 2821194"/>
                <a:gd name="connsiteY5" fmla="*/ 174 h 126421"/>
                <a:gd name="connsiteX6" fmla="*/ 746337 w 2821194"/>
                <a:gd name="connsiteY6" fmla="*/ 174 h 126421"/>
                <a:gd name="connsiteX7" fmla="*/ 2746891 w 2821194"/>
                <a:gd name="connsiteY7" fmla="*/ 0 h 126421"/>
                <a:gd name="connsiteX8" fmla="*/ 2804954 w 2821194"/>
                <a:gd name="connsiteY8" fmla="*/ 21208 h 126421"/>
                <a:gd name="connsiteX9" fmla="*/ 2776792 w 2821194"/>
                <a:gd name="connsiteY9" fmla="*/ 124296 h 126421"/>
                <a:gd name="connsiteX10" fmla="*/ 2747587 w 2821194"/>
                <a:gd name="connsiteY10" fmla="*/ 125686 h 126421"/>
                <a:gd name="connsiteX11" fmla="*/ 2634591 w 2821194"/>
                <a:gd name="connsiteY11" fmla="*/ 125686 h 126421"/>
                <a:gd name="connsiteX12" fmla="*/ 1409538 w 2821194"/>
                <a:gd name="connsiteY12" fmla="*/ 125686 h 126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1194" h="126421">
                  <a:moveTo>
                    <a:pt x="1409538" y="125686"/>
                  </a:moveTo>
                  <a:cubicBezTo>
                    <a:pt x="965202" y="125686"/>
                    <a:pt x="520693" y="125686"/>
                    <a:pt x="76357" y="125686"/>
                  </a:cubicBezTo>
                  <a:cubicBezTo>
                    <a:pt x="68360" y="125686"/>
                    <a:pt x="60016" y="127077"/>
                    <a:pt x="52193" y="126034"/>
                  </a:cubicBezTo>
                  <a:cubicBezTo>
                    <a:pt x="28377" y="122557"/>
                    <a:pt x="11514" y="108650"/>
                    <a:pt x="4039" y="86051"/>
                  </a:cubicBezTo>
                  <a:cubicBezTo>
                    <a:pt x="-9347" y="45198"/>
                    <a:pt x="12036" y="12690"/>
                    <a:pt x="46108" y="1912"/>
                  </a:cubicBezTo>
                  <a:cubicBezTo>
                    <a:pt x="54627" y="-696"/>
                    <a:pt x="63319" y="174"/>
                    <a:pt x="72011" y="174"/>
                  </a:cubicBezTo>
                  <a:cubicBezTo>
                    <a:pt x="296786" y="174"/>
                    <a:pt x="521562" y="174"/>
                    <a:pt x="746337" y="174"/>
                  </a:cubicBezTo>
                  <a:cubicBezTo>
                    <a:pt x="1413189" y="174"/>
                    <a:pt x="2080040" y="174"/>
                    <a:pt x="2746891" y="0"/>
                  </a:cubicBezTo>
                  <a:cubicBezTo>
                    <a:pt x="2769491" y="0"/>
                    <a:pt x="2789482" y="3650"/>
                    <a:pt x="2804954" y="21208"/>
                  </a:cubicBezTo>
                  <a:cubicBezTo>
                    <a:pt x="2834333" y="54238"/>
                    <a:pt x="2823208" y="107607"/>
                    <a:pt x="2776792" y="124296"/>
                  </a:cubicBezTo>
                  <a:cubicBezTo>
                    <a:pt x="2767231" y="127773"/>
                    <a:pt x="2757322" y="125513"/>
                    <a:pt x="2747587" y="125686"/>
                  </a:cubicBezTo>
                  <a:cubicBezTo>
                    <a:pt x="2709864" y="125686"/>
                    <a:pt x="2672314" y="125686"/>
                    <a:pt x="2634591" y="125686"/>
                  </a:cubicBezTo>
                  <a:cubicBezTo>
                    <a:pt x="2226414" y="125686"/>
                    <a:pt x="1817889" y="125686"/>
                    <a:pt x="1409538" y="125686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>
            <a:xfrm>
              <a:off x="5194326" y="6476958"/>
              <a:ext cx="2566173" cy="128702"/>
            </a:xfrm>
            <a:custGeom>
              <a:avLst/>
              <a:gdLst>
                <a:gd name="connsiteX0" fmla="*/ 1283775 w 2566173"/>
                <a:gd name="connsiteY0" fmla="*/ 853 h 128702"/>
                <a:gd name="connsiteX1" fmla="*/ 2462412 w 2566173"/>
                <a:gd name="connsiteY1" fmla="*/ 853 h 128702"/>
                <a:gd name="connsiteX2" fmla="*/ 2498919 w 2566173"/>
                <a:gd name="connsiteY2" fmla="*/ 331 h 128702"/>
                <a:gd name="connsiteX3" fmla="*/ 2566021 w 2566173"/>
                <a:gd name="connsiteY3" fmla="*/ 59090 h 128702"/>
                <a:gd name="connsiteX4" fmla="*/ 2503786 w 2566173"/>
                <a:gd name="connsiteY4" fmla="*/ 128626 h 128702"/>
                <a:gd name="connsiteX5" fmla="*/ 2493356 w 2566173"/>
                <a:gd name="connsiteY5" fmla="*/ 128626 h 128702"/>
                <a:gd name="connsiteX6" fmla="*/ 73498 w 2566173"/>
                <a:gd name="connsiteY6" fmla="*/ 128626 h 128702"/>
                <a:gd name="connsiteX7" fmla="*/ 1876 w 2566173"/>
                <a:gd name="connsiteY7" fmla="*/ 78386 h 128702"/>
                <a:gd name="connsiteX8" fmla="*/ 53159 w 2566173"/>
                <a:gd name="connsiteY8" fmla="*/ 1027 h 128702"/>
                <a:gd name="connsiteX9" fmla="*/ 94707 w 2566173"/>
                <a:gd name="connsiteY9" fmla="*/ 679 h 128702"/>
                <a:gd name="connsiteX10" fmla="*/ 609274 w 2566173"/>
                <a:gd name="connsiteY10" fmla="*/ 679 h 128702"/>
                <a:gd name="connsiteX11" fmla="*/ 1283775 w 2566173"/>
                <a:gd name="connsiteY11" fmla="*/ 853 h 12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6173" h="128702">
                  <a:moveTo>
                    <a:pt x="1283775" y="853"/>
                  </a:moveTo>
                  <a:cubicBezTo>
                    <a:pt x="1676654" y="853"/>
                    <a:pt x="2069533" y="853"/>
                    <a:pt x="2462412" y="853"/>
                  </a:cubicBezTo>
                  <a:cubicBezTo>
                    <a:pt x="2474581" y="853"/>
                    <a:pt x="2486750" y="505"/>
                    <a:pt x="2498919" y="331"/>
                  </a:cubicBezTo>
                  <a:cubicBezTo>
                    <a:pt x="2534903" y="-364"/>
                    <a:pt x="2563935" y="25712"/>
                    <a:pt x="2566021" y="59090"/>
                  </a:cubicBezTo>
                  <a:cubicBezTo>
                    <a:pt x="2568455" y="95944"/>
                    <a:pt x="2541509" y="126192"/>
                    <a:pt x="2503786" y="128626"/>
                  </a:cubicBezTo>
                  <a:cubicBezTo>
                    <a:pt x="2500309" y="128799"/>
                    <a:pt x="2496832" y="128626"/>
                    <a:pt x="2493356" y="128626"/>
                  </a:cubicBezTo>
                  <a:cubicBezTo>
                    <a:pt x="1686736" y="128626"/>
                    <a:pt x="880117" y="128626"/>
                    <a:pt x="73498" y="128626"/>
                  </a:cubicBezTo>
                  <a:cubicBezTo>
                    <a:pt x="35080" y="128626"/>
                    <a:pt x="10394" y="111415"/>
                    <a:pt x="1876" y="78386"/>
                  </a:cubicBezTo>
                  <a:cubicBezTo>
                    <a:pt x="-7164" y="43792"/>
                    <a:pt x="17522" y="6590"/>
                    <a:pt x="53159" y="1027"/>
                  </a:cubicBezTo>
                  <a:cubicBezTo>
                    <a:pt x="67066" y="-1059"/>
                    <a:pt x="80974" y="679"/>
                    <a:pt x="94707" y="679"/>
                  </a:cubicBezTo>
                  <a:cubicBezTo>
                    <a:pt x="266287" y="505"/>
                    <a:pt x="437694" y="679"/>
                    <a:pt x="609274" y="679"/>
                  </a:cubicBezTo>
                  <a:cubicBezTo>
                    <a:pt x="834223" y="853"/>
                    <a:pt x="1058999" y="853"/>
                    <a:pt x="1283775" y="853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>
            <a:xfrm>
              <a:off x="5323004" y="6728662"/>
              <a:ext cx="2309048" cy="128371"/>
            </a:xfrm>
            <a:custGeom>
              <a:avLst/>
              <a:gdLst>
                <a:gd name="connsiteX0" fmla="*/ 1153706 w 2309048"/>
                <a:gd name="connsiteY0" fmla="*/ 174 h 128371"/>
                <a:gd name="connsiteX1" fmla="*/ 2238122 w 2309048"/>
                <a:gd name="connsiteY1" fmla="*/ 0 h 128371"/>
                <a:gd name="connsiteX2" fmla="*/ 2290274 w 2309048"/>
                <a:gd name="connsiteY2" fmla="*/ 18601 h 128371"/>
                <a:gd name="connsiteX3" fmla="*/ 2304876 w 2309048"/>
                <a:gd name="connsiteY3" fmla="*/ 85877 h 128371"/>
                <a:gd name="connsiteX4" fmla="*/ 2248726 w 2309048"/>
                <a:gd name="connsiteY4" fmla="*/ 128294 h 128371"/>
                <a:gd name="connsiteX5" fmla="*/ 2241772 w 2309048"/>
                <a:gd name="connsiteY5" fmla="*/ 128294 h 128371"/>
                <a:gd name="connsiteX6" fmla="*/ 67725 w 2309048"/>
                <a:gd name="connsiteY6" fmla="*/ 128294 h 128371"/>
                <a:gd name="connsiteX7" fmla="*/ 5664 w 2309048"/>
                <a:gd name="connsiteY7" fmla="*/ 89180 h 128371"/>
                <a:gd name="connsiteX8" fmla="*/ 62162 w 2309048"/>
                <a:gd name="connsiteY8" fmla="*/ 174 h 128371"/>
                <a:gd name="connsiteX9" fmla="*/ 76070 w 2309048"/>
                <a:gd name="connsiteY9" fmla="*/ 174 h 128371"/>
                <a:gd name="connsiteX10" fmla="*/ 1153706 w 2309048"/>
                <a:gd name="connsiteY10" fmla="*/ 174 h 128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09048" h="128371">
                  <a:moveTo>
                    <a:pt x="1153706" y="174"/>
                  </a:moveTo>
                  <a:cubicBezTo>
                    <a:pt x="1515120" y="174"/>
                    <a:pt x="1876708" y="174"/>
                    <a:pt x="2238122" y="0"/>
                  </a:cubicBezTo>
                  <a:cubicBezTo>
                    <a:pt x="2258287" y="0"/>
                    <a:pt x="2275845" y="4172"/>
                    <a:pt x="2290274" y="18601"/>
                  </a:cubicBezTo>
                  <a:cubicBezTo>
                    <a:pt x="2309744" y="37897"/>
                    <a:pt x="2313047" y="61192"/>
                    <a:pt x="2304876" y="85877"/>
                  </a:cubicBezTo>
                  <a:cubicBezTo>
                    <a:pt x="2296010" y="112127"/>
                    <a:pt x="2275845" y="125165"/>
                    <a:pt x="2248726" y="128294"/>
                  </a:cubicBezTo>
                  <a:cubicBezTo>
                    <a:pt x="2246466" y="128468"/>
                    <a:pt x="2244032" y="128294"/>
                    <a:pt x="2241772" y="128294"/>
                  </a:cubicBezTo>
                  <a:cubicBezTo>
                    <a:pt x="1517032" y="128294"/>
                    <a:pt x="792465" y="128294"/>
                    <a:pt x="67725" y="128294"/>
                  </a:cubicBezTo>
                  <a:cubicBezTo>
                    <a:pt x="38868" y="128294"/>
                    <a:pt x="17485" y="115430"/>
                    <a:pt x="5664" y="89180"/>
                  </a:cubicBezTo>
                  <a:cubicBezTo>
                    <a:pt x="-12937" y="47284"/>
                    <a:pt x="16442" y="1564"/>
                    <a:pt x="62162" y="174"/>
                  </a:cubicBezTo>
                  <a:cubicBezTo>
                    <a:pt x="66856" y="0"/>
                    <a:pt x="71376" y="174"/>
                    <a:pt x="76070" y="174"/>
                  </a:cubicBezTo>
                  <a:cubicBezTo>
                    <a:pt x="435398" y="174"/>
                    <a:pt x="794552" y="174"/>
                    <a:pt x="1153706" y="174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0"/>
              </p:custDataLst>
            </p:nvPr>
          </p:nvSpPr>
          <p:spPr>
            <a:xfrm>
              <a:off x="5836408" y="4412874"/>
              <a:ext cx="1283130" cy="1412360"/>
            </a:xfrm>
            <a:custGeom>
              <a:avLst/>
              <a:gdLst>
                <a:gd name="connsiteX0" fmla="*/ 222 w 1283130"/>
                <a:gd name="connsiteY0" fmla="*/ 715240 h 1412360"/>
                <a:gd name="connsiteX1" fmla="*/ 84361 w 1283130"/>
                <a:gd name="connsiteY1" fmla="*/ 354696 h 1412360"/>
                <a:gd name="connsiteX2" fmla="*/ 226214 w 1283130"/>
                <a:gd name="connsiteY2" fmla="*/ 167296 h 1412360"/>
                <a:gd name="connsiteX3" fmla="*/ 537736 w 1283130"/>
                <a:gd name="connsiteY3" fmla="*/ 9101 h 1412360"/>
                <a:gd name="connsiteX4" fmla="*/ 727744 w 1283130"/>
                <a:gd name="connsiteY4" fmla="*/ 6493 h 1412360"/>
                <a:gd name="connsiteX5" fmla="*/ 1035615 w 1283130"/>
                <a:gd name="connsiteY5" fmla="*/ 148695 h 1412360"/>
                <a:gd name="connsiteX6" fmla="*/ 1220233 w 1283130"/>
                <a:gd name="connsiteY6" fmla="*/ 399894 h 1412360"/>
                <a:gd name="connsiteX7" fmla="*/ 1278817 w 1283130"/>
                <a:gd name="connsiteY7" fmla="*/ 620497 h 1412360"/>
                <a:gd name="connsiteX8" fmla="*/ 1124273 w 1283130"/>
                <a:gd name="connsiteY8" fmla="*/ 1171224 h 1412360"/>
                <a:gd name="connsiteX9" fmla="*/ 826833 w 1283130"/>
                <a:gd name="connsiteY9" fmla="*/ 1382439 h 1412360"/>
                <a:gd name="connsiteX10" fmla="*/ 684457 w 1283130"/>
                <a:gd name="connsiteY10" fmla="*/ 1411123 h 1412360"/>
                <a:gd name="connsiteX11" fmla="*/ 650037 w 1283130"/>
                <a:gd name="connsiteY11" fmla="*/ 1409211 h 1412360"/>
                <a:gd name="connsiteX12" fmla="*/ 634565 w 1283130"/>
                <a:gd name="connsiteY12" fmla="*/ 1409037 h 1412360"/>
                <a:gd name="connsiteX13" fmla="*/ 562248 w 1283130"/>
                <a:gd name="connsiteY13" fmla="*/ 1406951 h 1412360"/>
                <a:gd name="connsiteX14" fmla="*/ 354335 w 1283130"/>
                <a:gd name="connsiteY14" fmla="*/ 1338110 h 1412360"/>
                <a:gd name="connsiteX15" fmla="*/ 177365 w 1283130"/>
                <a:gd name="connsiteY15" fmla="*/ 1194344 h 1412360"/>
                <a:gd name="connsiteX16" fmla="*/ 64195 w 1283130"/>
                <a:gd name="connsiteY16" fmla="*/ 1016158 h 1412360"/>
                <a:gd name="connsiteX17" fmla="*/ 10826 w 1283130"/>
                <a:gd name="connsiteY17" fmla="*/ 840927 h 1412360"/>
                <a:gd name="connsiteX18" fmla="*/ 222 w 1283130"/>
                <a:gd name="connsiteY18" fmla="*/ 715240 h 1412360"/>
                <a:gd name="connsiteX19" fmla="*/ 641519 w 1283130"/>
                <a:gd name="connsiteY19" fmla="*/ 1283351 h 1412360"/>
                <a:gd name="connsiteX20" fmla="*/ 749821 w 1283130"/>
                <a:gd name="connsiteY20" fmla="*/ 1270312 h 1412360"/>
                <a:gd name="connsiteX21" fmla="*/ 1003107 w 1283130"/>
                <a:gd name="connsiteY21" fmla="*/ 1114552 h 1412360"/>
                <a:gd name="connsiteX22" fmla="*/ 1128446 w 1283130"/>
                <a:gd name="connsiteY22" fmla="*/ 886821 h 1412360"/>
                <a:gd name="connsiteX23" fmla="*/ 1154869 w 1283130"/>
                <a:gd name="connsiteY23" fmla="*/ 731755 h 1412360"/>
                <a:gd name="connsiteX24" fmla="*/ 1154695 w 1283130"/>
                <a:gd name="connsiteY24" fmla="*/ 678560 h 1412360"/>
                <a:gd name="connsiteX25" fmla="*/ 1137138 w 1283130"/>
                <a:gd name="connsiteY25" fmla="*/ 558784 h 1412360"/>
                <a:gd name="connsiteX26" fmla="*/ 907842 w 1283130"/>
                <a:gd name="connsiteY26" fmla="*/ 214059 h 1412360"/>
                <a:gd name="connsiteX27" fmla="*/ 556685 w 1283130"/>
                <a:gd name="connsiteY27" fmla="*/ 136874 h 1412360"/>
                <a:gd name="connsiteX28" fmla="*/ 324782 w 1283130"/>
                <a:gd name="connsiteY28" fmla="*/ 251956 h 1412360"/>
                <a:gd name="connsiteX29" fmla="*/ 153201 w 1283130"/>
                <a:gd name="connsiteY29" fmla="*/ 528536 h 1412360"/>
                <a:gd name="connsiteX30" fmla="*/ 129733 w 1283130"/>
                <a:gd name="connsiteY30" fmla="*/ 661176 h 1412360"/>
                <a:gd name="connsiteX31" fmla="*/ 125039 w 1283130"/>
                <a:gd name="connsiteY31" fmla="*/ 707591 h 1412360"/>
                <a:gd name="connsiteX32" fmla="*/ 129211 w 1283130"/>
                <a:gd name="connsiteY32" fmla="*/ 740274 h 1412360"/>
                <a:gd name="connsiteX33" fmla="*/ 147812 w 1283130"/>
                <a:gd name="connsiteY33" fmla="*/ 863353 h 1412360"/>
                <a:gd name="connsiteX34" fmla="*/ 337124 w 1283130"/>
                <a:gd name="connsiteY34" fmla="*/ 1170007 h 1412360"/>
                <a:gd name="connsiteX35" fmla="*/ 641519 w 1283130"/>
                <a:gd name="connsiteY35" fmla="*/ 1283351 h 1412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83130" h="1412360">
                  <a:moveTo>
                    <a:pt x="222" y="715240"/>
                  </a:moveTo>
                  <a:cubicBezTo>
                    <a:pt x="-1169" y="581210"/>
                    <a:pt x="27689" y="464563"/>
                    <a:pt x="84361" y="354696"/>
                  </a:cubicBezTo>
                  <a:cubicBezTo>
                    <a:pt x="120867" y="284116"/>
                    <a:pt x="167804" y="221186"/>
                    <a:pt x="226214" y="167296"/>
                  </a:cubicBezTo>
                  <a:cubicBezTo>
                    <a:pt x="314873" y="85069"/>
                    <a:pt x="418308" y="30831"/>
                    <a:pt x="537736" y="9101"/>
                  </a:cubicBezTo>
                  <a:cubicBezTo>
                    <a:pt x="600666" y="-2372"/>
                    <a:pt x="664118" y="-2720"/>
                    <a:pt x="727744" y="6493"/>
                  </a:cubicBezTo>
                  <a:cubicBezTo>
                    <a:pt x="844564" y="23530"/>
                    <a:pt x="946435" y="72900"/>
                    <a:pt x="1035615" y="148695"/>
                  </a:cubicBezTo>
                  <a:cubicBezTo>
                    <a:pt x="1116624" y="217709"/>
                    <a:pt x="1177295" y="302544"/>
                    <a:pt x="1220233" y="399894"/>
                  </a:cubicBezTo>
                  <a:cubicBezTo>
                    <a:pt x="1251177" y="470299"/>
                    <a:pt x="1271516" y="544008"/>
                    <a:pt x="1278817" y="620497"/>
                  </a:cubicBezTo>
                  <a:cubicBezTo>
                    <a:pt x="1298461" y="823890"/>
                    <a:pt x="1251698" y="1009378"/>
                    <a:pt x="1124273" y="1171224"/>
                  </a:cubicBezTo>
                  <a:cubicBezTo>
                    <a:pt x="1046219" y="1270487"/>
                    <a:pt x="947652" y="1342283"/>
                    <a:pt x="826833" y="1382439"/>
                  </a:cubicBezTo>
                  <a:cubicBezTo>
                    <a:pt x="780591" y="1397738"/>
                    <a:pt x="732959" y="1406604"/>
                    <a:pt x="684457" y="1411123"/>
                  </a:cubicBezTo>
                  <a:cubicBezTo>
                    <a:pt x="672984" y="1412166"/>
                    <a:pt x="661510" y="1413209"/>
                    <a:pt x="650037" y="1409211"/>
                  </a:cubicBezTo>
                  <a:cubicBezTo>
                    <a:pt x="645343" y="1407646"/>
                    <a:pt x="639433" y="1407646"/>
                    <a:pt x="634565" y="1409037"/>
                  </a:cubicBezTo>
                  <a:cubicBezTo>
                    <a:pt x="610227" y="1416165"/>
                    <a:pt x="586064" y="1410080"/>
                    <a:pt x="562248" y="1406951"/>
                  </a:cubicBezTo>
                  <a:cubicBezTo>
                    <a:pt x="488713" y="1397216"/>
                    <a:pt x="419351" y="1373921"/>
                    <a:pt x="354335" y="1338110"/>
                  </a:cubicBezTo>
                  <a:cubicBezTo>
                    <a:pt x="286711" y="1300909"/>
                    <a:pt x="228127" y="1252581"/>
                    <a:pt x="177365" y="1194344"/>
                  </a:cubicBezTo>
                  <a:cubicBezTo>
                    <a:pt x="130428" y="1140628"/>
                    <a:pt x="93226" y="1081001"/>
                    <a:pt x="64195" y="1016158"/>
                  </a:cubicBezTo>
                  <a:cubicBezTo>
                    <a:pt x="38988" y="960008"/>
                    <a:pt x="21778" y="901423"/>
                    <a:pt x="10826" y="840927"/>
                  </a:cubicBezTo>
                  <a:cubicBezTo>
                    <a:pt x="2829" y="796250"/>
                    <a:pt x="-995" y="750878"/>
                    <a:pt x="222" y="715240"/>
                  </a:cubicBezTo>
                  <a:close/>
                  <a:moveTo>
                    <a:pt x="641519" y="1283351"/>
                  </a:moveTo>
                  <a:cubicBezTo>
                    <a:pt x="678199" y="1283872"/>
                    <a:pt x="714358" y="1279179"/>
                    <a:pt x="749821" y="1270312"/>
                  </a:cubicBezTo>
                  <a:cubicBezTo>
                    <a:pt x="850649" y="1245106"/>
                    <a:pt x="934092" y="1191737"/>
                    <a:pt x="1003107" y="1114552"/>
                  </a:cubicBezTo>
                  <a:cubicBezTo>
                    <a:pt x="1062386" y="1048144"/>
                    <a:pt x="1103065" y="971829"/>
                    <a:pt x="1128446" y="886821"/>
                  </a:cubicBezTo>
                  <a:cubicBezTo>
                    <a:pt x="1143743" y="836233"/>
                    <a:pt x="1149306" y="784081"/>
                    <a:pt x="1154869" y="731755"/>
                  </a:cubicBezTo>
                  <a:cubicBezTo>
                    <a:pt x="1156781" y="713850"/>
                    <a:pt x="1156955" y="696639"/>
                    <a:pt x="1154695" y="678560"/>
                  </a:cubicBezTo>
                  <a:cubicBezTo>
                    <a:pt x="1149828" y="638403"/>
                    <a:pt x="1146873" y="598246"/>
                    <a:pt x="1137138" y="558784"/>
                  </a:cubicBezTo>
                  <a:cubicBezTo>
                    <a:pt x="1102196" y="416235"/>
                    <a:pt x="1029009" y="298545"/>
                    <a:pt x="907842" y="214059"/>
                  </a:cubicBezTo>
                  <a:cubicBezTo>
                    <a:pt x="801973" y="140177"/>
                    <a:pt x="684110" y="113753"/>
                    <a:pt x="556685" y="136874"/>
                  </a:cubicBezTo>
                  <a:cubicBezTo>
                    <a:pt x="468722" y="152867"/>
                    <a:pt x="391363" y="192677"/>
                    <a:pt x="324782" y="251956"/>
                  </a:cubicBezTo>
                  <a:cubicBezTo>
                    <a:pt x="240643" y="327055"/>
                    <a:pt x="184145" y="420060"/>
                    <a:pt x="153201" y="528536"/>
                  </a:cubicBezTo>
                  <a:cubicBezTo>
                    <a:pt x="140859" y="571996"/>
                    <a:pt x="132862" y="616325"/>
                    <a:pt x="129733" y="661176"/>
                  </a:cubicBezTo>
                  <a:cubicBezTo>
                    <a:pt x="128690" y="676822"/>
                    <a:pt x="124692" y="691946"/>
                    <a:pt x="125039" y="707591"/>
                  </a:cubicBezTo>
                  <a:cubicBezTo>
                    <a:pt x="125213" y="718717"/>
                    <a:pt x="128516" y="729148"/>
                    <a:pt x="129211" y="740274"/>
                  </a:cubicBezTo>
                  <a:cubicBezTo>
                    <a:pt x="131645" y="781821"/>
                    <a:pt x="137382" y="823021"/>
                    <a:pt x="147812" y="863353"/>
                  </a:cubicBezTo>
                  <a:cubicBezTo>
                    <a:pt x="179277" y="984867"/>
                    <a:pt x="239948" y="1088823"/>
                    <a:pt x="337124" y="1170007"/>
                  </a:cubicBezTo>
                  <a:cubicBezTo>
                    <a:pt x="425262" y="1243889"/>
                    <a:pt x="526437" y="1282481"/>
                    <a:pt x="641519" y="1283351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1"/>
              </p:custDataLst>
            </p:nvPr>
          </p:nvSpPr>
          <p:spPr>
            <a:xfrm>
              <a:off x="6205029" y="4742879"/>
              <a:ext cx="544265" cy="753603"/>
            </a:xfrm>
            <a:custGeom>
              <a:avLst/>
              <a:gdLst>
                <a:gd name="connsiteX0" fmla="*/ 410579 w 544265"/>
                <a:gd name="connsiteY0" fmla="*/ 240775 h 753603"/>
                <a:gd name="connsiteX1" fmla="*/ 314967 w 544265"/>
                <a:gd name="connsiteY1" fmla="*/ 240775 h 753603"/>
                <a:gd name="connsiteX2" fmla="*/ 302102 w 544265"/>
                <a:gd name="connsiteY2" fmla="*/ 228432 h 753603"/>
                <a:gd name="connsiteX3" fmla="*/ 299495 w 544265"/>
                <a:gd name="connsiteY3" fmla="*/ 179930 h 753603"/>
                <a:gd name="connsiteX4" fmla="*/ 265248 w 544265"/>
                <a:gd name="connsiteY4" fmla="*/ 146901 h 753603"/>
                <a:gd name="connsiteX5" fmla="*/ 223874 w 544265"/>
                <a:gd name="connsiteY5" fmla="*/ 177670 h 753603"/>
                <a:gd name="connsiteX6" fmla="*/ 225091 w 544265"/>
                <a:gd name="connsiteY6" fmla="*/ 213829 h 753603"/>
                <a:gd name="connsiteX7" fmla="*/ 249950 w 544265"/>
                <a:gd name="connsiteY7" fmla="*/ 247728 h 753603"/>
                <a:gd name="connsiteX8" fmla="*/ 297756 w 544265"/>
                <a:gd name="connsiteY8" fmla="*/ 272587 h 753603"/>
                <a:gd name="connsiteX9" fmla="*/ 439436 w 544265"/>
                <a:gd name="connsiteY9" fmla="*/ 338473 h 753603"/>
                <a:gd name="connsiteX10" fmla="*/ 498194 w 544265"/>
                <a:gd name="connsiteY10" fmla="*/ 378108 h 753603"/>
                <a:gd name="connsiteX11" fmla="*/ 540264 w 544265"/>
                <a:gd name="connsiteY11" fmla="*/ 458423 h 753603"/>
                <a:gd name="connsiteX12" fmla="*/ 538178 w 544265"/>
                <a:gd name="connsiteY12" fmla="*/ 553165 h 753603"/>
                <a:gd name="connsiteX13" fmla="*/ 441001 w 544265"/>
                <a:gd name="connsiteY13" fmla="*/ 664076 h 753603"/>
                <a:gd name="connsiteX14" fmla="*/ 335654 w 544265"/>
                <a:gd name="connsiteY14" fmla="*/ 692064 h 753603"/>
                <a:gd name="connsiteX15" fmla="*/ 320877 w 544265"/>
                <a:gd name="connsiteY15" fmla="*/ 708927 h 753603"/>
                <a:gd name="connsiteX16" fmla="*/ 320877 w 544265"/>
                <a:gd name="connsiteY16" fmla="*/ 741956 h 753603"/>
                <a:gd name="connsiteX17" fmla="*/ 310273 w 544265"/>
                <a:gd name="connsiteY17" fmla="*/ 753603 h 753603"/>
                <a:gd name="connsiteX18" fmla="*/ 230306 w 544265"/>
                <a:gd name="connsiteY18" fmla="*/ 753603 h 753603"/>
                <a:gd name="connsiteX19" fmla="*/ 220050 w 544265"/>
                <a:gd name="connsiteY19" fmla="*/ 743347 h 753603"/>
                <a:gd name="connsiteX20" fmla="*/ 220224 w 544265"/>
                <a:gd name="connsiteY20" fmla="*/ 705102 h 753603"/>
                <a:gd name="connsiteX21" fmla="*/ 208229 w 544265"/>
                <a:gd name="connsiteY21" fmla="*/ 691021 h 753603"/>
                <a:gd name="connsiteX22" fmla="*/ 133651 w 544265"/>
                <a:gd name="connsiteY22" fmla="*/ 674854 h 753603"/>
                <a:gd name="connsiteX23" fmla="*/ 81499 w 544265"/>
                <a:gd name="connsiteY23" fmla="*/ 651385 h 753603"/>
                <a:gd name="connsiteX24" fmla="*/ 7269 w 544265"/>
                <a:gd name="connsiteY24" fmla="*/ 543778 h 753603"/>
                <a:gd name="connsiteX25" fmla="*/ 3619 w 544265"/>
                <a:gd name="connsiteY25" fmla="*/ 476154 h 753603"/>
                <a:gd name="connsiteX26" fmla="*/ 17004 w 544265"/>
                <a:gd name="connsiteY26" fmla="*/ 462594 h 753603"/>
                <a:gd name="connsiteX27" fmla="*/ 18743 w 544265"/>
                <a:gd name="connsiteY27" fmla="*/ 462594 h 753603"/>
                <a:gd name="connsiteX28" fmla="*/ 204752 w 544265"/>
                <a:gd name="connsiteY28" fmla="*/ 462594 h 753603"/>
                <a:gd name="connsiteX29" fmla="*/ 220397 w 544265"/>
                <a:gd name="connsiteY29" fmla="*/ 477545 h 753603"/>
                <a:gd name="connsiteX30" fmla="*/ 222483 w 544265"/>
                <a:gd name="connsiteY30" fmla="*/ 550558 h 753603"/>
                <a:gd name="connsiteX31" fmla="*/ 222831 w 544265"/>
                <a:gd name="connsiteY31" fmla="*/ 557511 h 753603"/>
                <a:gd name="connsiteX32" fmla="*/ 280720 w 544265"/>
                <a:gd name="connsiteY32" fmla="*/ 592975 h 753603"/>
                <a:gd name="connsiteX33" fmla="*/ 302798 w 544265"/>
                <a:gd name="connsiteY33" fmla="*/ 560641 h 753603"/>
                <a:gd name="connsiteX34" fmla="*/ 298452 w 544265"/>
                <a:gd name="connsiteY34" fmla="*/ 494929 h 753603"/>
                <a:gd name="connsiteX35" fmla="*/ 273766 w 544265"/>
                <a:gd name="connsiteY35" fmla="*/ 456510 h 753603"/>
                <a:gd name="connsiteX36" fmla="*/ 222310 w 544265"/>
                <a:gd name="connsiteY36" fmla="*/ 427653 h 753603"/>
                <a:gd name="connsiteX37" fmla="*/ 96102 w 544265"/>
                <a:gd name="connsiteY37" fmla="*/ 365766 h 753603"/>
                <a:gd name="connsiteX38" fmla="*/ 26739 w 544265"/>
                <a:gd name="connsiteY38" fmla="*/ 301271 h 753603"/>
                <a:gd name="connsiteX39" fmla="*/ 5183 w 544265"/>
                <a:gd name="connsiteY39" fmla="*/ 173324 h 753603"/>
                <a:gd name="connsiteX40" fmla="*/ 68635 w 544265"/>
                <a:gd name="connsiteY40" fmla="*/ 91967 h 753603"/>
                <a:gd name="connsiteX41" fmla="*/ 178502 w 544265"/>
                <a:gd name="connsiteY41" fmla="*/ 55982 h 753603"/>
                <a:gd name="connsiteX42" fmla="*/ 209445 w 544265"/>
                <a:gd name="connsiteY42" fmla="*/ 52331 h 753603"/>
                <a:gd name="connsiteX43" fmla="*/ 220050 w 544265"/>
                <a:gd name="connsiteY43" fmla="*/ 40337 h 753603"/>
                <a:gd name="connsiteX44" fmla="*/ 219876 w 544265"/>
                <a:gd name="connsiteY44" fmla="*/ 10784 h 753603"/>
                <a:gd name="connsiteX45" fmla="*/ 229263 w 544265"/>
                <a:gd name="connsiteY45" fmla="*/ 6 h 753603"/>
                <a:gd name="connsiteX46" fmla="*/ 310968 w 544265"/>
                <a:gd name="connsiteY46" fmla="*/ 6 h 753603"/>
                <a:gd name="connsiteX47" fmla="*/ 320529 w 544265"/>
                <a:gd name="connsiteY47" fmla="*/ 10610 h 753603"/>
                <a:gd name="connsiteX48" fmla="*/ 320529 w 544265"/>
                <a:gd name="connsiteY48" fmla="*/ 36686 h 753603"/>
                <a:gd name="connsiteX49" fmla="*/ 334437 w 544265"/>
                <a:gd name="connsiteY49" fmla="*/ 52505 h 753603"/>
                <a:gd name="connsiteX50" fmla="*/ 413882 w 544265"/>
                <a:gd name="connsiteY50" fmla="*/ 69889 h 753603"/>
                <a:gd name="connsiteX51" fmla="*/ 460471 w 544265"/>
                <a:gd name="connsiteY51" fmla="*/ 92836 h 753603"/>
                <a:gd name="connsiteX52" fmla="*/ 519924 w 544265"/>
                <a:gd name="connsiteY52" fmla="*/ 228606 h 753603"/>
                <a:gd name="connsiteX53" fmla="*/ 505843 w 544265"/>
                <a:gd name="connsiteY53" fmla="*/ 240775 h 753603"/>
                <a:gd name="connsiteX54" fmla="*/ 410579 w 544265"/>
                <a:gd name="connsiteY54" fmla="*/ 240775 h 7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44265" h="753603">
                  <a:moveTo>
                    <a:pt x="410579" y="240775"/>
                  </a:moveTo>
                  <a:cubicBezTo>
                    <a:pt x="378766" y="240775"/>
                    <a:pt x="346779" y="240948"/>
                    <a:pt x="314967" y="240775"/>
                  </a:cubicBezTo>
                  <a:cubicBezTo>
                    <a:pt x="302450" y="240775"/>
                    <a:pt x="302624" y="240427"/>
                    <a:pt x="302102" y="228432"/>
                  </a:cubicBezTo>
                  <a:cubicBezTo>
                    <a:pt x="301407" y="212264"/>
                    <a:pt x="301059" y="195924"/>
                    <a:pt x="299495" y="179930"/>
                  </a:cubicBezTo>
                  <a:cubicBezTo>
                    <a:pt x="297235" y="156636"/>
                    <a:pt x="287674" y="147770"/>
                    <a:pt x="265248" y="146901"/>
                  </a:cubicBezTo>
                  <a:cubicBezTo>
                    <a:pt x="241954" y="146032"/>
                    <a:pt x="227351" y="156462"/>
                    <a:pt x="223874" y="177670"/>
                  </a:cubicBezTo>
                  <a:cubicBezTo>
                    <a:pt x="221962" y="189665"/>
                    <a:pt x="222136" y="201834"/>
                    <a:pt x="225091" y="213829"/>
                  </a:cubicBezTo>
                  <a:cubicBezTo>
                    <a:pt x="228568" y="228779"/>
                    <a:pt x="236217" y="240427"/>
                    <a:pt x="249950" y="247728"/>
                  </a:cubicBezTo>
                  <a:cubicBezTo>
                    <a:pt x="265770" y="256246"/>
                    <a:pt x="281589" y="264591"/>
                    <a:pt x="297756" y="272587"/>
                  </a:cubicBezTo>
                  <a:cubicBezTo>
                    <a:pt x="344520" y="295534"/>
                    <a:pt x="393021" y="314657"/>
                    <a:pt x="439436" y="338473"/>
                  </a:cubicBezTo>
                  <a:cubicBezTo>
                    <a:pt x="460645" y="349425"/>
                    <a:pt x="481506" y="360550"/>
                    <a:pt x="498194" y="378108"/>
                  </a:cubicBezTo>
                  <a:cubicBezTo>
                    <a:pt x="519750" y="401055"/>
                    <a:pt x="534875" y="427131"/>
                    <a:pt x="540264" y="458423"/>
                  </a:cubicBezTo>
                  <a:cubicBezTo>
                    <a:pt x="545826" y="490235"/>
                    <a:pt x="546000" y="521874"/>
                    <a:pt x="538178" y="553165"/>
                  </a:cubicBezTo>
                  <a:cubicBezTo>
                    <a:pt x="524792" y="606534"/>
                    <a:pt x="489850" y="641650"/>
                    <a:pt x="441001" y="664076"/>
                  </a:cubicBezTo>
                  <a:cubicBezTo>
                    <a:pt x="407450" y="679374"/>
                    <a:pt x="371986" y="687370"/>
                    <a:pt x="335654" y="692064"/>
                  </a:cubicBezTo>
                  <a:cubicBezTo>
                    <a:pt x="321051" y="693976"/>
                    <a:pt x="321051" y="693802"/>
                    <a:pt x="320877" y="708927"/>
                  </a:cubicBezTo>
                  <a:cubicBezTo>
                    <a:pt x="320703" y="719878"/>
                    <a:pt x="320529" y="731004"/>
                    <a:pt x="320877" y="741956"/>
                  </a:cubicBezTo>
                  <a:cubicBezTo>
                    <a:pt x="321225" y="749779"/>
                    <a:pt x="319139" y="753603"/>
                    <a:pt x="310273" y="753603"/>
                  </a:cubicBezTo>
                  <a:cubicBezTo>
                    <a:pt x="283675" y="753256"/>
                    <a:pt x="256904" y="753429"/>
                    <a:pt x="230306" y="753603"/>
                  </a:cubicBezTo>
                  <a:cubicBezTo>
                    <a:pt x="223179" y="753603"/>
                    <a:pt x="219702" y="750996"/>
                    <a:pt x="220050" y="743347"/>
                  </a:cubicBezTo>
                  <a:cubicBezTo>
                    <a:pt x="220397" y="730657"/>
                    <a:pt x="219702" y="717792"/>
                    <a:pt x="220224" y="705102"/>
                  </a:cubicBezTo>
                  <a:cubicBezTo>
                    <a:pt x="220571" y="696062"/>
                    <a:pt x="218137" y="692064"/>
                    <a:pt x="208229" y="691021"/>
                  </a:cubicBezTo>
                  <a:cubicBezTo>
                    <a:pt x="182848" y="688587"/>
                    <a:pt x="157989" y="683372"/>
                    <a:pt x="133651" y="674854"/>
                  </a:cubicBezTo>
                  <a:cubicBezTo>
                    <a:pt x="115572" y="668595"/>
                    <a:pt x="98362" y="660425"/>
                    <a:pt x="81499" y="651385"/>
                  </a:cubicBezTo>
                  <a:cubicBezTo>
                    <a:pt x="38561" y="627917"/>
                    <a:pt x="16135" y="590715"/>
                    <a:pt x="7269" y="543778"/>
                  </a:cubicBezTo>
                  <a:cubicBezTo>
                    <a:pt x="3097" y="521353"/>
                    <a:pt x="3445" y="498753"/>
                    <a:pt x="3619" y="476154"/>
                  </a:cubicBezTo>
                  <a:cubicBezTo>
                    <a:pt x="3619" y="462943"/>
                    <a:pt x="3966" y="462943"/>
                    <a:pt x="17004" y="462594"/>
                  </a:cubicBezTo>
                  <a:cubicBezTo>
                    <a:pt x="17526" y="462594"/>
                    <a:pt x="18221" y="462594"/>
                    <a:pt x="18743" y="462594"/>
                  </a:cubicBezTo>
                  <a:cubicBezTo>
                    <a:pt x="80804" y="462594"/>
                    <a:pt x="142691" y="462594"/>
                    <a:pt x="204752" y="462594"/>
                  </a:cubicBezTo>
                  <a:cubicBezTo>
                    <a:pt x="220050" y="462594"/>
                    <a:pt x="220224" y="462769"/>
                    <a:pt x="220397" y="477545"/>
                  </a:cubicBezTo>
                  <a:cubicBezTo>
                    <a:pt x="220397" y="501883"/>
                    <a:pt x="220050" y="526220"/>
                    <a:pt x="222483" y="550558"/>
                  </a:cubicBezTo>
                  <a:cubicBezTo>
                    <a:pt x="222658" y="552818"/>
                    <a:pt x="222831" y="555251"/>
                    <a:pt x="222831" y="557511"/>
                  </a:cubicBezTo>
                  <a:cubicBezTo>
                    <a:pt x="223874" y="594887"/>
                    <a:pt x="244388" y="602362"/>
                    <a:pt x="280720" y="592975"/>
                  </a:cubicBezTo>
                  <a:cubicBezTo>
                    <a:pt x="295844" y="589150"/>
                    <a:pt x="301929" y="575591"/>
                    <a:pt x="302798" y="560641"/>
                  </a:cubicBezTo>
                  <a:cubicBezTo>
                    <a:pt x="304015" y="538563"/>
                    <a:pt x="302450" y="516659"/>
                    <a:pt x="298452" y="494929"/>
                  </a:cubicBezTo>
                  <a:cubicBezTo>
                    <a:pt x="295496" y="478762"/>
                    <a:pt x="286978" y="466245"/>
                    <a:pt x="273766" y="456510"/>
                  </a:cubicBezTo>
                  <a:cubicBezTo>
                    <a:pt x="257773" y="444689"/>
                    <a:pt x="240215" y="435997"/>
                    <a:pt x="222310" y="427653"/>
                  </a:cubicBezTo>
                  <a:cubicBezTo>
                    <a:pt x="179719" y="408009"/>
                    <a:pt x="137128" y="388191"/>
                    <a:pt x="96102" y="365766"/>
                  </a:cubicBezTo>
                  <a:cubicBezTo>
                    <a:pt x="67592" y="350120"/>
                    <a:pt x="44645" y="328390"/>
                    <a:pt x="26739" y="301271"/>
                  </a:cubicBezTo>
                  <a:cubicBezTo>
                    <a:pt x="663" y="261809"/>
                    <a:pt x="-5943" y="218697"/>
                    <a:pt x="5183" y="173324"/>
                  </a:cubicBezTo>
                  <a:cubicBezTo>
                    <a:pt x="13875" y="136992"/>
                    <a:pt x="36996" y="110916"/>
                    <a:pt x="68635" y="91967"/>
                  </a:cubicBezTo>
                  <a:cubicBezTo>
                    <a:pt x="102534" y="71802"/>
                    <a:pt x="139909" y="62067"/>
                    <a:pt x="178502" y="55982"/>
                  </a:cubicBezTo>
                  <a:cubicBezTo>
                    <a:pt x="188759" y="54418"/>
                    <a:pt x="199189" y="52679"/>
                    <a:pt x="209445" y="52331"/>
                  </a:cubicBezTo>
                  <a:cubicBezTo>
                    <a:pt x="217964" y="51984"/>
                    <a:pt x="220397" y="48159"/>
                    <a:pt x="220050" y="40337"/>
                  </a:cubicBezTo>
                  <a:cubicBezTo>
                    <a:pt x="219702" y="30428"/>
                    <a:pt x="220224" y="20693"/>
                    <a:pt x="219876" y="10784"/>
                  </a:cubicBezTo>
                  <a:cubicBezTo>
                    <a:pt x="219702" y="4004"/>
                    <a:pt x="221267" y="-168"/>
                    <a:pt x="229263" y="6"/>
                  </a:cubicBezTo>
                  <a:cubicBezTo>
                    <a:pt x="256556" y="353"/>
                    <a:pt x="283675" y="353"/>
                    <a:pt x="310968" y="6"/>
                  </a:cubicBezTo>
                  <a:cubicBezTo>
                    <a:pt x="318965" y="-168"/>
                    <a:pt x="320877" y="3656"/>
                    <a:pt x="320529" y="10610"/>
                  </a:cubicBezTo>
                  <a:cubicBezTo>
                    <a:pt x="320182" y="19302"/>
                    <a:pt x="320356" y="27994"/>
                    <a:pt x="320529" y="36686"/>
                  </a:cubicBezTo>
                  <a:cubicBezTo>
                    <a:pt x="320703" y="50941"/>
                    <a:pt x="320703" y="50941"/>
                    <a:pt x="334437" y="52505"/>
                  </a:cubicBezTo>
                  <a:cubicBezTo>
                    <a:pt x="361556" y="55461"/>
                    <a:pt x="388153" y="61023"/>
                    <a:pt x="413882" y="69889"/>
                  </a:cubicBezTo>
                  <a:cubicBezTo>
                    <a:pt x="430397" y="75626"/>
                    <a:pt x="446042" y="82927"/>
                    <a:pt x="460471" y="92836"/>
                  </a:cubicBezTo>
                  <a:cubicBezTo>
                    <a:pt x="508625" y="125692"/>
                    <a:pt x="524792" y="172455"/>
                    <a:pt x="519924" y="228606"/>
                  </a:cubicBezTo>
                  <a:cubicBezTo>
                    <a:pt x="519055" y="238167"/>
                    <a:pt x="515231" y="240948"/>
                    <a:pt x="505843" y="240775"/>
                  </a:cubicBezTo>
                  <a:cubicBezTo>
                    <a:pt x="474378" y="240427"/>
                    <a:pt x="442391" y="240775"/>
                    <a:pt x="410579" y="24077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5880000" y="3580220"/>
            <a:ext cx="5984440" cy="1754326"/>
          </a:xfrm>
        </p:spPr>
        <p:txBody>
          <a:bodyPr wrap="square" lIns="91440" tIns="45720" rIns="91440" bIns="45720" anchor="ctr" anchorCtr="0">
            <a:normAutofit/>
          </a:bodyPr>
          <a:lstStyle>
            <a:lvl1pPr>
              <a:defRPr sz="5400" b="0" u="none" strike="noStrike" kern="1200" cap="none" spc="300" normalizeH="0" baseline="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9" name="图形 123"/>
            <p:cNvGrpSpPr/>
            <p:nvPr userDrawn="1"/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7" name="任意多边形: 形状 1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任意多边形: 形状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" name="图形 123"/>
            <p:cNvGrpSpPr/>
            <p:nvPr userDrawn="1"/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1" name="任意多边形: 形状 10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任意多边形: 形状 15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0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1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图形 123"/>
          <p:cNvGrpSpPr/>
          <p:nvPr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任意多边形: 形状 16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任意多边形: 形状 17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8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9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5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6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7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图形 123"/>
          <p:cNvGrpSpPr/>
          <p:nvPr>
            <p:custDataLst>
              <p:tags r:id="rId6"/>
            </p:custDataLst>
          </p:nvPr>
        </p:nvGrpSpPr>
        <p:grpSpPr>
          <a:xfrm>
            <a:off x="7154545" y="676275"/>
            <a:ext cx="975360" cy="72961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任意多边形: 形状 7"/>
            <p:cNvSpPr/>
            <p:nvPr>
              <p:custDataLst>
                <p:tags r:id="rId8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任意多边形: 形状 8"/>
            <p:cNvSpPr/>
            <p:nvPr>
              <p:custDataLst>
                <p:tags r:id="rId9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11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12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13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任意多边形: 形状 13"/>
            <p:cNvSpPr/>
            <p:nvPr>
              <p:custDataLst>
                <p:tags r:id="rId14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任意多边形: 形状 14"/>
            <p:cNvSpPr/>
            <p:nvPr>
              <p:custDataLst>
                <p:tags r:id="rId15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任意多边形: 形状 15"/>
            <p:cNvSpPr/>
            <p:nvPr>
              <p:custDataLst>
                <p:tags r:id="rId16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图形 123"/>
          <p:cNvGrpSpPr/>
          <p:nvPr>
            <p:custDataLst>
              <p:tags r:id="rId17"/>
            </p:custDataLst>
          </p:nvPr>
        </p:nvGrpSpPr>
        <p:grpSpPr>
          <a:xfrm flipH="1">
            <a:off x="3961765" y="679450"/>
            <a:ext cx="1114425" cy="72961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8" name="任意多边形: 形状 126"/>
            <p:cNvSpPr/>
            <p:nvPr>
              <p:custDataLst>
                <p:tags r:id="rId18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任意多边形: 形状 127"/>
            <p:cNvSpPr/>
            <p:nvPr>
              <p:custDataLst>
                <p:tags r:id="rId19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任意多边形: 形状 128"/>
            <p:cNvSpPr/>
            <p:nvPr>
              <p:custDataLst>
                <p:tags r:id="rId20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任意多边形: 形状 129"/>
            <p:cNvSpPr/>
            <p:nvPr>
              <p:custDataLst>
                <p:tags r:id="rId21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任意多边形: 形状 130"/>
            <p:cNvSpPr/>
            <p:nvPr>
              <p:custDataLst>
                <p:tags r:id="rId22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任意多边形: 形状 131"/>
            <p:cNvSpPr/>
            <p:nvPr>
              <p:custDataLst>
                <p:tags r:id="rId23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任意多边形: 形状 132"/>
            <p:cNvSpPr/>
            <p:nvPr>
              <p:custDataLst>
                <p:tags r:id="rId24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任意多边形: 形状 133"/>
            <p:cNvSpPr/>
            <p:nvPr>
              <p:custDataLst>
                <p:tags r:id="rId25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chemeClr val="accent1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任意多边形: 形状 134"/>
            <p:cNvSpPr/>
            <p:nvPr>
              <p:custDataLst>
                <p:tags r:id="rId26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任意多边形: 形状 135"/>
            <p:cNvSpPr/>
            <p:nvPr>
              <p:custDataLst>
                <p:tags r:id="rId27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chemeClr val="accent6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>
            <p:custDataLst>
              <p:tags r:id="rId2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29" name="图形 123"/>
            <p:cNvGrpSpPr/>
            <p:nvPr userDrawn="1"/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37" name="任意多边形: 形状 3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任意多边形: 形状 3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任意多边形: 形状 3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任意多边形: 形状 3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任意多边形: 形状 4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任意多边形: 形状 4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任意多边形: 形状 4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任意多边形: 形状 4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任意多边形: 形状 4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任意多边形: 形状 4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图形 123"/>
            <p:cNvGrpSpPr/>
            <p:nvPr userDrawn="1"/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31" name="任意多边形: 形状 30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任意多边形: 形状 31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任意多边形: 形状 32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任意多边形: 形状 33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任意多边形: 形状 34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任意多边形: 形状 35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9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0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103505" y="86360"/>
            <a:ext cx="11977370" cy="729615"/>
            <a:chOff x="103505" y="86360"/>
            <a:chExt cx="11977370" cy="729615"/>
          </a:xfrm>
        </p:grpSpPr>
        <p:grpSp>
          <p:nvGrpSpPr>
            <p:cNvPr id="8" name="图形 123"/>
            <p:cNvGrpSpPr/>
            <p:nvPr userDrawn="1"/>
          </p:nvGrpSpPr>
          <p:grpSpPr>
            <a:xfrm>
              <a:off x="11105515" y="86360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6" name="任意多边形: 形状 15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任意多边形: 形状 16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任意多边形: 形状 17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任意多边形: 形状 18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任意多边形: 形状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任意多边形: 形状 22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任意多边形: 形状 23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任意多边形: 形状 24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" name="图形 123"/>
            <p:cNvGrpSpPr/>
            <p:nvPr userDrawn="1"/>
          </p:nvGrpSpPr>
          <p:grpSpPr>
            <a:xfrm>
              <a:off x="103505" y="86360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10" name="任意多边形: 形状 9"/>
              <p:cNvSpPr/>
              <p:nvPr>
                <p:custDataLst>
                  <p:tags r:id="rId13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任意多边形: 形状 10"/>
              <p:cNvSpPr/>
              <p:nvPr>
                <p:custDataLst>
                  <p:tags r:id="rId14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任意多边形: 形状 11"/>
              <p:cNvSpPr/>
              <p:nvPr>
                <p:custDataLst>
                  <p:tags r:id="rId15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16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任意多边形: 形状 13"/>
              <p:cNvSpPr/>
              <p:nvPr>
                <p:custDataLst>
                  <p:tags r:id="rId17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9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0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397.xml"/><Relationship Id="rId24" Type="http://schemas.openxmlformats.org/officeDocument/2006/relationships/tags" Target="../tags/tag396.xml"/><Relationship Id="rId23" Type="http://schemas.openxmlformats.org/officeDocument/2006/relationships/tags" Target="../tags/tag395.xml"/><Relationship Id="rId22" Type="http://schemas.openxmlformats.org/officeDocument/2006/relationships/tags" Target="../tags/tag394.xml"/><Relationship Id="rId21" Type="http://schemas.openxmlformats.org/officeDocument/2006/relationships/tags" Target="../tags/tag393.xml"/><Relationship Id="rId20" Type="http://schemas.openxmlformats.org/officeDocument/2006/relationships/tags" Target="../tags/tag39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9.xml"/><Relationship Id="rId1" Type="http://schemas.openxmlformats.org/officeDocument/2006/relationships/tags" Target="../tags/tag398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90.xml"/><Relationship Id="rId8" Type="http://schemas.openxmlformats.org/officeDocument/2006/relationships/tags" Target="../tags/tag589.xml"/><Relationship Id="rId7" Type="http://schemas.openxmlformats.org/officeDocument/2006/relationships/tags" Target="../tags/tag588.xml"/><Relationship Id="rId6" Type="http://schemas.openxmlformats.org/officeDocument/2006/relationships/tags" Target="../tags/tag587.xml"/><Relationship Id="rId5" Type="http://schemas.openxmlformats.org/officeDocument/2006/relationships/tags" Target="../tags/tag586.xml"/><Relationship Id="rId4" Type="http://schemas.openxmlformats.org/officeDocument/2006/relationships/tags" Target="../tags/tag585.xml"/><Relationship Id="rId3" Type="http://schemas.openxmlformats.org/officeDocument/2006/relationships/tags" Target="../tags/tag584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608.xml"/><Relationship Id="rId27" Type="http://schemas.openxmlformats.org/officeDocument/2006/relationships/image" Target="../media/image4.png"/><Relationship Id="rId26" Type="http://schemas.openxmlformats.org/officeDocument/2006/relationships/tags" Target="../tags/tag607.xml"/><Relationship Id="rId25" Type="http://schemas.openxmlformats.org/officeDocument/2006/relationships/tags" Target="../tags/tag606.xml"/><Relationship Id="rId24" Type="http://schemas.openxmlformats.org/officeDocument/2006/relationships/tags" Target="../tags/tag605.xml"/><Relationship Id="rId23" Type="http://schemas.openxmlformats.org/officeDocument/2006/relationships/tags" Target="../tags/tag604.xml"/><Relationship Id="rId22" Type="http://schemas.openxmlformats.org/officeDocument/2006/relationships/tags" Target="../tags/tag603.xml"/><Relationship Id="rId21" Type="http://schemas.openxmlformats.org/officeDocument/2006/relationships/tags" Target="../tags/tag602.xml"/><Relationship Id="rId20" Type="http://schemas.openxmlformats.org/officeDocument/2006/relationships/tags" Target="../tags/tag601.xml"/><Relationship Id="rId2" Type="http://schemas.openxmlformats.org/officeDocument/2006/relationships/tags" Target="../tags/tag583.xml"/><Relationship Id="rId19" Type="http://schemas.openxmlformats.org/officeDocument/2006/relationships/tags" Target="../tags/tag600.xml"/><Relationship Id="rId18" Type="http://schemas.openxmlformats.org/officeDocument/2006/relationships/tags" Target="../tags/tag599.xml"/><Relationship Id="rId17" Type="http://schemas.openxmlformats.org/officeDocument/2006/relationships/tags" Target="../tags/tag598.xml"/><Relationship Id="rId16" Type="http://schemas.openxmlformats.org/officeDocument/2006/relationships/tags" Target="../tags/tag597.xml"/><Relationship Id="rId15" Type="http://schemas.openxmlformats.org/officeDocument/2006/relationships/tags" Target="../tags/tag596.xml"/><Relationship Id="rId14" Type="http://schemas.openxmlformats.org/officeDocument/2006/relationships/tags" Target="../tags/tag595.xml"/><Relationship Id="rId13" Type="http://schemas.openxmlformats.org/officeDocument/2006/relationships/tags" Target="../tags/tag594.xml"/><Relationship Id="rId12" Type="http://schemas.openxmlformats.org/officeDocument/2006/relationships/tags" Target="../tags/tag593.xml"/><Relationship Id="rId11" Type="http://schemas.openxmlformats.org/officeDocument/2006/relationships/tags" Target="../tags/tag592.xml"/><Relationship Id="rId10" Type="http://schemas.openxmlformats.org/officeDocument/2006/relationships/tags" Target="../tags/tag591.xml"/><Relationship Id="rId1" Type="http://schemas.openxmlformats.org/officeDocument/2006/relationships/tags" Target="../tags/tag58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17.xml"/><Relationship Id="rId8" Type="http://schemas.openxmlformats.org/officeDocument/2006/relationships/tags" Target="../tags/tag616.xml"/><Relationship Id="rId7" Type="http://schemas.openxmlformats.org/officeDocument/2006/relationships/tags" Target="../tags/tag615.xml"/><Relationship Id="rId6" Type="http://schemas.openxmlformats.org/officeDocument/2006/relationships/tags" Target="../tags/tag614.xml"/><Relationship Id="rId5" Type="http://schemas.openxmlformats.org/officeDocument/2006/relationships/tags" Target="../tags/tag613.xml"/><Relationship Id="rId4" Type="http://schemas.openxmlformats.org/officeDocument/2006/relationships/tags" Target="../tags/tag612.xml"/><Relationship Id="rId3" Type="http://schemas.openxmlformats.org/officeDocument/2006/relationships/tags" Target="../tags/tag611.xml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628.xml"/><Relationship Id="rId23" Type="http://schemas.openxmlformats.org/officeDocument/2006/relationships/image" Target="../media/image15.png"/><Relationship Id="rId22" Type="http://schemas.openxmlformats.org/officeDocument/2006/relationships/tags" Target="../tags/tag627.xml"/><Relationship Id="rId21" Type="http://schemas.openxmlformats.org/officeDocument/2006/relationships/image" Target="../media/image14.png"/><Relationship Id="rId20" Type="http://schemas.openxmlformats.org/officeDocument/2006/relationships/tags" Target="../tags/tag626.xml"/><Relationship Id="rId2" Type="http://schemas.openxmlformats.org/officeDocument/2006/relationships/tags" Target="../tags/tag610.xml"/><Relationship Id="rId19" Type="http://schemas.openxmlformats.org/officeDocument/2006/relationships/image" Target="../media/image13.png"/><Relationship Id="rId18" Type="http://schemas.openxmlformats.org/officeDocument/2006/relationships/tags" Target="../tags/tag625.xml"/><Relationship Id="rId17" Type="http://schemas.openxmlformats.org/officeDocument/2006/relationships/tags" Target="../tags/tag624.xml"/><Relationship Id="rId16" Type="http://schemas.openxmlformats.org/officeDocument/2006/relationships/image" Target="../media/image11.png"/><Relationship Id="rId15" Type="http://schemas.openxmlformats.org/officeDocument/2006/relationships/tags" Target="../tags/tag623.xml"/><Relationship Id="rId14" Type="http://schemas.openxmlformats.org/officeDocument/2006/relationships/tags" Target="../tags/tag622.xml"/><Relationship Id="rId13" Type="http://schemas.openxmlformats.org/officeDocument/2006/relationships/tags" Target="../tags/tag621.xml"/><Relationship Id="rId12" Type="http://schemas.openxmlformats.org/officeDocument/2006/relationships/tags" Target="../tags/tag620.xml"/><Relationship Id="rId11" Type="http://schemas.openxmlformats.org/officeDocument/2006/relationships/tags" Target="../tags/tag619.xml"/><Relationship Id="rId10" Type="http://schemas.openxmlformats.org/officeDocument/2006/relationships/tags" Target="../tags/tag618.xml"/><Relationship Id="rId1" Type="http://schemas.openxmlformats.org/officeDocument/2006/relationships/tags" Target="../tags/tag60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37.xml"/><Relationship Id="rId8" Type="http://schemas.openxmlformats.org/officeDocument/2006/relationships/tags" Target="../tags/tag636.xml"/><Relationship Id="rId7" Type="http://schemas.openxmlformats.org/officeDocument/2006/relationships/tags" Target="../tags/tag635.xml"/><Relationship Id="rId6" Type="http://schemas.openxmlformats.org/officeDocument/2006/relationships/tags" Target="../tags/tag634.xml"/><Relationship Id="rId5" Type="http://schemas.openxmlformats.org/officeDocument/2006/relationships/tags" Target="../tags/tag633.xml"/><Relationship Id="rId41" Type="http://schemas.openxmlformats.org/officeDocument/2006/relationships/slideLayout" Target="../slideLayouts/slideLayout7.xml"/><Relationship Id="rId40" Type="http://schemas.openxmlformats.org/officeDocument/2006/relationships/tags" Target="../tags/tag661.xml"/><Relationship Id="rId4" Type="http://schemas.openxmlformats.org/officeDocument/2006/relationships/tags" Target="../tags/tag632.xml"/><Relationship Id="rId39" Type="http://schemas.openxmlformats.org/officeDocument/2006/relationships/image" Target="../media/image21.png"/><Relationship Id="rId38" Type="http://schemas.openxmlformats.org/officeDocument/2006/relationships/tags" Target="../tags/tag660.xml"/><Relationship Id="rId37" Type="http://schemas.openxmlformats.org/officeDocument/2006/relationships/tags" Target="../tags/tag659.xml"/><Relationship Id="rId36" Type="http://schemas.openxmlformats.org/officeDocument/2006/relationships/image" Target="../media/image20.png"/><Relationship Id="rId35" Type="http://schemas.openxmlformats.org/officeDocument/2006/relationships/tags" Target="../tags/tag658.xml"/><Relationship Id="rId34" Type="http://schemas.openxmlformats.org/officeDocument/2006/relationships/image" Target="../media/image19.png"/><Relationship Id="rId33" Type="http://schemas.openxmlformats.org/officeDocument/2006/relationships/tags" Target="../tags/tag657.xml"/><Relationship Id="rId32" Type="http://schemas.openxmlformats.org/officeDocument/2006/relationships/image" Target="../media/image18.png"/><Relationship Id="rId31" Type="http://schemas.openxmlformats.org/officeDocument/2006/relationships/tags" Target="../tags/tag656.xml"/><Relationship Id="rId30" Type="http://schemas.openxmlformats.org/officeDocument/2006/relationships/tags" Target="../tags/tag655.xml"/><Relationship Id="rId3" Type="http://schemas.openxmlformats.org/officeDocument/2006/relationships/tags" Target="../tags/tag631.xml"/><Relationship Id="rId29" Type="http://schemas.openxmlformats.org/officeDocument/2006/relationships/image" Target="../media/image17.png"/><Relationship Id="rId28" Type="http://schemas.openxmlformats.org/officeDocument/2006/relationships/tags" Target="../tags/tag654.xml"/><Relationship Id="rId27" Type="http://schemas.openxmlformats.org/officeDocument/2006/relationships/image" Target="../media/image16.png"/><Relationship Id="rId26" Type="http://schemas.openxmlformats.org/officeDocument/2006/relationships/tags" Target="../tags/tag653.xml"/><Relationship Id="rId25" Type="http://schemas.openxmlformats.org/officeDocument/2006/relationships/tags" Target="../tags/tag652.xml"/><Relationship Id="rId24" Type="http://schemas.openxmlformats.org/officeDocument/2006/relationships/tags" Target="../tags/tag651.xml"/><Relationship Id="rId23" Type="http://schemas.openxmlformats.org/officeDocument/2006/relationships/image" Target="../media/image11.png"/><Relationship Id="rId22" Type="http://schemas.openxmlformats.org/officeDocument/2006/relationships/tags" Target="../tags/tag650.xml"/><Relationship Id="rId21" Type="http://schemas.openxmlformats.org/officeDocument/2006/relationships/tags" Target="../tags/tag649.xml"/><Relationship Id="rId20" Type="http://schemas.openxmlformats.org/officeDocument/2006/relationships/tags" Target="../tags/tag648.xml"/><Relationship Id="rId2" Type="http://schemas.openxmlformats.org/officeDocument/2006/relationships/tags" Target="../tags/tag630.xml"/><Relationship Id="rId19" Type="http://schemas.openxmlformats.org/officeDocument/2006/relationships/tags" Target="../tags/tag647.xml"/><Relationship Id="rId18" Type="http://schemas.openxmlformats.org/officeDocument/2006/relationships/tags" Target="../tags/tag646.xml"/><Relationship Id="rId17" Type="http://schemas.openxmlformats.org/officeDocument/2006/relationships/tags" Target="../tags/tag645.xml"/><Relationship Id="rId16" Type="http://schemas.openxmlformats.org/officeDocument/2006/relationships/tags" Target="../tags/tag644.xml"/><Relationship Id="rId15" Type="http://schemas.openxmlformats.org/officeDocument/2006/relationships/tags" Target="../tags/tag643.xml"/><Relationship Id="rId14" Type="http://schemas.openxmlformats.org/officeDocument/2006/relationships/tags" Target="../tags/tag642.xml"/><Relationship Id="rId13" Type="http://schemas.openxmlformats.org/officeDocument/2006/relationships/tags" Target="../tags/tag641.xml"/><Relationship Id="rId12" Type="http://schemas.openxmlformats.org/officeDocument/2006/relationships/tags" Target="../tags/tag640.xml"/><Relationship Id="rId11" Type="http://schemas.openxmlformats.org/officeDocument/2006/relationships/tags" Target="../tags/tag639.xml"/><Relationship Id="rId10" Type="http://schemas.openxmlformats.org/officeDocument/2006/relationships/tags" Target="../tags/tag638.xml"/><Relationship Id="rId1" Type="http://schemas.openxmlformats.org/officeDocument/2006/relationships/tags" Target="../tags/tag62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00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09.xml"/><Relationship Id="rId8" Type="http://schemas.openxmlformats.org/officeDocument/2006/relationships/tags" Target="../tags/tag408.xml"/><Relationship Id="rId7" Type="http://schemas.openxmlformats.org/officeDocument/2006/relationships/tags" Target="../tags/tag407.xml"/><Relationship Id="rId6" Type="http://schemas.openxmlformats.org/officeDocument/2006/relationships/tags" Target="../tags/tag406.xml"/><Relationship Id="rId57" Type="http://schemas.openxmlformats.org/officeDocument/2006/relationships/slideLayout" Target="../slideLayouts/slideLayout7.xml"/><Relationship Id="rId56" Type="http://schemas.openxmlformats.org/officeDocument/2006/relationships/tags" Target="../tags/tag456.xml"/><Relationship Id="rId55" Type="http://schemas.openxmlformats.org/officeDocument/2006/relationships/tags" Target="../tags/tag455.xml"/><Relationship Id="rId54" Type="http://schemas.openxmlformats.org/officeDocument/2006/relationships/tags" Target="../tags/tag454.xml"/><Relationship Id="rId53" Type="http://schemas.openxmlformats.org/officeDocument/2006/relationships/tags" Target="../tags/tag453.xml"/><Relationship Id="rId52" Type="http://schemas.openxmlformats.org/officeDocument/2006/relationships/tags" Target="../tags/tag452.xml"/><Relationship Id="rId51" Type="http://schemas.openxmlformats.org/officeDocument/2006/relationships/tags" Target="../tags/tag451.xml"/><Relationship Id="rId50" Type="http://schemas.openxmlformats.org/officeDocument/2006/relationships/tags" Target="../tags/tag450.xml"/><Relationship Id="rId5" Type="http://schemas.openxmlformats.org/officeDocument/2006/relationships/tags" Target="../tags/tag405.xml"/><Relationship Id="rId49" Type="http://schemas.openxmlformats.org/officeDocument/2006/relationships/tags" Target="../tags/tag449.xml"/><Relationship Id="rId48" Type="http://schemas.openxmlformats.org/officeDocument/2006/relationships/tags" Target="../tags/tag448.xml"/><Relationship Id="rId47" Type="http://schemas.openxmlformats.org/officeDocument/2006/relationships/tags" Target="../tags/tag447.xml"/><Relationship Id="rId46" Type="http://schemas.openxmlformats.org/officeDocument/2006/relationships/tags" Target="../tags/tag446.xml"/><Relationship Id="rId45" Type="http://schemas.openxmlformats.org/officeDocument/2006/relationships/tags" Target="../tags/tag445.xml"/><Relationship Id="rId44" Type="http://schemas.openxmlformats.org/officeDocument/2006/relationships/tags" Target="../tags/tag444.xml"/><Relationship Id="rId43" Type="http://schemas.openxmlformats.org/officeDocument/2006/relationships/tags" Target="../tags/tag443.xml"/><Relationship Id="rId42" Type="http://schemas.openxmlformats.org/officeDocument/2006/relationships/tags" Target="../tags/tag442.xml"/><Relationship Id="rId41" Type="http://schemas.openxmlformats.org/officeDocument/2006/relationships/tags" Target="../tags/tag441.xml"/><Relationship Id="rId40" Type="http://schemas.openxmlformats.org/officeDocument/2006/relationships/tags" Target="../tags/tag440.xml"/><Relationship Id="rId4" Type="http://schemas.openxmlformats.org/officeDocument/2006/relationships/tags" Target="../tags/tag404.xml"/><Relationship Id="rId39" Type="http://schemas.openxmlformats.org/officeDocument/2006/relationships/tags" Target="../tags/tag439.xml"/><Relationship Id="rId38" Type="http://schemas.openxmlformats.org/officeDocument/2006/relationships/tags" Target="../tags/tag438.xml"/><Relationship Id="rId37" Type="http://schemas.openxmlformats.org/officeDocument/2006/relationships/tags" Target="../tags/tag437.xml"/><Relationship Id="rId36" Type="http://schemas.openxmlformats.org/officeDocument/2006/relationships/tags" Target="../tags/tag436.xml"/><Relationship Id="rId35" Type="http://schemas.openxmlformats.org/officeDocument/2006/relationships/tags" Target="../tags/tag435.xml"/><Relationship Id="rId34" Type="http://schemas.openxmlformats.org/officeDocument/2006/relationships/tags" Target="../tags/tag434.xml"/><Relationship Id="rId33" Type="http://schemas.openxmlformats.org/officeDocument/2006/relationships/tags" Target="../tags/tag433.xml"/><Relationship Id="rId32" Type="http://schemas.openxmlformats.org/officeDocument/2006/relationships/tags" Target="../tags/tag432.xml"/><Relationship Id="rId31" Type="http://schemas.openxmlformats.org/officeDocument/2006/relationships/tags" Target="../tags/tag431.xml"/><Relationship Id="rId30" Type="http://schemas.openxmlformats.org/officeDocument/2006/relationships/tags" Target="../tags/tag430.xml"/><Relationship Id="rId3" Type="http://schemas.openxmlformats.org/officeDocument/2006/relationships/tags" Target="../tags/tag403.xml"/><Relationship Id="rId29" Type="http://schemas.openxmlformats.org/officeDocument/2006/relationships/tags" Target="../tags/tag429.xml"/><Relationship Id="rId28" Type="http://schemas.openxmlformats.org/officeDocument/2006/relationships/tags" Target="../tags/tag428.xml"/><Relationship Id="rId27" Type="http://schemas.openxmlformats.org/officeDocument/2006/relationships/tags" Target="../tags/tag427.xml"/><Relationship Id="rId26" Type="http://schemas.openxmlformats.org/officeDocument/2006/relationships/tags" Target="../tags/tag426.xml"/><Relationship Id="rId25" Type="http://schemas.openxmlformats.org/officeDocument/2006/relationships/tags" Target="../tags/tag425.xml"/><Relationship Id="rId24" Type="http://schemas.openxmlformats.org/officeDocument/2006/relationships/tags" Target="../tags/tag424.xml"/><Relationship Id="rId23" Type="http://schemas.openxmlformats.org/officeDocument/2006/relationships/tags" Target="../tags/tag423.xml"/><Relationship Id="rId22" Type="http://schemas.openxmlformats.org/officeDocument/2006/relationships/tags" Target="../tags/tag422.xml"/><Relationship Id="rId21" Type="http://schemas.openxmlformats.org/officeDocument/2006/relationships/tags" Target="../tags/tag421.xml"/><Relationship Id="rId20" Type="http://schemas.openxmlformats.org/officeDocument/2006/relationships/tags" Target="../tags/tag420.xml"/><Relationship Id="rId2" Type="http://schemas.openxmlformats.org/officeDocument/2006/relationships/tags" Target="../tags/tag402.xml"/><Relationship Id="rId19" Type="http://schemas.openxmlformats.org/officeDocument/2006/relationships/tags" Target="../tags/tag419.xml"/><Relationship Id="rId18" Type="http://schemas.openxmlformats.org/officeDocument/2006/relationships/tags" Target="../tags/tag418.xml"/><Relationship Id="rId17" Type="http://schemas.openxmlformats.org/officeDocument/2006/relationships/tags" Target="../tags/tag417.xml"/><Relationship Id="rId16" Type="http://schemas.openxmlformats.org/officeDocument/2006/relationships/tags" Target="../tags/tag416.xml"/><Relationship Id="rId15" Type="http://schemas.openxmlformats.org/officeDocument/2006/relationships/tags" Target="../tags/tag415.xml"/><Relationship Id="rId14" Type="http://schemas.openxmlformats.org/officeDocument/2006/relationships/tags" Target="../tags/tag414.xml"/><Relationship Id="rId13" Type="http://schemas.openxmlformats.org/officeDocument/2006/relationships/tags" Target="../tags/tag413.xml"/><Relationship Id="rId12" Type="http://schemas.openxmlformats.org/officeDocument/2006/relationships/tags" Target="../tags/tag412.xml"/><Relationship Id="rId11" Type="http://schemas.openxmlformats.org/officeDocument/2006/relationships/tags" Target="../tags/tag411.xml"/><Relationship Id="rId10" Type="http://schemas.openxmlformats.org/officeDocument/2006/relationships/tags" Target="../tags/tag410.xml"/><Relationship Id="rId1" Type="http://schemas.openxmlformats.org/officeDocument/2006/relationships/tags" Target="../tags/tag40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62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tags" Target="../tags/tag461.xml"/><Relationship Id="rId4" Type="http://schemas.openxmlformats.org/officeDocument/2006/relationships/tags" Target="../tags/tag460.xml"/><Relationship Id="rId3" Type="http://schemas.openxmlformats.org/officeDocument/2006/relationships/tags" Target="../tags/tag459.xml"/><Relationship Id="rId2" Type="http://schemas.openxmlformats.org/officeDocument/2006/relationships/tags" Target="../tags/tag458.xml"/><Relationship Id="rId1" Type="http://schemas.openxmlformats.org/officeDocument/2006/relationships/tags" Target="../tags/tag45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3" Type="http://schemas.openxmlformats.org/officeDocument/2006/relationships/tags" Target="../tags/tag465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487.xml"/><Relationship Id="rId25" Type="http://schemas.openxmlformats.org/officeDocument/2006/relationships/image" Target="../media/image4.png"/><Relationship Id="rId24" Type="http://schemas.openxmlformats.org/officeDocument/2006/relationships/tags" Target="../tags/tag486.xml"/><Relationship Id="rId23" Type="http://schemas.openxmlformats.org/officeDocument/2006/relationships/tags" Target="../tags/tag485.xml"/><Relationship Id="rId22" Type="http://schemas.openxmlformats.org/officeDocument/2006/relationships/tags" Target="../tags/tag484.xml"/><Relationship Id="rId21" Type="http://schemas.openxmlformats.org/officeDocument/2006/relationships/tags" Target="../tags/tag483.xml"/><Relationship Id="rId20" Type="http://schemas.openxmlformats.org/officeDocument/2006/relationships/tags" Target="../tags/tag482.xml"/><Relationship Id="rId2" Type="http://schemas.openxmlformats.org/officeDocument/2006/relationships/tags" Target="../tags/tag464.xml"/><Relationship Id="rId19" Type="http://schemas.openxmlformats.org/officeDocument/2006/relationships/tags" Target="../tags/tag481.xml"/><Relationship Id="rId18" Type="http://schemas.openxmlformats.org/officeDocument/2006/relationships/tags" Target="../tags/tag480.xml"/><Relationship Id="rId17" Type="http://schemas.openxmlformats.org/officeDocument/2006/relationships/tags" Target="../tags/tag479.xml"/><Relationship Id="rId16" Type="http://schemas.openxmlformats.org/officeDocument/2006/relationships/tags" Target="../tags/tag478.xml"/><Relationship Id="rId15" Type="http://schemas.openxmlformats.org/officeDocument/2006/relationships/tags" Target="../tags/tag477.xml"/><Relationship Id="rId14" Type="http://schemas.openxmlformats.org/officeDocument/2006/relationships/tags" Target="../tags/tag476.xml"/><Relationship Id="rId13" Type="http://schemas.openxmlformats.org/officeDocument/2006/relationships/tags" Target="../tags/tag475.xml"/><Relationship Id="rId12" Type="http://schemas.openxmlformats.org/officeDocument/2006/relationships/tags" Target="../tags/tag474.xml"/><Relationship Id="rId11" Type="http://schemas.openxmlformats.org/officeDocument/2006/relationships/tags" Target="../tags/tag473.xml"/><Relationship Id="rId10" Type="http://schemas.openxmlformats.org/officeDocument/2006/relationships/tags" Target="../tags/tag472.xml"/><Relationship Id="rId1" Type="http://schemas.openxmlformats.org/officeDocument/2006/relationships/tags" Target="../tags/tag46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tags" Target="../tags/tag495.xml"/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08.xml"/><Relationship Id="rId25" Type="http://schemas.openxmlformats.org/officeDocument/2006/relationships/tags" Target="../tags/tag507.xml"/><Relationship Id="rId24" Type="http://schemas.openxmlformats.org/officeDocument/2006/relationships/image" Target="../media/image11.png"/><Relationship Id="rId23" Type="http://schemas.openxmlformats.org/officeDocument/2006/relationships/tags" Target="../tags/tag506.xml"/><Relationship Id="rId22" Type="http://schemas.openxmlformats.org/officeDocument/2006/relationships/tags" Target="../tags/tag505.xml"/><Relationship Id="rId21" Type="http://schemas.openxmlformats.org/officeDocument/2006/relationships/tags" Target="../tags/tag504.xml"/><Relationship Id="rId20" Type="http://schemas.openxmlformats.org/officeDocument/2006/relationships/image" Target="../media/image10.jpeg"/><Relationship Id="rId2" Type="http://schemas.openxmlformats.org/officeDocument/2006/relationships/tags" Target="../tags/tag489.xml"/><Relationship Id="rId19" Type="http://schemas.openxmlformats.org/officeDocument/2006/relationships/tags" Target="../tags/tag503.xml"/><Relationship Id="rId18" Type="http://schemas.openxmlformats.org/officeDocument/2006/relationships/image" Target="../media/image9.png"/><Relationship Id="rId17" Type="http://schemas.openxmlformats.org/officeDocument/2006/relationships/tags" Target="../tags/tag502.xml"/><Relationship Id="rId16" Type="http://schemas.openxmlformats.org/officeDocument/2006/relationships/image" Target="../media/image8.jpeg"/><Relationship Id="rId15" Type="http://schemas.openxmlformats.org/officeDocument/2006/relationships/tags" Target="../tags/tag501.xml"/><Relationship Id="rId14" Type="http://schemas.openxmlformats.org/officeDocument/2006/relationships/image" Target="../media/image7.jpeg"/><Relationship Id="rId13" Type="http://schemas.openxmlformats.org/officeDocument/2006/relationships/tags" Target="../tags/tag500.xml"/><Relationship Id="rId12" Type="http://schemas.openxmlformats.org/officeDocument/2006/relationships/tags" Target="../tags/tag499.xml"/><Relationship Id="rId11" Type="http://schemas.openxmlformats.org/officeDocument/2006/relationships/tags" Target="../tags/tag498.xml"/><Relationship Id="rId10" Type="http://schemas.openxmlformats.org/officeDocument/2006/relationships/tags" Target="../tags/tag497.xml"/><Relationship Id="rId1" Type="http://schemas.openxmlformats.org/officeDocument/2006/relationships/tags" Target="../tags/tag48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17.xml"/><Relationship Id="rId8" Type="http://schemas.openxmlformats.org/officeDocument/2006/relationships/tags" Target="../tags/tag516.xml"/><Relationship Id="rId7" Type="http://schemas.openxmlformats.org/officeDocument/2006/relationships/tags" Target="../tags/tag515.xml"/><Relationship Id="rId6" Type="http://schemas.openxmlformats.org/officeDocument/2006/relationships/tags" Target="../tags/tag514.xml"/><Relationship Id="rId5" Type="http://schemas.openxmlformats.org/officeDocument/2006/relationships/tags" Target="../tags/tag513.xml"/><Relationship Id="rId4" Type="http://schemas.openxmlformats.org/officeDocument/2006/relationships/tags" Target="../tags/tag512.xml"/><Relationship Id="rId3" Type="http://schemas.openxmlformats.org/officeDocument/2006/relationships/tags" Target="../tags/tag511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33.xml"/><Relationship Id="rId25" Type="http://schemas.openxmlformats.org/officeDocument/2006/relationships/image" Target="../media/image4.png"/><Relationship Id="rId24" Type="http://schemas.openxmlformats.org/officeDocument/2006/relationships/tags" Target="../tags/tag532.xml"/><Relationship Id="rId23" Type="http://schemas.openxmlformats.org/officeDocument/2006/relationships/tags" Target="../tags/tag531.xml"/><Relationship Id="rId22" Type="http://schemas.openxmlformats.org/officeDocument/2006/relationships/tags" Target="../tags/tag530.xml"/><Relationship Id="rId21" Type="http://schemas.openxmlformats.org/officeDocument/2006/relationships/tags" Target="../tags/tag529.xml"/><Relationship Id="rId20" Type="http://schemas.openxmlformats.org/officeDocument/2006/relationships/tags" Target="../tags/tag528.xml"/><Relationship Id="rId2" Type="http://schemas.openxmlformats.org/officeDocument/2006/relationships/tags" Target="../tags/tag510.xml"/><Relationship Id="rId19" Type="http://schemas.openxmlformats.org/officeDocument/2006/relationships/tags" Target="../tags/tag527.xml"/><Relationship Id="rId18" Type="http://schemas.openxmlformats.org/officeDocument/2006/relationships/tags" Target="../tags/tag526.xml"/><Relationship Id="rId17" Type="http://schemas.openxmlformats.org/officeDocument/2006/relationships/tags" Target="../tags/tag525.xml"/><Relationship Id="rId16" Type="http://schemas.openxmlformats.org/officeDocument/2006/relationships/tags" Target="../tags/tag524.xml"/><Relationship Id="rId15" Type="http://schemas.openxmlformats.org/officeDocument/2006/relationships/tags" Target="../tags/tag523.xml"/><Relationship Id="rId14" Type="http://schemas.openxmlformats.org/officeDocument/2006/relationships/tags" Target="../tags/tag522.xml"/><Relationship Id="rId13" Type="http://schemas.openxmlformats.org/officeDocument/2006/relationships/tags" Target="../tags/tag521.xml"/><Relationship Id="rId12" Type="http://schemas.openxmlformats.org/officeDocument/2006/relationships/tags" Target="../tags/tag520.xml"/><Relationship Id="rId11" Type="http://schemas.openxmlformats.org/officeDocument/2006/relationships/tags" Target="../tags/tag519.xml"/><Relationship Id="rId10" Type="http://schemas.openxmlformats.org/officeDocument/2006/relationships/tags" Target="../tags/tag518.xml"/><Relationship Id="rId1" Type="http://schemas.openxmlformats.org/officeDocument/2006/relationships/tags" Target="../tags/tag50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542.xml"/><Relationship Id="rId8" Type="http://schemas.openxmlformats.org/officeDocument/2006/relationships/tags" Target="../tags/tag541.xml"/><Relationship Id="rId7" Type="http://schemas.openxmlformats.org/officeDocument/2006/relationships/tags" Target="../tags/tag540.xml"/><Relationship Id="rId6" Type="http://schemas.openxmlformats.org/officeDocument/2006/relationships/tags" Target="../tags/tag539.xml"/><Relationship Id="rId5" Type="http://schemas.openxmlformats.org/officeDocument/2006/relationships/tags" Target="../tags/tag538.xml"/><Relationship Id="rId4" Type="http://schemas.openxmlformats.org/officeDocument/2006/relationships/tags" Target="../tags/tag537.xml"/><Relationship Id="rId3" Type="http://schemas.openxmlformats.org/officeDocument/2006/relationships/tags" Target="../tags/tag536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58.xml"/><Relationship Id="rId25" Type="http://schemas.openxmlformats.org/officeDocument/2006/relationships/image" Target="../media/image4.png"/><Relationship Id="rId24" Type="http://schemas.openxmlformats.org/officeDocument/2006/relationships/tags" Target="../tags/tag557.xml"/><Relationship Id="rId23" Type="http://schemas.openxmlformats.org/officeDocument/2006/relationships/tags" Target="../tags/tag556.xml"/><Relationship Id="rId22" Type="http://schemas.openxmlformats.org/officeDocument/2006/relationships/tags" Target="../tags/tag555.xml"/><Relationship Id="rId21" Type="http://schemas.openxmlformats.org/officeDocument/2006/relationships/tags" Target="../tags/tag554.xml"/><Relationship Id="rId20" Type="http://schemas.openxmlformats.org/officeDocument/2006/relationships/tags" Target="../tags/tag553.xml"/><Relationship Id="rId2" Type="http://schemas.openxmlformats.org/officeDocument/2006/relationships/tags" Target="../tags/tag535.xml"/><Relationship Id="rId19" Type="http://schemas.openxmlformats.org/officeDocument/2006/relationships/tags" Target="../tags/tag552.xml"/><Relationship Id="rId18" Type="http://schemas.openxmlformats.org/officeDocument/2006/relationships/tags" Target="../tags/tag551.xml"/><Relationship Id="rId17" Type="http://schemas.openxmlformats.org/officeDocument/2006/relationships/tags" Target="../tags/tag550.xml"/><Relationship Id="rId16" Type="http://schemas.openxmlformats.org/officeDocument/2006/relationships/tags" Target="../tags/tag549.xml"/><Relationship Id="rId15" Type="http://schemas.openxmlformats.org/officeDocument/2006/relationships/tags" Target="../tags/tag548.xml"/><Relationship Id="rId14" Type="http://schemas.openxmlformats.org/officeDocument/2006/relationships/tags" Target="../tags/tag547.xml"/><Relationship Id="rId13" Type="http://schemas.openxmlformats.org/officeDocument/2006/relationships/tags" Target="../tags/tag546.xml"/><Relationship Id="rId12" Type="http://schemas.openxmlformats.org/officeDocument/2006/relationships/tags" Target="../tags/tag545.xml"/><Relationship Id="rId11" Type="http://schemas.openxmlformats.org/officeDocument/2006/relationships/tags" Target="../tags/tag544.xml"/><Relationship Id="rId10" Type="http://schemas.openxmlformats.org/officeDocument/2006/relationships/tags" Target="../tags/tag543.xml"/><Relationship Id="rId1" Type="http://schemas.openxmlformats.org/officeDocument/2006/relationships/tags" Target="../tags/tag53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3" Type="http://schemas.openxmlformats.org/officeDocument/2006/relationships/tags" Target="../tags/tag561.xml"/><Relationship Id="rId27" Type="http://schemas.openxmlformats.org/officeDocument/2006/relationships/slideLayout" Target="../slideLayouts/slideLayout7.xml"/><Relationship Id="rId26" Type="http://schemas.openxmlformats.org/officeDocument/2006/relationships/tags" Target="../tags/tag581.xml"/><Relationship Id="rId25" Type="http://schemas.openxmlformats.org/officeDocument/2006/relationships/tags" Target="../tags/tag580.xml"/><Relationship Id="rId24" Type="http://schemas.openxmlformats.org/officeDocument/2006/relationships/tags" Target="../tags/tag579.xml"/><Relationship Id="rId23" Type="http://schemas.openxmlformats.org/officeDocument/2006/relationships/tags" Target="../tags/tag578.xml"/><Relationship Id="rId22" Type="http://schemas.openxmlformats.org/officeDocument/2006/relationships/tags" Target="../tags/tag577.xml"/><Relationship Id="rId21" Type="http://schemas.openxmlformats.org/officeDocument/2006/relationships/tags" Target="../tags/tag576.xml"/><Relationship Id="rId20" Type="http://schemas.openxmlformats.org/officeDocument/2006/relationships/tags" Target="../tags/tag575.xml"/><Relationship Id="rId2" Type="http://schemas.openxmlformats.org/officeDocument/2006/relationships/tags" Target="../tags/tag560.xml"/><Relationship Id="rId19" Type="http://schemas.openxmlformats.org/officeDocument/2006/relationships/tags" Target="../tags/tag574.xml"/><Relationship Id="rId18" Type="http://schemas.openxmlformats.org/officeDocument/2006/relationships/tags" Target="../tags/tag573.xml"/><Relationship Id="rId17" Type="http://schemas.openxmlformats.org/officeDocument/2006/relationships/image" Target="../media/image12.png"/><Relationship Id="rId16" Type="http://schemas.openxmlformats.org/officeDocument/2006/relationships/tags" Target="../tags/tag572.xml"/><Relationship Id="rId15" Type="http://schemas.microsoft.com/office/2007/relationships/media" Target="/Users/liangyingyin/Desktop/&#38738;&#24180;&#25945;&#23398;&#22823;&#36187;/&#21334;&#33590;&#22993;&#23064;.mp4" TargetMode="External"/><Relationship Id="rId14" Type="http://schemas.openxmlformats.org/officeDocument/2006/relationships/video" Target="/Users/liangyingyin/Desktop/&#38738;&#24180;&#25945;&#23398;&#22823;&#36187;/&#21334;&#33590;&#22993;&#23064;.mp4" TargetMode="External"/><Relationship Id="rId13" Type="http://schemas.openxmlformats.org/officeDocument/2006/relationships/tags" Target="../tags/tag571.xml"/><Relationship Id="rId12" Type="http://schemas.openxmlformats.org/officeDocument/2006/relationships/tags" Target="../tags/tag570.xml"/><Relationship Id="rId11" Type="http://schemas.openxmlformats.org/officeDocument/2006/relationships/tags" Target="../tags/tag569.xml"/><Relationship Id="rId10" Type="http://schemas.openxmlformats.org/officeDocument/2006/relationships/tags" Target="../tags/tag568.xml"/><Relationship Id="rId1" Type="http://schemas.openxmlformats.org/officeDocument/2006/relationships/tags" Target="../tags/tag5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4212590" y="1031875"/>
            <a:ext cx="1975485" cy="1576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505585" y="1735455"/>
            <a:ext cx="2585720" cy="7321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94510" y="1713230"/>
            <a:ext cx="201930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800" b="1">
                <a:solidFill>
                  <a:schemeClr val="accent6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第二章</a:t>
            </a:r>
            <a:endParaRPr lang="zh-CN" altLang="en-US" sz="4800" b="1">
              <a:solidFill>
                <a:schemeClr val="accent6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40335" y="3348990"/>
            <a:ext cx="6155690" cy="1440180"/>
          </a:xfrm>
        </p:spPr>
        <p:txBody>
          <a:bodyPr>
            <a:noAutofit/>
          </a:bodyPr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 </a:t>
            </a:r>
            <a:br>
              <a:rPr lang="zh-CN" altLang="en-US" sz="3200"/>
            </a:br>
            <a:r>
              <a:rPr lang="zh-CN" altLang="en-US" sz="5000"/>
              <a:t>网络新闻编辑学</a:t>
            </a:r>
            <a:br>
              <a:rPr lang="zh-CN" altLang="en-US" sz="5000"/>
            </a:br>
            <a:r>
              <a:rPr lang="zh-CN" altLang="en-US" sz="5000"/>
              <a:t>与其他学科的关系</a:t>
            </a:r>
            <a:endParaRPr lang="zh-CN" altLang="en-US" sz="5000"/>
          </a:p>
        </p:txBody>
      </p:sp>
      <p:sp>
        <p:nvSpPr>
          <p:cNvPr id="10" name="矩形 9"/>
          <p:cNvSpPr/>
          <p:nvPr/>
        </p:nvSpPr>
        <p:spPr>
          <a:xfrm>
            <a:off x="140335" y="43180"/>
            <a:ext cx="2418715" cy="1254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8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9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5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6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5" name="矩形 14"/>
          <p:cNvSpPr/>
          <p:nvPr>
            <p:custDataLst>
              <p:tags r:id="rId20"/>
            </p:custDataLst>
          </p:nvPr>
        </p:nvSpPr>
        <p:spPr>
          <a:xfrm>
            <a:off x="-1590" y="0"/>
            <a:ext cx="4275192" cy="6858001"/>
          </a:xfrm>
          <a:prstGeom prst="rect">
            <a:avLst/>
          </a:prstGeom>
          <a:solidFill>
            <a:srgbClr val="28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13" name="任意多边形: 形状 12"/>
          <p:cNvSpPr/>
          <p:nvPr>
            <p:custDataLst>
              <p:tags r:id="rId21"/>
            </p:custDataLst>
          </p:nvPr>
        </p:nvSpPr>
        <p:spPr>
          <a:xfrm>
            <a:off x="622810" y="1890951"/>
            <a:ext cx="530302" cy="530302"/>
          </a:xfrm>
          <a:custGeom>
            <a:avLst/>
            <a:gdLst>
              <a:gd name="connsiteX0" fmla="*/ 82550 w 1206500"/>
              <a:gd name="connsiteY0" fmla="*/ 0 h 1206500"/>
              <a:gd name="connsiteX1" fmla="*/ 1123950 w 1206500"/>
              <a:gd name="connsiteY1" fmla="*/ 0 h 1206500"/>
              <a:gd name="connsiteX2" fmla="*/ 1206500 w 1206500"/>
              <a:gd name="connsiteY2" fmla="*/ 82550 h 1206500"/>
              <a:gd name="connsiteX3" fmla="*/ 1123950 w 1206500"/>
              <a:gd name="connsiteY3" fmla="*/ 165100 h 1206500"/>
              <a:gd name="connsiteX4" fmla="*/ 165100 w 1206500"/>
              <a:gd name="connsiteY4" fmla="*/ 165100 h 1206500"/>
              <a:gd name="connsiteX5" fmla="*/ 165100 w 1206500"/>
              <a:gd name="connsiteY5" fmla="*/ 1123950 h 1206500"/>
              <a:gd name="connsiteX6" fmla="*/ 82550 w 1206500"/>
              <a:gd name="connsiteY6" fmla="*/ 1206500 h 1206500"/>
              <a:gd name="connsiteX7" fmla="*/ 0 w 1206500"/>
              <a:gd name="connsiteY7" fmla="*/ 1123950 h 1206500"/>
              <a:gd name="connsiteX8" fmla="*/ 0 w 1206500"/>
              <a:gd name="connsiteY8" fmla="*/ 82550 h 1206500"/>
              <a:gd name="connsiteX9" fmla="*/ 82550 w 1206500"/>
              <a:gd name="connsiteY9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6500" h="1206500">
                <a:moveTo>
                  <a:pt x="82550" y="0"/>
                </a:moveTo>
                <a:lnTo>
                  <a:pt x="1123950" y="0"/>
                </a:lnTo>
                <a:cubicBezTo>
                  <a:pt x="1169541" y="0"/>
                  <a:pt x="1206500" y="36959"/>
                  <a:pt x="1206500" y="82550"/>
                </a:cubicBezTo>
                <a:cubicBezTo>
                  <a:pt x="1206500" y="128141"/>
                  <a:pt x="1169541" y="165100"/>
                  <a:pt x="1123950" y="165100"/>
                </a:cubicBezTo>
                <a:lnTo>
                  <a:pt x="165100" y="165100"/>
                </a:lnTo>
                <a:lnTo>
                  <a:pt x="165100" y="1123950"/>
                </a:lnTo>
                <a:cubicBezTo>
                  <a:pt x="165100" y="1169541"/>
                  <a:pt x="128141" y="1206500"/>
                  <a:pt x="82550" y="1206500"/>
                </a:cubicBezTo>
                <a:cubicBezTo>
                  <a:pt x="36959" y="1206500"/>
                  <a:pt x="0" y="1169541"/>
                  <a:pt x="0" y="1123950"/>
                </a:cubicBezTo>
                <a:lnTo>
                  <a:pt x="0" y="82550"/>
                </a:lnTo>
                <a:cubicBezTo>
                  <a:pt x="0" y="36959"/>
                  <a:pt x="36959" y="0"/>
                  <a:pt x="8255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矩形 5"/>
          <p:cNvSpPr/>
          <p:nvPr>
            <p:custDataLst>
              <p:tags r:id="rId22"/>
            </p:custDataLst>
          </p:nvPr>
        </p:nvSpPr>
        <p:spPr>
          <a:xfrm>
            <a:off x="762000" y="2016125"/>
            <a:ext cx="2961640" cy="2593340"/>
          </a:xfrm>
          <a:prstGeom prst="rect">
            <a:avLst/>
          </a:prstGeom>
        </p:spPr>
        <p:txBody>
          <a:bodyPr wrap="square" anchor="ctr"/>
          <a:lstStyle/>
          <a:p>
            <a:pPr marL="0" indent="0" algn="ctr" defTabSz="685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30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网络的特性所带来的伦理问题</a:t>
            </a:r>
            <a:endParaRPr lang="zh-CN" altLang="en-US" sz="4000" b="1" spc="300">
              <a:solidFill>
                <a:schemeClr val="bg1"/>
              </a:solidFill>
              <a:effectLst/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sp>
        <p:nvSpPr>
          <p:cNvPr id="17" name="文本框 4"/>
          <p:cNvSpPr txBox="1"/>
          <p:nvPr>
            <p:custDataLst>
              <p:tags r:id="rId23"/>
            </p:custDataLst>
          </p:nvPr>
        </p:nvSpPr>
        <p:spPr>
          <a:xfrm>
            <a:off x="4827553" y="3422548"/>
            <a:ext cx="6953954" cy="259134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85000"/>
                </a:schemeClr>
              </a:buClr>
              <a:buSzPct val="130000"/>
              <a:buFont typeface="Wingdings" panose="05000000000000000000" pitchFamily="2" charset="2"/>
              <a:buChar char="l"/>
            </a:pPr>
            <a:r>
              <a:rPr lang="zh-CN" altLang="en-US" sz="1700" spc="15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伦理行为：</a:t>
            </a:r>
            <a:endParaRPr lang="zh-CN" altLang="en-US" sz="1700" spc="15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85000"/>
                </a:schemeClr>
              </a:buClr>
              <a:buSzPct val="130000"/>
              <a:buFont typeface="Wingdings" panose="05000000000000000000" pitchFamily="2" charset="2"/>
              <a:buChar char="l"/>
            </a:pPr>
            <a:r>
              <a:rPr lang="zh-CN" altLang="en-US" sz="1700" spc="15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出现了大量不规范行为。小到发布虚假信息, 大到利用网络犯罪, 大量不规范行为如黄色信息、恶意政治信息、文化霸权主义、行为主体匿名等行为在网络上出现。由于信息内容生产具有地域性而网络信息传播方式具有超地域性, 这一矛盾导致了许多民族、国家间的伦理道德冲突事件。</a:t>
            </a:r>
            <a:endParaRPr lang="zh-CN" altLang="en-US" sz="1700" spc="15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任意多边形: 形状 11"/>
          <p:cNvSpPr/>
          <p:nvPr>
            <p:custDataLst>
              <p:tags r:id="rId24"/>
            </p:custDataLst>
          </p:nvPr>
        </p:nvSpPr>
        <p:spPr>
          <a:xfrm flipH="1" flipV="1">
            <a:off x="3187506" y="4205062"/>
            <a:ext cx="530302" cy="530302"/>
          </a:xfrm>
          <a:custGeom>
            <a:avLst/>
            <a:gdLst>
              <a:gd name="connsiteX0" fmla="*/ 82550 w 1206500"/>
              <a:gd name="connsiteY0" fmla="*/ 0 h 1206500"/>
              <a:gd name="connsiteX1" fmla="*/ 1123950 w 1206500"/>
              <a:gd name="connsiteY1" fmla="*/ 0 h 1206500"/>
              <a:gd name="connsiteX2" fmla="*/ 1206500 w 1206500"/>
              <a:gd name="connsiteY2" fmla="*/ 82550 h 1206500"/>
              <a:gd name="connsiteX3" fmla="*/ 1123950 w 1206500"/>
              <a:gd name="connsiteY3" fmla="*/ 165100 h 1206500"/>
              <a:gd name="connsiteX4" fmla="*/ 165100 w 1206500"/>
              <a:gd name="connsiteY4" fmla="*/ 165100 h 1206500"/>
              <a:gd name="connsiteX5" fmla="*/ 165100 w 1206500"/>
              <a:gd name="connsiteY5" fmla="*/ 1123950 h 1206500"/>
              <a:gd name="connsiteX6" fmla="*/ 82550 w 1206500"/>
              <a:gd name="connsiteY6" fmla="*/ 1206500 h 1206500"/>
              <a:gd name="connsiteX7" fmla="*/ 0 w 1206500"/>
              <a:gd name="connsiteY7" fmla="*/ 1123950 h 1206500"/>
              <a:gd name="connsiteX8" fmla="*/ 0 w 1206500"/>
              <a:gd name="connsiteY8" fmla="*/ 82550 h 1206500"/>
              <a:gd name="connsiteX9" fmla="*/ 82550 w 1206500"/>
              <a:gd name="connsiteY9" fmla="*/ 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6500" h="1206500">
                <a:moveTo>
                  <a:pt x="82550" y="0"/>
                </a:moveTo>
                <a:lnTo>
                  <a:pt x="1123950" y="0"/>
                </a:lnTo>
                <a:cubicBezTo>
                  <a:pt x="1169541" y="0"/>
                  <a:pt x="1206500" y="36959"/>
                  <a:pt x="1206500" y="82550"/>
                </a:cubicBezTo>
                <a:cubicBezTo>
                  <a:pt x="1206500" y="128141"/>
                  <a:pt x="1169541" y="165100"/>
                  <a:pt x="1123950" y="165100"/>
                </a:cubicBezTo>
                <a:lnTo>
                  <a:pt x="165100" y="165100"/>
                </a:lnTo>
                <a:lnTo>
                  <a:pt x="165100" y="1123950"/>
                </a:lnTo>
                <a:cubicBezTo>
                  <a:pt x="165100" y="1169541"/>
                  <a:pt x="128141" y="1206500"/>
                  <a:pt x="82550" y="1206500"/>
                </a:cubicBezTo>
                <a:cubicBezTo>
                  <a:pt x="36959" y="1206500"/>
                  <a:pt x="0" y="1169541"/>
                  <a:pt x="0" y="1123950"/>
                </a:cubicBezTo>
                <a:lnTo>
                  <a:pt x="0" y="82550"/>
                </a:lnTo>
                <a:cubicBezTo>
                  <a:pt x="0" y="36959"/>
                  <a:pt x="36959" y="0"/>
                  <a:pt x="8255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21" name="文本框 4"/>
          <p:cNvSpPr txBox="1"/>
          <p:nvPr>
            <p:custDataLst>
              <p:tags r:id="rId25"/>
            </p:custDataLst>
          </p:nvPr>
        </p:nvSpPr>
        <p:spPr>
          <a:xfrm>
            <a:off x="4710713" y="645164"/>
            <a:ext cx="6953954" cy="259134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 lnSpcReduction="20000"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85000"/>
                </a:schemeClr>
              </a:buClr>
              <a:buSzPct val="130000"/>
              <a:buFont typeface="Wingdings" panose="05000000000000000000" pitchFamily="2" charset="2"/>
              <a:buChar char="l"/>
            </a:pPr>
            <a:r>
              <a:rPr lang="zh-CN" altLang="en-US" sz="1700" spc="15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伦理意识：</a:t>
            </a:r>
            <a:endParaRPr lang="en-US" altLang="zh-CN" sz="1700" spc="15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85000"/>
                </a:schemeClr>
              </a:buClr>
              <a:buSzPct val="130000"/>
              <a:buFont typeface="Wingdings" panose="05000000000000000000" pitchFamily="2" charset="2"/>
              <a:buChar char="l"/>
            </a:pPr>
            <a:r>
              <a:rPr lang="en-US" altLang="zh-CN" sz="1700" spc="15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信息的生产责任观念淡薄, 不管是有用的信息还是无用的信息同时被生产, 浪费了大量网络资源; </a:t>
            </a:r>
            <a:endParaRPr lang="en-US" altLang="zh-CN" sz="1700" spc="15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85000"/>
                </a:schemeClr>
              </a:buClr>
              <a:buSzPct val="130000"/>
              <a:buFont typeface="Wingdings" panose="05000000000000000000" pitchFamily="2" charset="2"/>
              <a:buChar char="l"/>
            </a:pPr>
            <a:r>
              <a:rPr lang="en-US" altLang="zh-CN" sz="1700" spc="15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另一方面, 信息消费有偿意识淡薄, 千方百计免费使用网络, 损害正常商业秩序, 电子商务活动中也有很多人钻法律的空子偷税漏税。</a:t>
            </a:r>
            <a:endParaRPr lang="en-US" altLang="zh-CN" sz="1700" spc="15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85000"/>
                </a:schemeClr>
              </a:buClr>
              <a:buSzPct val="130000"/>
              <a:buFont typeface="Wingdings" panose="05000000000000000000" pitchFamily="2" charset="2"/>
              <a:buChar char="l"/>
            </a:pPr>
            <a:r>
              <a:rPr lang="en-US" altLang="zh-CN" sz="1700" spc="15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由于人机交往的频繁导致人际现实接触减少, 人们之间感情联系正逐渐淡薄。</a:t>
            </a:r>
            <a:endParaRPr lang="en-US" altLang="zh-CN" sz="1700" spc="15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5" name="直接连接符 4"/>
          <p:cNvCxnSpPr/>
          <p:nvPr>
            <p:custDataLst>
              <p:tags r:id="rId26"/>
            </p:custDataLst>
          </p:nvPr>
        </p:nvCxnSpPr>
        <p:spPr>
          <a:xfrm>
            <a:off x="5565422" y="3420533"/>
            <a:ext cx="4955822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ed438cd814f3fda6683d22b52a955be3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75875" y="4754880"/>
            <a:ext cx="1520825" cy="1520825"/>
          </a:xfrm>
          <a:prstGeom prst="rect">
            <a:avLst/>
          </a:prstGeom>
        </p:spPr>
      </p:pic>
    </p:spTree>
    <p:custDataLst>
      <p:tags r:id="rId2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" name="矩形 25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rgbClr val="EFF1F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图形 123"/>
          <p:cNvGrpSpPr/>
          <p:nvPr userDrawn="1"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6" name="任意多边形: 形状 9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1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14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15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16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17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" name="矩形 8"/>
          <p:cNvSpPr/>
          <p:nvPr>
            <p:custDataLst>
              <p:tags r:id="rId13"/>
            </p:custDataLst>
          </p:nvPr>
        </p:nvSpPr>
        <p:spPr>
          <a:xfrm>
            <a:off x="6100118" y="581771"/>
            <a:ext cx="5634682" cy="56915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Title 6"/>
          <p:cNvSpPr txBox="1"/>
          <p:nvPr>
            <p:custDataLst>
              <p:tags r:id="rId14"/>
            </p:custDataLst>
          </p:nvPr>
        </p:nvSpPr>
        <p:spPr>
          <a:xfrm>
            <a:off x="6647815" y="2677795"/>
            <a:ext cx="4561205" cy="16065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4000" b="1" spc="300" noProof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自媒体文章引发</a:t>
            </a:r>
            <a:endParaRPr lang="zh-CN" altLang="en-US" sz="4000" b="1" spc="300" noProof="0">
              <a:ln w="3175">
                <a:noFill/>
                <a:prstDash val="dash"/>
              </a:ln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4000" b="1" spc="300" noProof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其他国家不满</a:t>
            </a:r>
            <a:endParaRPr kumimoji="0" lang="zh-CN" altLang="en-US" sz="4000" b="1" i="0" kern="1200" cap="none" spc="300" normalizeH="0" noProof="0">
              <a:ln w="3175">
                <a:noFill/>
                <a:prstDash val="dash"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形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526530" y="982626"/>
            <a:ext cx="869950" cy="746935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 rot="10800000">
            <a:off x="10534615" y="5209197"/>
            <a:ext cx="869950" cy="74693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37845" y="399415"/>
            <a:ext cx="5104130" cy="6255385"/>
            <a:chOff x="592" y="629"/>
            <a:chExt cx="8038" cy="9851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592" y="629"/>
              <a:ext cx="6170" cy="9675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4176" y="629"/>
              <a:ext cx="4454" cy="3642"/>
            </a:xfrm>
            <a:prstGeom prst="rect">
              <a:avLst/>
            </a:prstGeom>
          </p:spPr>
        </p:pic>
        <p:pic>
          <p:nvPicPr>
            <p:cNvPr id="4" name="内容占位符 3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4316" y="4419"/>
              <a:ext cx="4314" cy="6061"/>
            </a:xfrm>
            <a:prstGeom prst="rect">
              <a:avLst/>
            </a:prstGeom>
          </p:spPr>
        </p:pic>
      </p:grpSp>
    </p:spTree>
    <p:custDataLst>
      <p:tags r:id="rId2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22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23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4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35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0851515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20"/>
            </p:custDataLst>
          </p:nvPr>
        </p:nvSpPr>
        <p:spPr>
          <a:xfrm>
            <a:off x="1683657" y="1404890"/>
            <a:ext cx="9899943" cy="4048220"/>
          </a:xfrm>
          <a:custGeom>
            <a:avLst/>
            <a:gdLst>
              <a:gd name="connsiteX0" fmla="*/ 0 w 9899943"/>
              <a:gd name="connsiteY0" fmla="*/ 0 h 4048220"/>
              <a:gd name="connsiteX1" fmla="*/ 9899943 w 9899943"/>
              <a:gd name="connsiteY1" fmla="*/ 0 h 4048220"/>
              <a:gd name="connsiteX2" fmla="*/ 9899943 w 9899943"/>
              <a:gd name="connsiteY2" fmla="*/ 4048220 h 4048220"/>
              <a:gd name="connsiteX3" fmla="*/ 0 w 9899943"/>
              <a:gd name="connsiteY3" fmla="*/ 4048220 h 4048220"/>
              <a:gd name="connsiteX4" fmla="*/ 0 w 9899943"/>
              <a:gd name="connsiteY4" fmla="*/ 0 h 4048220"/>
              <a:gd name="connsiteX0-1" fmla="*/ 0 w 9899943"/>
              <a:gd name="connsiteY0-2" fmla="*/ 0 h 4048220"/>
              <a:gd name="connsiteX1-3" fmla="*/ 9899943 w 9899943"/>
              <a:gd name="connsiteY1-4" fmla="*/ 0 h 4048220"/>
              <a:gd name="connsiteX2-5" fmla="*/ 9899943 w 9899943"/>
              <a:gd name="connsiteY2-6" fmla="*/ 4048220 h 4048220"/>
              <a:gd name="connsiteX3-7" fmla="*/ 808083 w 9899943"/>
              <a:gd name="connsiteY3-8" fmla="*/ 4043410 h 4048220"/>
              <a:gd name="connsiteX4-9" fmla="*/ 0 w 9899943"/>
              <a:gd name="connsiteY4-10" fmla="*/ 4048220 h 4048220"/>
              <a:gd name="connsiteX5" fmla="*/ 0 w 9899943"/>
              <a:gd name="connsiteY5" fmla="*/ 0 h 4048220"/>
              <a:gd name="connsiteX0-11" fmla="*/ 0 w 9899943"/>
              <a:gd name="connsiteY0-12" fmla="*/ 0 h 4048220"/>
              <a:gd name="connsiteX1-13" fmla="*/ 9899943 w 9899943"/>
              <a:gd name="connsiteY1-14" fmla="*/ 0 h 4048220"/>
              <a:gd name="connsiteX2-15" fmla="*/ 9899943 w 9899943"/>
              <a:gd name="connsiteY2-16" fmla="*/ 4048220 h 4048220"/>
              <a:gd name="connsiteX3-17" fmla="*/ 1730103 w 9899943"/>
              <a:gd name="connsiteY3-18" fmla="*/ 4043410 h 4048220"/>
              <a:gd name="connsiteX4-19" fmla="*/ 808083 w 9899943"/>
              <a:gd name="connsiteY4-20" fmla="*/ 4043410 h 4048220"/>
              <a:gd name="connsiteX5-21" fmla="*/ 0 w 9899943"/>
              <a:gd name="connsiteY5-22" fmla="*/ 4048220 h 4048220"/>
              <a:gd name="connsiteX6" fmla="*/ 0 w 9899943"/>
              <a:gd name="connsiteY6" fmla="*/ 0 h 4048220"/>
              <a:gd name="connsiteX0-23" fmla="*/ 808083 w 9899943"/>
              <a:gd name="connsiteY0-24" fmla="*/ 4043410 h 4134850"/>
              <a:gd name="connsiteX1-25" fmla="*/ 0 w 9899943"/>
              <a:gd name="connsiteY1-26" fmla="*/ 4048220 h 4134850"/>
              <a:gd name="connsiteX2-27" fmla="*/ 0 w 9899943"/>
              <a:gd name="connsiteY2-28" fmla="*/ 0 h 4134850"/>
              <a:gd name="connsiteX3-29" fmla="*/ 9899943 w 9899943"/>
              <a:gd name="connsiteY3-30" fmla="*/ 0 h 4134850"/>
              <a:gd name="connsiteX4-31" fmla="*/ 9899943 w 9899943"/>
              <a:gd name="connsiteY4-32" fmla="*/ 4048220 h 4134850"/>
              <a:gd name="connsiteX5-33" fmla="*/ 1730103 w 9899943"/>
              <a:gd name="connsiteY5-34" fmla="*/ 4043410 h 4134850"/>
              <a:gd name="connsiteX6-35" fmla="*/ 899523 w 9899943"/>
              <a:gd name="connsiteY6-36" fmla="*/ 4134850 h 4134850"/>
              <a:gd name="connsiteX0-37" fmla="*/ 808083 w 9899943"/>
              <a:gd name="connsiteY0-38" fmla="*/ 4043410 h 4048220"/>
              <a:gd name="connsiteX1-39" fmla="*/ 0 w 9899943"/>
              <a:gd name="connsiteY1-40" fmla="*/ 4048220 h 4048220"/>
              <a:gd name="connsiteX2-41" fmla="*/ 0 w 9899943"/>
              <a:gd name="connsiteY2-42" fmla="*/ 0 h 4048220"/>
              <a:gd name="connsiteX3-43" fmla="*/ 9899943 w 9899943"/>
              <a:gd name="connsiteY3-44" fmla="*/ 0 h 4048220"/>
              <a:gd name="connsiteX4-45" fmla="*/ 9899943 w 9899943"/>
              <a:gd name="connsiteY4-46" fmla="*/ 4048220 h 4048220"/>
              <a:gd name="connsiteX5-47" fmla="*/ 1730103 w 9899943"/>
              <a:gd name="connsiteY5-48" fmla="*/ 4043410 h 40482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9899943" h="4048220">
                <a:moveTo>
                  <a:pt x="808083" y="4043410"/>
                </a:moveTo>
                <a:lnTo>
                  <a:pt x="0" y="4048220"/>
                </a:lnTo>
                <a:lnTo>
                  <a:pt x="0" y="0"/>
                </a:lnTo>
                <a:lnTo>
                  <a:pt x="9899943" y="0"/>
                </a:lnTo>
                <a:lnTo>
                  <a:pt x="9899943" y="4048220"/>
                </a:lnTo>
                <a:lnTo>
                  <a:pt x="1730103" y="4043410"/>
                </a:lnTo>
              </a:path>
            </a:pathLst>
          </a:custGeom>
          <a:noFill/>
          <a:ln w="34925">
            <a:solidFill>
              <a:srgbClr val="D1D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Title 6"/>
          <p:cNvSpPr txBox="1"/>
          <p:nvPr>
            <p:custDataLst>
              <p:tags r:id="rId21"/>
            </p:custDataLst>
          </p:nvPr>
        </p:nvSpPr>
        <p:spPr>
          <a:xfrm>
            <a:off x="1770380" y="2730500"/>
            <a:ext cx="2585085" cy="13328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360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lang="zh-CN" altLang="en-US" sz="4000" b="1" spc="300" noProof="0">
                <a:ln w="3175">
                  <a:noFill/>
                  <a:prstDash val="dash"/>
                </a:ln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“失控体”</a:t>
            </a:r>
            <a:endParaRPr lang="en-US" altLang="zh-CN" sz="2800" b="1" spc="150">
              <a:ln w="3175">
                <a:noFill/>
                <a:prstDash val="dash"/>
              </a:ln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形 3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608400" y="657955"/>
            <a:ext cx="869950" cy="746935"/>
          </a:xfrm>
          <a:prstGeom prst="rect">
            <a:avLst/>
          </a:prstGeom>
        </p:spPr>
      </p:pic>
      <p:sp>
        <p:nvSpPr>
          <p:cNvPr id="10" name="Oval 5"/>
          <p:cNvSpPr/>
          <p:nvPr>
            <p:custDataLst>
              <p:tags r:id="rId24"/>
            </p:custDataLst>
          </p:nvPr>
        </p:nvSpPr>
        <p:spPr>
          <a:xfrm>
            <a:off x="2673985" y="5107940"/>
            <a:ext cx="633095" cy="633095"/>
          </a:xfrm>
          <a:prstGeom prst="ellipse">
            <a:avLst/>
          </a:prstGeom>
          <a:solidFill>
            <a:srgbClr val="28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lt"/>
            </a:endParaRPr>
          </a:p>
        </p:txBody>
      </p:sp>
      <p:sp>
        <p:nvSpPr>
          <p:cNvPr id="16" name="矩形 15"/>
          <p:cNvSpPr/>
          <p:nvPr>
            <p:custDataLst>
              <p:tags r:id="rId25"/>
            </p:custDataLst>
          </p:nvPr>
        </p:nvSpPr>
        <p:spPr>
          <a:xfrm>
            <a:off x="4604334" y="606941"/>
            <a:ext cx="6701904" cy="5641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PA-图片 1" descr="C:\Users\2GGTFQ2\Desktop\tuwen(1)\图片\11\未标题-1.png未标题-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rcRect t="7629" b="7629"/>
          <a:stretch>
            <a:fillRect/>
          </a:stretch>
        </p:blipFill>
        <p:spPr>
          <a:xfrm>
            <a:off x="5381762" y="4625042"/>
            <a:ext cx="1026946" cy="1026518"/>
          </a:xfrm>
          <a:prstGeom prst="rect">
            <a:avLst/>
          </a:prstGeom>
          <a:ln w="38100">
            <a:solidFill>
              <a:srgbClr val="BFBFBF">
                <a:alpha val="50000"/>
              </a:srgbClr>
            </a:solidFill>
          </a:ln>
        </p:spPr>
      </p:pic>
      <p:pic>
        <p:nvPicPr>
          <p:cNvPr id="12" name="PA-图片 5" descr="C:\Users\2GGTFQ2\Desktop\tuwen(1)\图片\11\未标题-1.png未标题-1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rcRect t="43333" b="43333"/>
          <a:stretch>
            <a:fillRect/>
          </a:stretch>
        </p:blipFill>
        <p:spPr>
          <a:xfrm>
            <a:off x="6494494" y="1202822"/>
            <a:ext cx="4448699" cy="4448737"/>
          </a:xfrm>
          <a:prstGeom prst="rect">
            <a:avLst/>
          </a:prstGeom>
        </p:spPr>
      </p:pic>
      <p:pic>
        <p:nvPicPr>
          <p:cNvPr id="13" name="PA-图片 8" descr="C:\Users\2GGTFQ2\Desktop\tuwen(1)\图片\11\scooter-10-c.jpgscooter-10-c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9"/>
          <a:srcRect t="43334" b="43334"/>
          <a:stretch>
            <a:fillRect/>
          </a:stretch>
        </p:blipFill>
        <p:spPr>
          <a:xfrm>
            <a:off x="6494494" y="1202822"/>
            <a:ext cx="4449165" cy="4448737"/>
          </a:xfrm>
          <a:prstGeom prst="rect">
            <a:avLst/>
          </a:prstGeom>
        </p:spPr>
      </p:pic>
      <p:pic>
        <p:nvPicPr>
          <p:cNvPr id="14" name="PA-图片 13" descr="C:\Users\2GGTFQ2\Desktop\tuwen(1)\图片\11\scooter-10-a.jpgscooter-10-a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32"/>
          <a:srcRect t="23614" b="23614"/>
          <a:stretch>
            <a:fillRect/>
          </a:stretch>
        </p:blipFill>
        <p:spPr>
          <a:xfrm>
            <a:off x="6494494" y="1202822"/>
            <a:ext cx="4449163" cy="4448737"/>
          </a:xfrm>
          <a:prstGeom prst="rect">
            <a:avLst/>
          </a:prstGeom>
        </p:spPr>
      </p:pic>
      <p:pic>
        <p:nvPicPr>
          <p:cNvPr id="15" name="PA-图片 2" descr="C:\Users\2GGTFQ2\Desktop\tuwen(1)\图片\11\scooter-10-a.jpgscooter-10-a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/>
          <a:srcRect t="23611" b="23611"/>
          <a:stretch>
            <a:fillRect/>
          </a:stretch>
        </p:blipFill>
        <p:spPr>
          <a:xfrm>
            <a:off x="5382198" y="3484304"/>
            <a:ext cx="1026510" cy="1026518"/>
          </a:xfrm>
          <a:prstGeom prst="rect">
            <a:avLst/>
          </a:prstGeom>
          <a:ln w="38100">
            <a:solidFill>
              <a:srgbClr val="D9D9D9"/>
            </a:solidFill>
          </a:ln>
        </p:spPr>
      </p:pic>
      <p:pic>
        <p:nvPicPr>
          <p:cNvPr id="18" name="PA-图片 6" descr="C:\Users\2GGTFQ2\Desktop\tuwen(1)\图片\11\scooter-10-c.jpgscooter-10-c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rcRect t="43331" b="43331"/>
          <a:stretch>
            <a:fillRect/>
          </a:stretch>
        </p:blipFill>
        <p:spPr>
          <a:xfrm>
            <a:off x="5382410" y="2343567"/>
            <a:ext cx="1026091" cy="1026518"/>
          </a:xfrm>
          <a:prstGeom prst="rect">
            <a:avLst/>
          </a:prstGeom>
          <a:ln w="38100">
            <a:solidFill>
              <a:srgbClr val="D9D9D9"/>
            </a:solidFill>
          </a:ln>
        </p:spPr>
      </p:pic>
      <p:pic>
        <p:nvPicPr>
          <p:cNvPr id="19" name="PA-图片 1" descr="C:\Users\2GGTFQ2\Desktop\tuwen(1)\图片\11\未标题-1.png未标题-1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6"/>
          <a:srcRect t="43336" b="43336"/>
          <a:stretch>
            <a:fillRect/>
          </a:stretch>
        </p:blipFill>
        <p:spPr>
          <a:xfrm>
            <a:off x="5381762" y="1202830"/>
            <a:ext cx="1026946" cy="1026518"/>
          </a:xfrm>
          <a:prstGeom prst="rect">
            <a:avLst/>
          </a:prstGeom>
          <a:ln w="38100">
            <a:solidFill>
              <a:srgbClr val="BFBFBF">
                <a:alpha val="50000"/>
              </a:srgbClr>
            </a:solidFill>
          </a:ln>
        </p:spPr>
      </p:pic>
      <p:pic>
        <p:nvPicPr>
          <p:cNvPr id="20" name="PA-图片 13" descr="C:\Users\2GGTFQ2\Desktop\tuwen(1)\图片\11\scooter-10-a.jpgscooter-10-a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/>
          <a:srcRect t="7615" b="7615"/>
          <a:stretch>
            <a:fillRect/>
          </a:stretch>
        </p:blipFill>
        <p:spPr>
          <a:xfrm>
            <a:off x="6494494" y="1202822"/>
            <a:ext cx="4449591" cy="44491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5565" y="590423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794A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794A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from>
                                        <a:srgbClr val="F2BCA4"/>
                                      </p:from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794A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from>
                                        <a:srgbClr val="F2BCA4"/>
                                      </p:from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6794A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from>
                                        <a:srgbClr val="F2BCA4"/>
                                      </p:from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网络新闻编辑中的伦理解读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417685" y="1275715"/>
            <a:ext cx="1975485" cy="1576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11"/>
          <p:cNvPicPr>
            <a:picLocks noChangeAspect="1"/>
          </p:cNvPicPr>
          <p:nvPr/>
        </p:nvPicPr>
        <p:blipFill>
          <a:blip r:embed="rId1"/>
          <a:srcRect l="7249" r="38870"/>
          <a:stretch>
            <a:fillRect/>
          </a:stretch>
        </p:blipFill>
        <p:spPr>
          <a:xfrm>
            <a:off x="0" y="0"/>
            <a:ext cx="5555615" cy="6858000"/>
          </a:xfrm>
          <a:prstGeom prst="rect">
            <a:avLst/>
          </a:prstGeom>
        </p:spPr>
      </p:pic>
      <p:pic>
        <p:nvPicPr>
          <p:cNvPr id="5" name="图片 4" descr="ed438cd814f3fda6683d22b52a955b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35" y="1228725"/>
            <a:ext cx="2319020" cy="23190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635" y="1528445"/>
            <a:ext cx="12192000" cy="47015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9" name="文本框 2"/>
          <p:cNvSpPr txBox="1"/>
          <p:nvPr>
            <p:custDataLst>
              <p:tags r:id="rId23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三、网络新闻编辑中的伦理解读</a:t>
            </a: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622300" y="1755775"/>
            <a:ext cx="10772140" cy="4535805"/>
            <a:chOff x="1031" y="2867"/>
            <a:chExt cx="16964" cy="7143"/>
          </a:xfrm>
        </p:grpSpPr>
        <p:sp>
          <p:nvSpPr>
            <p:cNvPr id="30" name="Rectangle 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031" y="6070"/>
              <a:ext cx="16964" cy="1015"/>
            </a:xfrm>
            <a:prstGeom prst="rect">
              <a:avLst/>
            </a:prstGeom>
            <a:solidFill>
              <a:srgbClr val="EEEEEF"/>
            </a:solidFill>
            <a:ln w="9525">
              <a:noFill/>
              <a:miter lim="800000"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31" name="Oval 4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20" y="3337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33" name="直接连接符 32"/>
            <p:cNvCxnSpPr/>
            <p:nvPr>
              <p:custDataLst>
                <p:tags r:id="rId26"/>
              </p:custDataLst>
            </p:nvPr>
          </p:nvCxnSpPr>
          <p:spPr>
            <a:xfrm>
              <a:off x="3685" y="3469"/>
              <a:ext cx="2" cy="26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27"/>
              </p:custDataLst>
            </p:nvPr>
          </p:nvSpPr>
          <p:spPr>
            <a:xfrm>
              <a:off x="3777" y="3153"/>
              <a:ext cx="282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非人性化</a:t>
              </a:r>
              <a:endParaRPr lang="zh-CN" altLang="en-US"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Oval 4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20" y="3949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36" name="直接连接符 35"/>
            <p:cNvCxnSpPr/>
            <p:nvPr>
              <p:custDataLst>
                <p:tags r:id="rId29"/>
              </p:custDataLst>
            </p:nvPr>
          </p:nvCxnSpPr>
          <p:spPr>
            <a:xfrm>
              <a:off x="4086" y="4100"/>
              <a:ext cx="2" cy="26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4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1" y="4561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38" name="直接连接符 37"/>
            <p:cNvCxnSpPr/>
            <p:nvPr>
              <p:custDataLst>
                <p:tags r:id="rId31"/>
              </p:custDataLst>
            </p:nvPr>
          </p:nvCxnSpPr>
          <p:spPr>
            <a:xfrm>
              <a:off x="4487" y="4694"/>
              <a:ext cx="0" cy="164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4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821" y="5173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33"/>
              </p:custDataLst>
            </p:nvPr>
          </p:nvCxnSpPr>
          <p:spPr>
            <a:xfrm>
              <a:off x="4886" y="5305"/>
              <a:ext cx="0" cy="110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>
              <p:custDataLst>
                <p:tags r:id="rId34"/>
              </p:custDataLst>
            </p:nvPr>
          </p:nvSpPr>
          <p:spPr>
            <a:xfrm>
              <a:off x="4188" y="3757"/>
              <a:ext cx="282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自由性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35"/>
              </p:custDataLst>
            </p:nvPr>
          </p:nvSpPr>
          <p:spPr>
            <a:xfrm>
              <a:off x="4628" y="4362"/>
              <a:ext cx="282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虚拟性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62" name="Oval 43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178" y="3350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63" name="直接连接符 62"/>
            <p:cNvCxnSpPr/>
            <p:nvPr>
              <p:custDataLst>
                <p:tags r:id="rId37"/>
              </p:custDataLst>
            </p:nvPr>
          </p:nvCxnSpPr>
          <p:spPr>
            <a:xfrm>
              <a:off x="13242" y="3482"/>
              <a:ext cx="2" cy="26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4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3908" y="3962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66" name="直接连接符 65"/>
            <p:cNvCxnSpPr/>
            <p:nvPr>
              <p:custDataLst>
                <p:tags r:id="rId39"/>
              </p:custDataLst>
            </p:nvPr>
          </p:nvCxnSpPr>
          <p:spPr>
            <a:xfrm>
              <a:off x="13977" y="4094"/>
              <a:ext cx="2" cy="26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4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4528" y="4574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68" name="直接连接符 67"/>
            <p:cNvCxnSpPr/>
            <p:nvPr>
              <p:custDataLst>
                <p:tags r:id="rId41"/>
              </p:custDataLst>
            </p:nvPr>
          </p:nvCxnSpPr>
          <p:spPr>
            <a:xfrm>
              <a:off x="14578" y="4763"/>
              <a:ext cx="0" cy="164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43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086" y="7734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70" name="直接连接符 69"/>
            <p:cNvCxnSpPr/>
            <p:nvPr>
              <p:custDataLst>
                <p:tags r:id="rId43"/>
              </p:custDataLst>
            </p:nvPr>
          </p:nvCxnSpPr>
          <p:spPr>
            <a:xfrm flipH="1">
              <a:off x="9152" y="7065"/>
              <a:ext cx="2" cy="8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>
              <p:custDataLst>
                <p:tags r:id="rId44"/>
              </p:custDataLst>
            </p:nvPr>
          </p:nvSpPr>
          <p:spPr>
            <a:xfrm>
              <a:off x="15382" y="4399"/>
              <a:ext cx="1829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行业自律</a:t>
              </a:r>
              <a:endParaRPr lang="zh-CN"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49" name="Oval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10800000">
              <a:off x="10326" y="9336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50" name="直接连接符 49"/>
            <p:cNvCxnSpPr/>
            <p:nvPr>
              <p:custDataLst>
                <p:tags r:id="rId46"/>
              </p:custDataLst>
            </p:nvPr>
          </p:nvCxnSpPr>
          <p:spPr>
            <a:xfrm rot="10800000">
              <a:off x="10393" y="6818"/>
              <a:ext cx="2" cy="260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>
              <p:custDataLst>
                <p:tags r:id="rId47"/>
              </p:custDataLst>
            </p:nvPr>
          </p:nvSpPr>
          <p:spPr>
            <a:xfrm>
              <a:off x="7017" y="9188"/>
              <a:ext cx="33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  <a:sym typeface="+mn-ea"/>
                </a:rPr>
                <a:t>信息内容无害与保护</a:t>
              </a:r>
              <a:endParaRPr sz="1400">
                <a:sym typeface="+mn-ea"/>
              </a:endParaRPr>
            </a:p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54" name="Oval 4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0800000">
              <a:off x="9790" y="8630"/>
              <a:ext cx="135" cy="1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cxnSp>
          <p:nvCxnSpPr>
            <p:cNvPr id="55" name="直接连接符 54"/>
            <p:cNvCxnSpPr/>
            <p:nvPr>
              <p:custDataLst>
                <p:tags r:id="rId49"/>
              </p:custDataLst>
            </p:nvPr>
          </p:nvCxnSpPr>
          <p:spPr>
            <a:xfrm rot="10800000">
              <a:off x="9857" y="7114"/>
              <a:ext cx="0" cy="164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/>
            <p:cNvSpPr txBox="1"/>
            <p:nvPr>
              <p:custDataLst>
                <p:tags r:id="rId50"/>
              </p:custDataLst>
            </p:nvPr>
          </p:nvSpPr>
          <p:spPr>
            <a:xfrm>
              <a:off x="14158" y="3636"/>
              <a:ext cx="2006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从业者教育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51"/>
              </p:custDataLst>
            </p:nvPr>
          </p:nvSpPr>
          <p:spPr>
            <a:xfrm>
              <a:off x="13335" y="2867"/>
              <a:ext cx="2011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媒体规范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39" name="Freeform 10"/>
            <p:cNvSpPr/>
            <p:nvPr>
              <p:custDataLst>
                <p:tags r:id="rId52"/>
              </p:custDataLst>
            </p:nvPr>
          </p:nvSpPr>
          <p:spPr bwMode="auto">
            <a:xfrm>
              <a:off x="2533" y="6112"/>
              <a:ext cx="4154" cy="1016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2" name="Freeform 11"/>
            <p:cNvSpPr/>
            <p:nvPr>
              <p:custDataLst>
                <p:tags r:id="rId53"/>
              </p:custDataLst>
            </p:nvPr>
          </p:nvSpPr>
          <p:spPr bwMode="auto">
            <a:xfrm>
              <a:off x="7740" y="6064"/>
              <a:ext cx="4098" cy="1001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3" name="Freeform 12"/>
            <p:cNvSpPr/>
            <p:nvPr>
              <p:custDataLst>
                <p:tags r:id="rId54"/>
              </p:custDataLst>
            </p:nvPr>
          </p:nvSpPr>
          <p:spPr bwMode="auto">
            <a:xfrm>
              <a:off x="12775" y="6071"/>
              <a:ext cx="3873" cy="1013"/>
            </a:xfrm>
            <a:custGeom>
              <a:avLst/>
              <a:gdLst/>
              <a:ahLst/>
              <a:cxnLst>
                <a:cxn ang="0">
                  <a:pos x="75" y="125"/>
                </a:cxn>
                <a:cxn ang="0">
                  <a:pos x="5" y="18"/>
                </a:cxn>
                <a:cxn ang="0">
                  <a:pos x="14" y="0"/>
                </a:cxn>
                <a:cxn ang="0">
                  <a:pos x="382" y="0"/>
                </a:cxn>
                <a:cxn ang="0">
                  <a:pos x="392" y="6"/>
                </a:cxn>
                <a:cxn ang="0">
                  <a:pos x="462" y="113"/>
                </a:cxn>
                <a:cxn ang="0">
                  <a:pos x="453" y="131"/>
                </a:cxn>
                <a:cxn ang="0">
                  <a:pos x="85" y="131"/>
                </a:cxn>
                <a:cxn ang="0">
                  <a:pos x="75" y="125"/>
                </a:cxn>
              </a:cxnLst>
              <a:rect l="0" t="0" r="r" b="b"/>
              <a:pathLst>
                <a:path w="467" h="131">
                  <a:moveTo>
                    <a:pt x="75" y="125"/>
                  </a:moveTo>
                  <a:cubicBezTo>
                    <a:pt x="5" y="18"/>
                    <a:pt x="5" y="18"/>
                    <a:pt x="5" y="18"/>
                  </a:cubicBezTo>
                  <a:cubicBezTo>
                    <a:pt x="0" y="10"/>
                    <a:pt x="5" y="0"/>
                    <a:pt x="14" y="0"/>
                  </a:cubicBezTo>
                  <a:cubicBezTo>
                    <a:pt x="382" y="0"/>
                    <a:pt x="382" y="0"/>
                    <a:pt x="382" y="0"/>
                  </a:cubicBezTo>
                  <a:cubicBezTo>
                    <a:pt x="386" y="0"/>
                    <a:pt x="390" y="2"/>
                    <a:pt x="392" y="6"/>
                  </a:cubicBezTo>
                  <a:cubicBezTo>
                    <a:pt x="462" y="113"/>
                    <a:pt x="462" y="113"/>
                    <a:pt x="462" y="113"/>
                  </a:cubicBezTo>
                  <a:cubicBezTo>
                    <a:pt x="467" y="121"/>
                    <a:pt x="462" y="131"/>
                    <a:pt x="453" y="131"/>
                  </a:cubicBezTo>
                  <a:cubicBezTo>
                    <a:pt x="85" y="131"/>
                    <a:pt x="85" y="131"/>
                    <a:pt x="85" y="131"/>
                  </a:cubicBezTo>
                  <a:cubicBezTo>
                    <a:pt x="81" y="131"/>
                    <a:pt x="77" y="129"/>
                    <a:pt x="75" y="125"/>
                  </a:cubicBezTo>
                  <a:close/>
                </a:path>
              </a:pathLst>
            </a:cu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109699" tIns="54850" rIns="109699" bIns="54850" numCol="1" anchor="t" anchorCtr="0" compatLnSpc="1"/>
            <a:p>
              <a:endParaRPr lang="en-US" sz="2160">
                <a:latin typeface="Arial" panose="020B0604020202090204" pitchFamily="34" charset="0"/>
                <a:ea typeface="微软雅黑" panose="020B0503020204020204" charset="-122"/>
                <a:sym typeface="Arial" panose="020B0604020202090204" pitchFamily="34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55"/>
              </p:custDataLst>
            </p:nvPr>
          </p:nvSpPr>
          <p:spPr>
            <a:xfrm>
              <a:off x="3339" y="6112"/>
              <a:ext cx="254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b="1">
                  <a:solidFill>
                    <a:schemeClr val="bg1"/>
                  </a:solidFill>
                  <a:sym typeface="+mn-ea"/>
                </a:rPr>
                <a:t>网络对新闻伦理的挑战</a:t>
              </a:r>
              <a:endParaRPr b="1" spc="15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374" y="6070"/>
              <a:ext cx="283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b="1">
                  <a:solidFill>
                    <a:schemeClr val="bg1"/>
                  </a:solidFill>
                  <a:sym typeface="+mn-ea"/>
                </a:rPr>
                <a:t>网络新闻生产的基本伦理原则</a:t>
              </a:r>
              <a:endParaRPr lang="zh-CN" altLang="en-US" b="1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445" y="6068"/>
              <a:ext cx="2719" cy="101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b="1">
                  <a:solidFill>
                    <a:schemeClr val="bg1"/>
                  </a:solidFill>
                  <a:sym typeface="+mn-ea"/>
                </a:rPr>
                <a:t>网络新闻编辑的伦理规范</a:t>
              </a:r>
              <a:endParaRPr lang="zh-CN" altLang="en-US" b="1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5174" y="5044"/>
              <a:ext cx="143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</a:rPr>
                <a:t>开放性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5669" y="7604"/>
              <a:ext cx="312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  <a:sym typeface="+mn-ea"/>
                </a:rPr>
                <a:t>权利结构的动态平衡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6514" y="8454"/>
              <a:ext cx="3183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sz="1400" spc="150">
                  <a:solidFill>
                    <a:schemeClr val="bg1">
                      <a:lumMod val="50000"/>
                    </a:schemeClr>
                  </a:solidFill>
                  <a:latin typeface="Arial" panose="020B0604020202090204" pitchFamily="34" charset="0"/>
                  <a:ea typeface="微软雅黑" panose="020B0503020204020204" charset="-122"/>
                  <a:sym typeface="+mn-ea"/>
                </a:rPr>
                <a:t>信息发布的独立自主</a:t>
              </a:r>
              <a:endParaRPr sz="1400" spc="150">
                <a:solidFill>
                  <a:schemeClr val="bg1">
                    <a:lumMod val="50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</p:spTree>
    <p:custDataLst>
      <p:tags r:id="rId5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0"/>
            <a:ext cx="4016375" cy="6934835"/>
          </a:xfrm>
          <a:prstGeom prst="rect">
            <a:avLst/>
          </a:prstGeom>
          <a:solidFill>
            <a:srgbClr val="2871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51815" y="636270"/>
            <a:ext cx="291338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000" spc="30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（一）</a:t>
            </a:r>
            <a:endParaRPr lang="zh-CN" altLang="en-US" sz="4000" spc="300">
              <a:solidFill>
                <a:schemeClr val="bg1"/>
              </a:solidFill>
              <a:effectLst/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  <a:sym typeface="+mn-ea"/>
            </a:endParaRPr>
          </a:p>
          <a:p>
            <a:pPr algn="ctr"/>
            <a:r>
              <a:rPr lang="zh-CN" altLang="en-US" sz="4000" spc="30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网络对新闻</a:t>
            </a:r>
            <a:endParaRPr lang="zh-CN" altLang="en-US" sz="4000" spc="300">
              <a:solidFill>
                <a:schemeClr val="bg1"/>
              </a:solidFill>
              <a:effectLst/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  <a:sym typeface="+mn-ea"/>
            </a:endParaRPr>
          </a:p>
          <a:p>
            <a:pPr algn="ctr"/>
            <a:r>
              <a:rPr lang="zh-CN" altLang="en-US" sz="4000" spc="300">
                <a:solidFill>
                  <a:schemeClr val="bg1"/>
                </a:solidFill>
                <a:effectLst/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伦理的挑战</a:t>
            </a:r>
            <a:endParaRPr lang="zh-CN" altLang="en-US" sz="4000"/>
          </a:p>
          <a:p>
            <a:pPr algn="l"/>
            <a:endParaRPr lang="zh-CN" altLang="en-US" sz="4000" spc="300">
              <a:solidFill>
                <a:schemeClr val="bg1"/>
              </a:solidFill>
              <a:effectLst/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680" y="2847340"/>
            <a:ext cx="33223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、开放性。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网络信息的传播打破了国家和地域的界限，人们不受时空的限制自由交往，由此，各种不同的价值取向、思想观念、宗教信仰、风俗习惯和生活方式等的冲撞与融合成为网络传播必须面对的事实。</a:t>
            </a:r>
            <a:endParaRPr lang="zh-CN" altLang="en-US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8133715" y="1575435"/>
            <a:ext cx="0" cy="4003040"/>
          </a:xfrm>
          <a:prstGeom prst="line">
            <a:avLst/>
          </a:prstGeom>
          <a:ln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28" name="ïşļiḓé"/>
          <p:cNvSpPr/>
          <p:nvPr>
            <p:custDataLst>
              <p:tags r:id="rId2"/>
            </p:custDataLst>
          </p:nvPr>
        </p:nvSpPr>
        <p:spPr bwMode="auto">
          <a:xfrm>
            <a:off x="4417060" y="4316095"/>
            <a:ext cx="3343910" cy="13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0" lv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sym typeface="+mn-ea"/>
              </a:rPr>
              <a:t>#</a:t>
            </a:r>
            <a:r>
              <a:rPr lang="zh-CN" altLang="en-US" sz="1600">
                <a:sym typeface="+mn-ea"/>
              </a:rPr>
              <a:t>冰桶挑战</a:t>
            </a:r>
            <a:r>
              <a:rPr lang="en-US" altLang="zh-CN" sz="1600">
                <a:sym typeface="+mn-ea"/>
              </a:rPr>
              <a:t>#</a:t>
            </a:r>
            <a:r>
              <a:rPr lang="zh-CN" altLang="en-US" sz="1600">
                <a:sym typeface="+mn-ea"/>
              </a:rPr>
              <a:t>、</a:t>
            </a:r>
            <a:endParaRPr lang="zh-CN" altLang="en-US" sz="1600">
              <a:sym typeface="+mn-ea"/>
            </a:endParaRPr>
          </a:p>
          <a:p>
            <a:pPr marL="0" lv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1600">
                <a:sym typeface="+mn-ea"/>
              </a:rPr>
              <a:t>#metoo#</a:t>
            </a:r>
            <a:r>
              <a:rPr lang="zh-CN" altLang="en-US" sz="1600">
                <a:sym typeface="+mn-ea"/>
              </a:rPr>
              <a:t>女性平等运动</a:t>
            </a:r>
            <a:endParaRPr lang="zh-CN" altLang="en-US" sz="1600" kern="0" spc="15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íṡḻîďé"/>
          <p:cNvSpPr txBox="1"/>
          <p:nvPr>
            <p:custDataLst>
              <p:tags r:id="rId3"/>
            </p:custDataLst>
          </p:nvPr>
        </p:nvSpPr>
        <p:spPr bwMode="auto">
          <a:xfrm>
            <a:off x="4341495" y="3841115"/>
            <a:ext cx="334391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rgbClr val="3498DB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zh-CN" sz="2800" kern="0" spc="3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正面</a:t>
            </a:r>
            <a:endParaRPr lang="zh-CN" altLang="zh-CN" sz="2800" kern="0" spc="3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ïşļiḓé"/>
          <p:cNvSpPr/>
          <p:nvPr>
            <p:custDataLst>
              <p:tags r:id="rId4"/>
            </p:custDataLst>
          </p:nvPr>
        </p:nvSpPr>
        <p:spPr bwMode="auto">
          <a:xfrm>
            <a:off x="8528050" y="4294505"/>
            <a:ext cx="3343910" cy="139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0" lv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>
                <a:sym typeface="+mn-ea"/>
              </a:rPr>
              <a:t>蓝鲸游戏、</a:t>
            </a:r>
            <a:endParaRPr lang="zh-CN" altLang="en-US" sz="1600">
              <a:sym typeface="+mn-ea"/>
            </a:endParaRPr>
          </a:p>
          <a:p>
            <a:pPr marL="0" lv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>
                <a:sym typeface="+mn-ea"/>
              </a:rPr>
              <a:t>各类恐怖主义思想、</a:t>
            </a:r>
            <a:endParaRPr lang="zh-CN" altLang="en-US" sz="1600">
              <a:sym typeface="+mn-ea"/>
            </a:endParaRPr>
          </a:p>
          <a:p>
            <a:pPr marL="0" lvl="0" indent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600">
                <a:sym typeface="+mn-ea"/>
              </a:rPr>
              <a:t>危及国家政治与和平的言论</a:t>
            </a:r>
            <a:endParaRPr lang="zh-CN" altLang="en-US" sz="1600" kern="0" spc="15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íṡḻîďé"/>
          <p:cNvSpPr txBox="1"/>
          <p:nvPr>
            <p:custDataLst>
              <p:tags r:id="rId5"/>
            </p:custDataLst>
          </p:nvPr>
        </p:nvSpPr>
        <p:spPr bwMode="auto">
          <a:xfrm>
            <a:off x="8437245" y="3851910"/>
            <a:ext cx="334391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rgbClr val="3498DB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rgbClr val="000000"/>
                </a:solidFill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800" kern="0" spc="3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负面</a:t>
            </a:r>
            <a:endParaRPr lang="zh-CN" altLang="en-US" sz="2800" kern="0" spc="3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8660" y="1575435"/>
            <a:ext cx="3166745" cy="206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7245" y="1575435"/>
            <a:ext cx="3249930" cy="206311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828800"/>
            <a:ext cx="12192000" cy="40792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8" name="文本框 1"/>
          <p:cNvSpPr txBox="1"/>
          <p:nvPr>
            <p:custDataLst>
              <p:tags r:id="rId23"/>
            </p:custDataLst>
          </p:nvPr>
        </p:nvSpPr>
        <p:spPr>
          <a:xfrm>
            <a:off x="930380" y="2049461"/>
            <a:ext cx="10585024" cy="30372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None/>
            </a:pPr>
            <a:r>
              <a:rPr lang="en-US" altLang="zh-CN" sz="22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en-US" altLang="zh-CN" sz="2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2.自由性</a:t>
            </a:r>
            <a:endParaRPr lang="en-US" altLang="zh-CN" sz="22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00050" lvl="1" indent="0" algn="just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30000"/>
              <a:buFont typeface="Arial" panose="020B0604020202090204" pitchFamily="34" charset="0"/>
              <a:buNone/>
            </a:pP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“无政府”、“个人至上”、“绝对自由”等口号充斥着网络社会。人们在网上可以自由选择信息, 上传信息, 不必面对面( face to face) 直接打交道, 从而摆脱了传统“熟人社会”众多的道德约束; 网上没有国家和地域界限, 现实社会中那种分地域设卡、设点管辖和控制的方式也不再起作用。虚拟社会为人们提供了一个“自由时空”。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24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（一）网络对新闻伦理的挑战</a:t>
            </a: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ed438cd814f3fda6683d22b52a955be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2245" y="4798695"/>
            <a:ext cx="2319020" cy="231902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" name="矩形 25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rgbClr val="EFF1F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图形 123"/>
          <p:cNvGrpSpPr/>
          <p:nvPr userDrawn="1"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6" name="任意多边形: 形状 9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1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任意多边形: 形状 14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任意多边形: 形状 15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任意多边形: 形状 16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任意多边形: 形状 17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804244" y="602955"/>
            <a:ext cx="2057049" cy="36577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>
            <a:off x="3664566" y="602955"/>
            <a:ext cx="2090142" cy="36577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7"/>
            </p:custDataLst>
          </p:nvPr>
        </p:nvPicPr>
        <p:blipFill rotWithShape="1">
          <a:blip r:embed="rId18"/>
          <a:srcRect t="1209" b="1209"/>
          <a:stretch>
            <a:fillRect/>
          </a:stretch>
        </p:blipFill>
        <p:spPr>
          <a:xfrm>
            <a:off x="451485" y="4375003"/>
            <a:ext cx="2762568" cy="18746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/>
          <a:srcRect/>
          <a:stretch>
            <a:fillRect/>
          </a:stretch>
        </p:blipFill>
        <p:spPr>
          <a:xfrm>
            <a:off x="3343344" y="4375003"/>
            <a:ext cx="2732586" cy="1874668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21"/>
            </p:custDataLst>
          </p:nvPr>
        </p:nvSpPr>
        <p:spPr>
          <a:xfrm>
            <a:off x="6100118" y="581771"/>
            <a:ext cx="5634682" cy="56915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Title 6"/>
          <p:cNvSpPr txBox="1"/>
          <p:nvPr>
            <p:custDataLst>
              <p:tags r:id="rId22"/>
            </p:custDataLst>
          </p:nvPr>
        </p:nvSpPr>
        <p:spPr>
          <a:xfrm>
            <a:off x="6647815" y="2677795"/>
            <a:ext cx="4561205" cy="160655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72000" tIns="36000" rIns="72000" bIns="108000" anchor="ctr" anchorCtr="1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r>
              <a:rPr kumimoji="0" lang="zh-CN" altLang="en-US" sz="4000" b="1" i="0" kern="1200" cap="none" spc="300" normalizeH="0" noProof="0">
                <a:ln w="3175">
                  <a:noFill/>
                  <a:prstDash val="dash"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自由性带来的问题</a:t>
            </a:r>
            <a:endParaRPr kumimoji="0" lang="zh-CN" altLang="en-US" sz="4000" b="1" i="0" kern="1200" cap="none" spc="300" normalizeH="0" noProof="0">
              <a:ln w="3175">
                <a:noFill/>
                <a:prstDash val="dash"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形 3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526530" y="982626"/>
            <a:ext cx="869950" cy="746935"/>
          </a:xfrm>
          <a:prstGeom prst="rect">
            <a:avLst/>
          </a:prstGeom>
        </p:spPr>
      </p:pic>
      <p:pic>
        <p:nvPicPr>
          <p:cNvPr id="8" name="图形 3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4"/>
          <a:stretch>
            <a:fillRect/>
          </a:stretch>
        </p:blipFill>
        <p:spPr>
          <a:xfrm rot="10800000">
            <a:off x="10534615" y="5209197"/>
            <a:ext cx="869950" cy="746935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828800"/>
            <a:ext cx="12192000" cy="40792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8" name="文本框 1"/>
          <p:cNvSpPr txBox="1"/>
          <p:nvPr>
            <p:custDataLst>
              <p:tags r:id="rId23"/>
            </p:custDataLst>
          </p:nvPr>
        </p:nvSpPr>
        <p:spPr>
          <a:xfrm>
            <a:off x="930380" y="2006281"/>
            <a:ext cx="10585024" cy="30372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just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None/>
            </a:pPr>
            <a:r>
              <a:rPr lang="en-US" altLang="zh-CN" sz="2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3.非人性化</a:t>
            </a:r>
            <a:endParaRPr lang="en-US" altLang="zh-CN" sz="2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zh-CN" altLang="en-US" sz="1800" spc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网络虽为人们的交往与沟通提供了方便, 但是隔着网络这种非人性化的交往中介, 人们常常很难感受到对方的反应、表情以及与自己相关利益的态度, 这就使人们的交往行为或多或少也非人性化了。曾经有一句著名的网络名言:“在互联网上没有人知道你是一条狗”, 就很好地说明了这一点。</a:t>
            </a:r>
            <a:endParaRPr lang="zh-CN" altLang="en-US" sz="1800" spc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24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（一）网络对新闻伦理的挑战</a:t>
            </a: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ed438cd814f3fda6683d22b52a955be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2245" y="4798695"/>
            <a:ext cx="2319020" cy="231902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" name="组合 23"/>
          <p:cNvGrpSpPr/>
          <p:nvPr userDrawn="1">
            <p:custDataLst>
              <p:tags r:id="rId1"/>
            </p:custDataLst>
          </p:nvPr>
        </p:nvGrpSpPr>
        <p:grpSpPr>
          <a:xfrm>
            <a:off x="147955" y="6028055"/>
            <a:ext cx="11977370" cy="729615"/>
            <a:chOff x="147955" y="6028055"/>
            <a:chExt cx="11977370" cy="729615"/>
          </a:xfrm>
        </p:grpSpPr>
        <p:grpSp>
          <p:nvGrpSpPr>
            <p:cNvPr id="4" name="图形 123"/>
            <p:cNvGrpSpPr/>
            <p:nvPr userDrawn="1">
              <p:custDataLst>
                <p:tags r:id="rId2"/>
              </p:custDataLst>
            </p:nvPr>
          </p:nvGrpSpPr>
          <p:grpSpPr>
            <a:xfrm>
              <a:off x="11149965" y="6028055"/>
              <a:ext cx="975360" cy="729615"/>
              <a:chOff x="4176824" y="-106"/>
              <a:chExt cx="3557176" cy="2713493"/>
            </a:xfrm>
            <a:solidFill>
              <a:schemeClr val="accent1"/>
            </a:solidFill>
          </p:grpSpPr>
          <p:sp>
            <p:nvSpPr>
              <p:cNvPr id="10" name="任意多边形: 形状 126"/>
              <p:cNvSpPr/>
              <p:nvPr>
                <p:custDataLst>
                  <p:tags r:id="rId3"/>
                </p:custDataLst>
              </p:nvPr>
            </p:nvSpPr>
            <p:spPr>
              <a:xfrm>
                <a:off x="4176824" y="-106"/>
                <a:ext cx="2886935" cy="1837487"/>
              </a:xfrm>
              <a:custGeom>
                <a:avLst/>
                <a:gdLst>
                  <a:gd name="connsiteX0" fmla="*/ 1443027 w 2886935"/>
                  <a:gd name="connsiteY0" fmla="*/ 1837425 h 1837487"/>
                  <a:gd name="connsiteX1" fmla="*/ 22926 w 2886935"/>
                  <a:gd name="connsiteY1" fmla="*/ 1837425 h 1837487"/>
                  <a:gd name="connsiteX2" fmla="*/ 152 w 2886935"/>
                  <a:gd name="connsiteY2" fmla="*/ 1813782 h 1837487"/>
                  <a:gd name="connsiteX3" fmla="*/ 152 w 2886935"/>
                  <a:gd name="connsiteY3" fmla="*/ 21836 h 1837487"/>
                  <a:gd name="connsiteX4" fmla="*/ 21361 w 2886935"/>
                  <a:gd name="connsiteY4" fmla="*/ 280 h 1837487"/>
                  <a:gd name="connsiteX5" fmla="*/ 2863129 w 2886935"/>
                  <a:gd name="connsiteY5" fmla="*/ 280 h 1837487"/>
                  <a:gd name="connsiteX6" fmla="*/ 2886771 w 2886935"/>
                  <a:gd name="connsiteY6" fmla="*/ 24618 h 1837487"/>
                  <a:gd name="connsiteX7" fmla="*/ 2886771 w 2886935"/>
                  <a:gd name="connsiteY7" fmla="*/ 1811349 h 1837487"/>
                  <a:gd name="connsiteX8" fmla="*/ 2861390 w 2886935"/>
                  <a:gd name="connsiteY8" fmla="*/ 1837251 h 1837487"/>
                  <a:gd name="connsiteX9" fmla="*/ 1443027 w 2886935"/>
                  <a:gd name="connsiteY9" fmla="*/ 1837425 h 1837487"/>
                  <a:gd name="connsiteX10" fmla="*/ 1442332 w 2886935"/>
                  <a:gd name="connsiteY10" fmla="*/ 1764238 h 1837487"/>
                  <a:gd name="connsiteX11" fmla="*/ 2800025 w 2886935"/>
                  <a:gd name="connsiteY11" fmla="*/ 1764238 h 1837487"/>
                  <a:gd name="connsiteX12" fmla="*/ 2824362 w 2886935"/>
                  <a:gd name="connsiteY12" fmla="*/ 1740422 h 1837487"/>
                  <a:gd name="connsiteX13" fmla="*/ 2824362 w 2886935"/>
                  <a:gd name="connsiteY13" fmla="*/ 99543 h 1837487"/>
                  <a:gd name="connsiteX14" fmla="*/ 2798808 w 2886935"/>
                  <a:gd name="connsiteY14" fmla="*/ 73293 h 1837487"/>
                  <a:gd name="connsiteX15" fmla="*/ 85334 w 2886935"/>
                  <a:gd name="connsiteY15" fmla="*/ 73293 h 1837487"/>
                  <a:gd name="connsiteX16" fmla="*/ 62909 w 2886935"/>
                  <a:gd name="connsiteY16" fmla="*/ 95371 h 1837487"/>
                  <a:gd name="connsiteX17" fmla="*/ 62909 w 2886935"/>
                  <a:gd name="connsiteY17" fmla="*/ 1739726 h 1837487"/>
                  <a:gd name="connsiteX18" fmla="*/ 86377 w 2886935"/>
                  <a:gd name="connsiteY18" fmla="*/ 1764064 h 1837487"/>
                  <a:gd name="connsiteX19" fmla="*/ 1442332 w 2886935"/>
                  <a:gd name="connsiteY19" fmla="*/ 1764238 h 1837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886935" h="1837487">
                    <a:moveTo>
                      <a:pt x="1443027" y="1837425"/>
                    </a:moveTo>
                    <a:cubicBezTo>
                      <a:pt x="969660" y="1837425"/>
                      <a:pt x="496293" y="1837425"/>
                      <a:pt x="22926" y="1837425"/>
                    </a:cubicBezTo>
                    <a:cubicBezTo>
                      <a:pt x="-3324" y="1837425"/>
                      <a:pt x="152" y="1839337"/>
                      <a:pt x="152" y="1813782"/>
                    </a:cubicBezTo>
                    <a:cubicBezTo>
                      <a:pt x="152" y="1216467"/>
                      <a:pt x="152" y="619152"/>
                      <a:pt x="152" y="21836"/>
                    </a:cubicBezTo>
                    <a:cubicBezTo>
                      <a:pt x="152" y="-1458"/>
                      <a:pt x="-2629" y="280"/>
                      <a:pt x="21361" y="280"/>
                    </a:cubicBezTo>
                    <a:cubicBezTo>
                      <a:pt x="968617" y="280"/>
                      <a:pt x="1915873" y="280"/>
                      <a:pt x="2863129" y="280"/>
                    </a:cubicBezTo>
                    <a:cubicBezTo>
                      <a:pt x="2889205" y="280"/>
                      <a:pt x="2886771" y="-4413"/>
                      <a:pt x="2886771" y="24618"/>
                    </a:cubicBezTo>
                    <a:cubicBezTo>
                      <a:pt x="2886771" y="620195"/>
                      <a:pt x="2886771" y="1215772"/>
                      <a:pt x="2886771" y="1811349"/>
                    </a:cubicBezTo>
                    <a:cubicBezTo>
                      <a:pt x="2886771" y="1841771"/>
                      <a:pt x="2890595" y="1837251"/>
                      <a:pt x="2861390" y="1837251"/>
                    </a:cubicBezTo>
                    <a:cubicBezTo>
                      <a:pt x="2388545" y="1837425"/>
                      <a:pt x="1915699" y="1837425"/>
                      <a:pt x="1443027" y="1837425"/>
                    </a:cubicBezTo>
                    <a:close/>
                    <a:moveTo>
                      <a:pt x="1442332" y="1764238"/>
                    </a:moveTo>
                    <a:cubicBezTo>
                      <a:pt x="1894838" y="1764238"/>
                      <a:pt x="2347345" y="1764238"/>
                      <a:pt x="2800025" y="1764238"/>
                    </a:cubicBezTo>
                    <a:cubicBezTo>
                      <a:pt x="2826970" y="1764238"/>
                      <a:pt x="2824362" y="1767889"/>
                      <a:pt x="2824362" y="1740422"/>
                    </a:cubicBezTo>
                    <a:cubicBezTo>
                      <a:pt x="2824362" y="1193520"/>
                      <a:pt x="2824362" y="646445"/>
                      <a:pt x="2824362" y="99543"/>
                    </a:cubicBezTo>
                    <a:cubicBezTo>
                      <a:pt x="2824362" y="69816"/>
                      <a:pt x="2828187" y="73293"/>
                      <a:pt x="2798808" y="73293"/>
                    </a:cubicBezTo>
                    <a:cubicBezTo>
                      <a:pt x="1894316" y="73293"/>
                      <a:pt x="989825" y="73293"/>
                      <a:pt x="85334" y="73293"/>
                    </a:cubicBezTo>
                    <a:cubicBezTo>
                      <a:pt x="59084" y="73119"/>
                      <a:pt x="62909" y="72250"/>
                      <a:pt x="62909" y="95371"/>
                    </a:cubicBezTo>
                    <a:cubicBezTo>
                      <a:pt x="62909" y="643489"/>
                      <a:pt x="62909" y="1191608"/>
                      <a:pt x="62909" y="1739726"/>
                    </a:cubicBezTo>
                    <a:cubicBezTo>
                      <a:pt x="62909" y="1767019"/>
                      <a:pt x="58563" y="1764064"/>
                      <a:pt x="86377" y="1764064"/>
                    </a:cubicBezTo>
                    <a:cubicBezTo>
                      <a:pt x="538362" y="1764238"/>
                      <a:pt x="990347" y="1764238"/>
                      <a:pt x="1442332" y="1764238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任意多边形: 形状 127"/>
              <p:cNvSpPr/>
              <p:nvPr>
                <p:custDataLst>
                  <p:tags r:id="rId4"/>
                </p:custDataLst>
              </p:nvPr>
            </p:nvSpPr>
            <p:spPr>
              <a:xfrm>
                <a:off x="4715376" y="699803"/>
                <a:ext cx="2848260" cy="1793502"/>
              </a:xfrm>
              <a:custGeom>
                <a:avLst/>
                <a:gdLst>
                  <a:gd name="connsiteX0" fmla="*/ 2790642 w 2848260"/>
                  <a:gd name="connsiteY0" fmla="*/ 77 h 1793502"/>
                  <a:gd name="connsiteX1" fmla="*/ 2834450 w 2848260"/>
                  <a:gd name="connsiteY1" fmla="*/ 77 h 1793502"/>
                  <a:gd name="connsiteX2" fmla="*/ 2848183 w 2848260"/>
                  <a:gd name="connsiteY2" fmla="*/ 14158 h 1793502"/>
                  <a:gd name="connsiteX3" fmla="*/ 2848183 w 2848260"/>
                  <a:gd name="connsiteY3" fmla="*/ 24589 h 1793502"/>
                  <a:gd name="connsiteX4" fmla="*/ 2848183 w 2848260"/>
                  <a:gd name="connsiteY4" fmla="*/ 1768207 h 1793502"/>
                  <a:gd name="connsiteX5" fmla="*/ 2822803 w 2848260"/>
                  <a:gd name="connsiteY5" fmla="*/ 1793414 h 1793502"/>
                  <a:gd name="connsiteX6" fmla="*/ 27450 w 2848260"/>
                  <a:gd name="connsiteY6" fmla="*/ 1793414 h 1793502"/>
                  <a:gd name="connsiteX7" fmla="*/ 853 w 2848260"/>
                  <a:gd name="connsiteY7" fmla="*/ 1766990 h 1793502"/>
                  <a:gd name="connsiteX8" fmla="*/ 157 w 2848260"/>
                  <a:gd name="connsiteY8" fmla="*/ 1730484 h 1793502"/>
                  <a:gd name="connsiteX9" fmla="*/ 7285 w 2848260"/>
                  <a:gd name="connsiteY9" fmla="*/ 1722313 h 1793502"/>
                  <a:gd name="connsiteX10" fmla="*/ 22930 w 2848260"/>
                  <a:gd name="connsiteY10" fmla="*/ 1722139 h 1793502"/>
                  <a:gd name="connsiteX11" fmla="*/ 2760915 w 2848260"/>
                  <a:gd name="connsiteY11" fmla="*/ 1722139 h 1793502"/>
                  <a:gd name="connsiteX12" fmla="*/ 2789425 w 2848260"/>
                  <a:gd name="connsiteY12" fmla="*/ 1693456 h 1793502"/>
                  <a:gd name="connsiteX13" fmla="*/ 2789599 w 2848260"/>
                  <a:gd name="connsiteY13" fmla="*/ 19374 h 1793502"/>
                  <a:gd name="connsiteX14" fmla="*/ 2790642 w 2848260"/>
                  <a:gd name="connsiteY14" fmla="*/ 77 h 1793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8260" h="1793502">
                    <a:moveTo>
                      <a:pt x="2790642" y="77"/>
                    </a:moveTo>
                    <a:cubicBezTo>
                      <a:pt x="2805592" y="77"/>
                      <a:pt x="2820021" y="-97"/>
                      <a:pt x="2834450" y="77"/>
                    </a:cubicBezTo>
                    <a:cubicBezTo>
                      <a:pt x="2847488" y="251"/>
                      <a:pt x="2847662" y="773"/>
                      <a:pt x="2848183" y="14158"/>
                    </a:cubicBezTo>
                    <a:cubicBezTo>
                      <a:pt x="2848357" y="17635"/>
                      <a:pt x="2848183" y="21112"/>
                      <a:pt x="2848183" y="24589"/>
                    </a:cubicBezTo>
                    <a:cubicBezTo>
                      <a:pt x="2848183" y="605737"/>
                      <a:pt x="2848183" y="1186885"/>
                      <a:pt x="2848183" y="1768207"/>
                    </a:cubicBezTo>
                    <a:cubicBezTo>
                      <a:pt x="2848183" y="1796369"/>
                      <a:pt x="2849748" y="1793414"/>
                      <a:pt x="2822803" y="1793414"/>
                    </a:cubicBezTo>
                    <a:cubicBezTo>
                      <a:pt x="1891018" y="1793414"/>
                      <a:pt x="959234" y="1793414"/>
                      <a:pt x="27450" y="1793414"/>
                    </a:cubicBezTo>
                    <a:cubicBezTo>
                      <a:pt x="853" y="1793414"/>
                      <a:pt x="505" y="1795848"/>
                      <a:pt x="853" y="1766990"/>
                    </a:cubicBezTo>
                    <a:cubicBezTo>
                      <a:pt x="1027" y="1754821"/>
                      <a:pt x="1548" y="1742479"/>
                      <a:pt x="157" y="1730484"/>
                    </a:cubicBezTo>
                    <a:cubicBezTo>
                      <a:pt x="-712" y="1723530"/>
                      <a:pt x="2070" y="1722487"/>
                      <a:pt x="7285" y="1722313"/>
                    </a:cubicBezTo>
                    <a:cubicBezTo>
                      <a:pt x="12500" y="1722139"/>
                      <a:pt x="17715" y="1722139"/>
                      <a:pt x="22930" y="1722139"/>
                    </a:cubicBezTo>
                    <a:cubicBezTo>
                      <a:pt x="935592" y="1722139"/>
                      <a:pt x="1848254" y="1722139"/>
                      <a:pt x="2760915" y="1722139"/>
                    </a:cubicBezTo>
                    <a:cubicBezTo>
                      <a:pt x="2793597" y="1722139"/>
                      <a:pt x="2789425" y="1726138"/>
                      <a:pt x="2789425" y="1693456"/>
                    </a:cubicBezTo>
                    <a:cubicBezTo>
                      <a:pt x="2789425" y="1135428"/>
                      <a:pt x="2789425" y="577401"/>
                      <a:pt x="2789599" y="19374"/>
                    </a:cubicBezTo>
                    <a:cubicBezTo>
                      <a:pt x="2789599" y="12768"/>
                      <a:pt x="2788034" y="5640"/>
                      <a:pt x="2790642" y="77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: 形状 128"/>
              <p:cNvSpPr/>
              <p:nvPr>
                <p:custDataLst>
                  <p:tags r:id="rId5"/>
                </p:custDataLst>
              </p:nvPr>
            </p:nvSpPr>
            <p:spPr>
              <a:xfrm>
                <a:off x="4527265" y="462757"/>
                <a:ext cx="2848225" cy="1792021"/>
              </a:xfrm>
              <a:custGeom>
                <a:avLst/>
                <a:gdLst>
                  <a:gd name="connsiteX0" fmla="*/ 0 w 2848225"/>
                  <a:gd name="connsiteY0" fmla="*/ 1722589 h 1792021"/>
                  <a:gd name="connsiteX1" fmla="*/ 22078 w 2848225"/>
                  <a:gd name="connsiteY1" fmla="*/ 1722589 h 1792021"/>
                  <a:gd name="connsiteX2" fmla="*/ 2765104 w 2848225"/>
                  <a:gd name="connsiteY2" fmla="*/ 1722589 h 1792021"/>
                  <a:gd name="connsiteX3" fmla="*/ 2789789 w 2848225"/>
                  <a:gd name="connsiteY3" fmla="*/ 1697556 h 1792021"/>
                  <a:gd name="connsiteX4" fmla="*/ 2789789 w 2848225"/>
                  <a:gd name="connsiteY4" fmla="*/ 23648 h 1792021"/>
                  <a:gd name="connsiteX5" fmla="*/ 2789789 w 2848225"/>
                  <a:gd name="connsiteY5" fmla="*/ 5 h 1792021"/>
                  <a:gd name="connsiteX6" fmla="*/ 2837074 w 2848225"/>
                  <a:gd name="connsiteY6" fmla="*/ 5 h 1792021"/>
                  <a:gd name="connsiteX7" fmla="*/ 2848200 w 2848225"/>
                  <a:gd name="connsiteY7" fmla="*/ 11653 h 1792021"/>
                  <a:gd name="connsiteX8" fmla="*/ 2848200 w 2848225"/>
                  <a:gd name="connsiteY8" fmla="*/ 23822 h 1792021"/>
                  <a:gd name="connsiteX9" fmla="*/ 2848200 w 2848225"/>
                  <a:gd name="connsiteY9" fmla="*/ 1767266 h 1792021"/>
                  <a:gd name="connsiteX10" fmla="*/ 2823862 w 2848225"/>
                  <a:gd name="connsiteY10" fmla="*/ 1791778 h 1792021"/>
                  <a:gd name="connsiteX11" fmla="*/ 25207 w 2848225"/>
                  <a:gd name="connsiteY11" fmla="*/ 1791778 h 1792021"/>
                  <a:gd name="connsiteX12" fmla="*/ 1565 w 2848225"/>
                  <a:gd name="connsiteY12" fmla="*/ 1768135 h 1792021"/>
                  <a:gd name="connsiteX13" fmla="*/ 0 w 2848225"/>
                  <a:gd name="connsiteY13" fmla="*/ 1722589 h 179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48225" h="1792021">
                    <a:moveTo>
                      <a:pt x="0" y="1722589"/>
                    </a:moveTo>
                    <a:cubicBezTo>
                      <a:pt x="8344" y="1722589"/>
                      <a:pt x="15124" y="1722589"/>
                      <a:pt x="22078" y="1722589"/>
                    </a:cubicBezTo>
                    <a:cubicBezTo>
                      <a:pt x="936478" y="1722589"/>
                      <a:pt x="1850704" y="1722589"/>
                      <a:pt x="2765104" y="1722589"/>
                    </a:cubicBezTo>
                    <a:cubicBezTo>
                      <a:pt x="2793440" y="1722589"/>
                      <a:pt x="2789789" y="1726240"/>
                      <a:pt x="2789789" y="1697556"/>
                    </a:cubicBezTo>
                    <a:cubicBezTo>
                      <a:pt x="2789789" y="1139529"/>
                      <a:pt x="2789789" y="581501"/>
                      <a:pt x="2789789" y="23648"/>
                    </a:cubicBezTo>
                    <a:cubicBezTo>
                      <a:pt x="2789789" y="16173"/>
                      <a:pt x="2789789" y="8697"/>
                      <a:pt x="2789789" y="5"/>
                    </a:cubicBezTo>
                    <a:cubicBezTo>
                      <a:pt x="2806130" y="5"/>
                      <a:pt x="2821602" y="179"/>
                      <a:pt x="2837074" y="5"/>
                    </a:cubicBezTo>
                    <a:cubicBezTo>
                      <a:pt x="2845418" y="-168"/>
                      <a:pt x="2848547" y="3830"/>
                      <a:pt x="2848200" y="11653"/>
                    </a:cubicBezTo>
                    <a:cubicBezTo>
                      <a:pt x="2848026" y="15651"/>
                      <a:pt x="2848200" y="19823"/>
                      <a:pt x="2848200" y="23822"/>
                    </a:cubicBezTo>
                    <a:cubicBezTo>
                      <a:pt x="2848200" y="604970"/>
                      <a:pt x="2848200" y="1186118"/>
                      <a:pt x="2848200" y="1767266"/>
                    </a:cubicBezTo>
                    <a:cubicBezTo>
                      <a:pt x="2848200" y="1794907"/>
                      <a:pt x="2849243" y="1791778"/>
                      <a:pt x="2823862" y="1791778"/>
                    </a:cubicBezTo>
                    <a:cubicBezTo>
                      <a:pt x="1891035" y="1791778"/>
                      <a:pt x="958034" y="1791778"/>
                      <a:pt x="25207" y="1791778"/>
                    </a:cubicBezTo>
                    <a:cubicBezTo>
                      <a:pt x="3303" y="1791778"/>
                      <a:pt x="1391" y="1796124"/>
                      <a:pt x="1565" y="1768135"/>
                    </a:cubicBezTo>
                    <a:cubicBezTo>
                      <a:pt x="1738" y="1753359"/>
                      <a:pt x="2781" y="1738930"/>
                      <a:pt x="0" y="172258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任意多边形: 形状 129"/>
              <p:cNvSpPr/>
              <p:nvPr>
                <p:custDataLst>
                  <p:tags r:id="rId6"/>
                </p:custDataLst>
              </p:nvPr>
            </p:nvSpPr>
            <p:spPr>
              <a:xfrm>
                <a:off x="4887732" y="921971"/>
                <a:ext cx="2846268" cy="1791415"/>
              </a:xfrm>
              <a:custGeom>
                <a:avLst/>
                <a:gdLst>
                  <a:gd name="connsiteX0" fmla="*/ 2788998 w 2846268"/>
                  <a:gd name="connsiteY0" fmla="*/ 77 h 1791415"/>
                  <a:gd name="connsiteX1" fmla="*/ 2832284 w 2846268"/>
                  <a:gd name="connsiteY1" fmla="*/ 77 h 1791415"/>
                  <a:gd name="connsiteX2" fmla="*/ 2846191 w 2846268"/>
                  <a:gd name="connsiteY2" fmla="*/ 13811 h 1791415"/>
                  <a:gd name="connsiteX3" fmla="*/ 2846191 w 2846268"/>
                  <a:gd name="connsiteY3" fmla="*/ 25979 h 1791415"/>
                  <a:gd name="connsiteX4" fmla="*/ 2846191 w 2846268"/>
                  <a:gd name="connsiteY4" fmla="*/ 1765947 h 1791415"/>
                  <a:gd name="connsiteX5" fmla="*/ 2821158 w 2846268"/>
                  <a:gd name="connsiteY5" fmla="*/ 1791328 h 1791415"/>
                  <a:gd name="connsiteX6" fmla="*/ 22503 w 2846268"/>
                  <a:gd name="connsiteY6" fmla="*/ 1791328 h 1791415"/>
                  <a:gd name="connsiteX7" fmla="*/ 15549 w 2846268"/>
                  <a:gd name="connsiteY7" fmla="*/ 1791328 h 1791415"/>
                  <a:gd name="connsiteX8" fmla="*/ 77 w 2846268"/>
                  <a:gd name="connsiteY8" fmla="*/ 1775508 h 1791415"/>
                  <a:gd name="connsiteX9" fmla="*/ 77 w 2846268"/>
                  <a:gd name="connsiteY9" fmla="*/ 1722487 h 1791415"/>
                  <a:gd name="connsiteX10" fmla="*/ 17635 w 2846268"/>
                  <a:gd name="connsiteY10" fmla="*/ 1722487 h 1791415"/>
                  <a:gd name="connsiteX11" fmla="*/ 2762400 w 2846268"/>
                  <a:gd name="connsiteY11" fmla="*/ 1722487 h 1791415"/>
                  <a:gd name="connsiteX12" fmla="*/ 2788302 w 2846268"/>
                  <a:gd name="connsiteY12" fmla="*/ 1696759 h 1791415"/>
                  <a:gd name="connsiteX13" fmla="*/ 2788476 w 2846268"/>
                  <a:gd name="connsiteY13" fmla="*/ 17635 h 1791415"/>
                  <a:gd name="connsiteX14" fmla="*/ 2788998 w 2846268"/>
                  <a:gd name="connsiteY14" fmla="*/ 77 h 1791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46268" h="1791415">
                    <a:moveTo>
                      <a:pt x="2788998" y="77"/>
                    </a:moveTo>
                    <a:cubicBezTo>
                      <a:pt x="2803948" y="77"/>
                      <a:pt x="2818203" y="-97"/>
                      <a:pt x="2832284" y="77"/>
                    </a:cubicBezTo>
                    <a:cubicBezTo>
                      <a:pt x="2845669" y="251"/>
                      <a:pt x="2845843" y="599"/>
                      <a:pt x="2846191" y="13811"/>
                    </a:cubicBezTo>
                    <a:cubicBezTo>
                      <a:pt x="2846365" y="17809"/>
                      <a:pt x="2846191" y="21981"/>
                      <a:pt x="2846191" y="25979"/>
                    </a:cubicBezTo>
                    <a:cubicBezTo>
                      <a:pt x="2846191" y="605911"/>
                      <a:pt x="2846191" y="1186016"/>
                      <a:pt x="2846191" y="1765947"/>
                    </a:cubicBezTo>
                    <a:cubicBezTo>
                      <a:pt x="2846191" y="1794283"/>
                      <a:pt x="2848277" y="1791328"/>
                      <a:pt x="2821158" y="1791328"/>
                    </a:cubicBezTo>
                    <a:cubicBezTo>
                      <a:pt x="1888331" y="1791328"/>
                      <a:pt x="955330" y="1791328"/>
                      <a:pt x="22503" y="1791328"/>
                    </a:cubicBezTo>
                    <a:cubicBezTo>
                      <a:pt x="20243" y="1791328"/>
                      <a:pt x="17809" y="1791328"/>
                      <a:pt x="15549" y="1791328"/>
                    </a:cubicBezTo>
                    <a:cubicBezTo>
                      <a:pt x="773" y="1790980"/>
                      <a:pt x="251" y="1790632"/>
                      <a:pt x="77" y="1775508"/>
                    </a:cubicBezTo>
                    <a:cubicBezTo>
                      <a:pt x="-97" y="1758298"/>
                      <a:pt x="77" y="1741262"/>
                      <a:pt x="77" y="1722487"/>
                    </a:cubicBezTo>
                    <a:cubicBezTo>
                      <a:pt x="5292" y="1722487"/>
                      <a:pt x="11377" y="1722487"/>
                      <a:pt x="17635" y="1722487"/>
                    </a:cubicBezTo>
                    <a:cubicBezTo>
                      <a:pt x="932557" y="1722487"/>
                      <a:pt x="1847478" y="1722487"/>
                      <a:pt x="2762400" y="1722487"/>
                    </a:cubicBezTo>
                    <a:cubicBezTo>
                      <a:pt x="2791779" y="1722487"/>
                      <a:pt x="2788302" y="1726485"/>
                      <a:pt x="2788302" y="1696759"/>
                    </a:cubicBezTo>
                    <a:cubicBezTo>
                      <a:pt x="2788302" y="1136993"/>
                      <a:pt x="2788302" y="577227"/>
                      <a:pt x="2788476" y="17635"/>
                    </a:cubicBezTo>
                    <a:cubicBezTo>
                      <a:pt x="2788302" y="11203"/>
                      <a:pt x="2786911" y="4771"/>
                      <a:pt x="2788998" y="77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: 形状 130"/>
              <p:cNvSpPr/>
              <p:nvPr>
                <p:custDataLst>
                  <p:tags r:id="rId7"/>
                </p:custDataLst>
              </p:nvPr>
            </p:nvSpPr>
            <p:spPr>
              <a:xfrm>
                <a:off x="4369015" y="222863"/>
                <a:ext cx="2847385" cy="1791837"/>
              </a:xfrm>
              <a:custGeom>
                <a:avLst/>
                <a:gdLst>
                  <a:gd name="connsiteX0" fmla="*/ 1424677 w 2847385"/>
                  <a:gd name="connsiteY0" fmla="*/ 1791598 h 1791837"/>
                  <a:gd name="connsiteX1" fmla="*/ 25436 w 2847385"/>
                  <a:gd name="connsiteY1" fmla="*/ 1791598 h 1791837"/>
                  <a:gd name="connsiteX2" fmla="*/ 55 w 2847385"/>
                  <a:gd name="connsiteY2" fmla="*/ 1765870 h 1791837"/>
                  <a:gd name="connsiteX3" fmla="*/ 55 w 2847385"/>
                  <a:gd name="connsiteY3" fmla="*/ 1731102 h 1791837"/>
                  <a:gd name="connsiteX4" fmla="*/ 9269 w 2847385"/>
                  <a:gd name="connsiteY4" fmla="*/ 1722236 h 1791837"/>
                  <a:gd name="connsiteX5" fmla="*/ 26653 w 2847385"/>
                  <a:gd name="connsiteY5" fmla="*/ 1722236 h 1791837"/>
                  <a:gd name="connsiteX6" fmla="*/ 2762726 w 2847385"/>
                  <a:gd name="connsiteY6" fmla="*/ 1722236 h 1791837"/>
                  <a:gd name="connsiteX7" fmla="*/ 2790366 w 2847385"/>
                  <a:gd name="connsiteY7" fmla="*/ 1693900 h 1791837"/>
                  <a:gd name="connsiteX8" fmla="*/ 2790366 w 2847385"/>
                  <a:gd name="connsiteY8" fmla="*/ 25207 h 1791837"/>
                  <a:gd name="connsiteX9" fmla="*/ 2815921 w 2847385"/>
                  <a:gd name="connsiteY9" fmla="*/ 0 h 1791837"/>
                  <a:gd name="connsiteX10" fmla="*/ 2838520 w 2847385"/>
                  <a:gd name="connsiteY10" fmla="*/ 174 h 1791837"/>
                  <a:gd name="connsiteX11" fmla="*/ 2847212 w 2847385"/>
                  <a:gd name="connsiteY11" fmla="*/ 8692 h 1791837"/>
                  <a:gd name="connsiteX12" fmla="*/ 2847386 w 2847385"/>
                  <a:gd name="connsiteY12" fmla="*/ 20861 h 1791837"/>
                  <a:gd name="connsiteX13" fmla="*/ 2847386 w 2847385"/>
                  <a:gd name="connsiteY13" fmla="*/ 1771259 h 1791837"/>
                  <a:gd name="connsiteX14" fmla="*/ 2847386 w 2847385"/>
                  <a:gd name="connsiteY14" fmla="*/ 1778212 h 1791837"/>
                  <a:gd name="connsiteX15" fmla="*/ 2834695 w 2847385"/>
                  <a:gd name="connsiteY15" fmla="*/ 1791598 h 1791837"/>
                  <a:gd name="connsiteX16" fmla="*/ 2822527 w 2847385"/>
                  <a:gd name="connsiteY16" fmla="*/ 1791598 h 1791837"/>
                  <a:gd name="connsiteX17" fmla="*/ 1424677 w 2847385"/>
                  <a:gd name="connsiteY17" fmla="*/ 1791598 h 179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47385" h="1791837">
                    <a:moveTo>
                      <a:pt x="1424677" y="1791598"/>
                    </a:moveTo>
                    <a:cubicBezTo>
                      <a:pt x="958263" y="1791598"/>
                      <a:pt x="491849" y="1791598"/>
                      <a:pt x="25436" y="1791598"/>
                    </a:cubicBezTo>
                    <a:cubicBezTo>
                      <a:pt x="2315" y="1791598"/>
                      <a:pt x="-466" y="1796118"/>
                      <a:pt x="55" y="1765870"/>
                    </a:cubicBezTo>
                    <a:cubicBezTo>
                      <a:pt x="229" y="1754223"/>
                      <a:pt x="577" y="1742749"/>
                      <a:pt x="55" y="1731102"/>
                    </a:cubicBezTo>
                    <a:cubicBezTo>
                      <a:pt x="-292" y="1723801"/>
                      <a:pt x="2837" y="1722062"/>
                      <a:pt x="9269" y="1722236"/>
                    </a:cubicBezTo>
                    <a:cubicBezTo>
                      <a:pt x="15005" y="1722410"/>
                      <a:pt x="20916" y="1722236"/>
                      <a:pt x="26653" y="1722236"/>
                    </a:cubicBezTo>
                    <a:cubicBezTo>
                      <a:pt x="938619" y="1722236"/>
                      <a:pt x="1850759" y="1722236"/>
                      <a:pt x="2762726" y="1722236"/>
                    </a:cubicBezTo>
                    <a:cubicBezTo>
                      <a:pt x="2791931" y="1722236"/>
                      <a:pt x="2790366" y="1726408"/>
                      <a:pt x="2790366" y="1693900"/>
                    </a:cubicBezTo>
                    <a:cubicBezTo>
                      <a:pt x="2790366" y="1137611"/>
                      <a:pt x="2790366" y="581322"/>
                      <a:pt x="2790366" y="25207"/>
                    </a:cubicBezTo>
                    <a:cubicBezTo>
                      <a:pt x="2790366" y="174"/>
                      <a:pt x="2785846" y="0"/>
                      <a:pt x="2815921" y="0"/>
                    </a:cubicBezTo>
                    <a:cubicBezTo>
                      <a:pt x="2823396" y="0"/>
                      <a:pt x="2831045" y="0"/>
                      <a:pt x="2838520" y="174"/>
                    </a:cubicBezTo>
                    <a:cubicBezTo>
                      <a:pt x="2844083" y="174"/>
                      <a:pt x="2847038" y="2955"/>
                      <a:pt x="2847212" y="8692"/>
                    </a:cubicBezTo>
                    <a:cubicBezTo>
                      <a:pt x="2847212" y="12690"/>
                      <a:pt x="2847386" y="16863"/>
                      <a:pt x="2847386" y="20861"/>
                    </a:cubicBezTo>
                    <a:cubicBezTo>
                      <a:pt x="2847386" y="604269"/>
                      <a:pt x="2847386" y="1187851"/>
                      <a:pt x="2847386" y="1771259"/>
                    </a:cubicBezTo>
                    <a:cubicBezTo>
                      <a:pt x="2847386" y="1773519"/>
                      <a:pt x="2847386" y="1775953"/>
                      <a:pt x="2847386" y="1778212"/>
                    </a:cubicBezTo>
                    <a:cubicBezTo>
                      <a:pt x="2846864" y="1790381"/>
                      <a:pt x="2846343" y="1791077"/>
                      <a:pt x="2834695" y="1791598"/>
                    </a:cubicBezTo>
                    <a:cubicBezTo>
                      <a:pt x="2830697" y="1791772"/>
                      <a:pt x="2826525" y="1791598"/>
                      <a:pt x="2822527" y="1791598"/>
                    </a:cubicBezTo>
                    <a:cubicBezTo>
                      <a:pt x="2356287" y="1791598"/>
                      <a:pt x="1890569" y="1791598"/>
                      <a:pt x="1424677" y="1791598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: 形状 131"/>
              <p:cNvSpPr/>
              <p:nvPr>
                <p:custDataLst>
                  <p:tags r:id="rId8"/>
                </p:custDataLst>
              </p:nvPr>
            </p:nvSpPr>
            <p:spPr>
              <a:xfrm>
                <a:off x="4368548" y="220777"/>
                <a:ext cx="2503829" cy="1394034"/>
              </a:xfrm>
              <a:custGeom>
                <a:avLst/>
                <a:gdLst>
                  <a:gd name="connsiteX0" fmla="*/ 0 w 2503829"/>
                  <a:gd name="connsiteY0" fmla="*/ 1069292 h 1394034"/>
                  <a:gd name="connsiteX1" fmla="*/ 1043 w 2503829"/>
                  <a:gd name="connsiteY1" fmla="*/ 1043216 h 1394034"/>
                  <a:gd name="connsiteX2" fmla="*/ 1043 w 2503829"/>
                  <a:gd name="connsiteY2" fmla="*/ 344378 h 1394034"/>
                  <a:gd name="connsiteX3" fmla="*/ 1043 w 2503829"/>
                  <a:gd name="connsiteY3" fmla="*/ 333947 h 1394034"/>
                  <a:gd name="connsiteX4" fmla="*/ 12690 w 2503829"/>
                  <a:gd name="connsiteY4" fmla="*/ 316911 h 1394034"/>
                  <a:gd name="connsiteX5" fmla="*/ 164279 w 2503829"/>
                  <a:gd name="connsiteY5" fmla="*/ 224254 h 1394034"/>
                  <a:gd name="connsiteX6" fmla="*/ 264063 w 2503829"/>
                  <a:gd name="connsiteY6" fmla="*/ 40505 h 1394034"/>
                  <a:gd name="connsiteX7" fmla="*/ 271712 w 2503829"/>
                  <a:gd name="connsiteY7" fmla="*/ 8518 h 1394034"/>
                  <a:gd name="connsiteX8" fmla="*/ 274320 w 2503829"/>
                  <a:gd name="connsiteY8" fmla="*/ 695 h 1394034"/>
                  <a:gd name="connsiteX9" fmla="*/ 2229328 w 2503829"/>
                  <a:gd name="connsiteY9" fmla="*/ 0 h 1394034"/>
                  <a:gd name="connsiteX10" fmla="*/ 2244974 w 2503829"/>
                  <a:gd name="connsiteY10" fmla="*/ 59975 h 1394034"/>
                  <a:gd name="connsiteX11" fmla="*/ 2426289 w 2503829"/>
                  <a:gd name="connsiteY11" fmla="*/ 291530 h 1394034"/>
                  <a:gd name="connsiteX12" fmla="*/ 2485395 w 2503829"/>
                  <a:gd name="connsiteY12" fmla="*/ 315520 h 1394034"/>
                  <a:gd name="connsiteX13" fmla="*/ 2498433 w 2503829"/>
                  <a:gd name="connsiteY13" fmla="*/ 320040 h 1394034"/>
                  <a:gd name="connsiteX14" fmla="*/ 2503301 w 2503829"/>
                  <a:gd name="connsiteY14" fmla="*/ 328210 h 1394034"/>
                  <a:gd name="connsiteX15" fmla="*/ 2502779 w 2503829"/>
                  <a:gd name="connsiteY15" fmla="*/ 352374 h 1394034"/>
                  <a:gd name="connsiteX16" fmla="*/ 2502953 w 2503829"/>
                  <a:gd name="connsiteY16" fmla="*/ 1058166 h 1394034"/>
                  <a:gd name="connsiteX17" fmla="*/ 2492175 w 2503829"/>
                  <a:gd name="connsiteY17" fmla="*/ 1073812 h 1394034"/>
                  <a:gd name="connsiteX18" fmla="*/ 2438806 w 2503829"/>
                  <a:gd name="connsiteY18" fmla="*/ 1093282 h 1394034"/>
                  <a:gd name="connsiteX19" fmla="*/ 2330677 w 2503829"/>
                  <a:gd name="connsiteY19" fmla="*/ 1176030 h 1394034"/>
                  <a:gd name="connsiteX20" fmla="*/ 2236456 w 2503829"/>
                  <a:gd name="connsiteY20" fmla="*/ 1359257 h 1394034"/>
                  <a:gd name="connsiteX21" fmla="*/ 2231588 w 2503829"/>
                  <a:gd name="connsiteY21" fmla="*/ 1384638 h 1394034"/>
                  <a:gd name="connsiteX22" fmla="*/ 2219593 w 2503829"/>
                  <a:gd name="connsiteY22" fmla="*/ 1394026 h 1394034"/>
                  <a:gd name="connsiteX23" fmla="*/ 2207424 w 2503829"/>
                  <a:gd name="connsiteY23" fmla="*/ 1394026 h 1394034"/>
                  <a:gd name="connsiteX24" fmla="*/ 298832 w 2503829"/>
                  <a:gd name="connsiteY24" fmla="*/ 1394026 h 1394034"/>
                  <a:gd name="connsiteX25" fmla="*/ 268236 w 2503829"/>
                  <a:gd name="connsiteY25" fmla="*/ 1367254 h 1394034"/>
                  <a:gd name="connsiteX26" fmla="*/ 232424 w 2503829"/>
                  <a:gd name="connsiteY26" fmla="*/ 1264688 h 1394034"/>
                  <a:gd name="connsiteX27" fmla="*/ 83096 w 2503829"/>
                  <a:gd name="connsiteY27" fmla="*/ 1102669 h 1394034"/>
                  <a:gd name="connsiteX28" fmla="*/ 8170 w 2503829"/>
                  <a:gd name="connsiteY28" fmla="*/ 1072247 h 1394034"/>
                  <a:gd name="connsiteX29" fmla="*/ 0 w 2503829"/>
                  <a:gd name="connsiteY29" fmla="*/ 1069292 h 1394034"/>
                  <a:gd name="connsiteX30" fmla="*/ 1250086 w 2503829"/>
                  <a:gd name="connsiteY30" fmla="*/ 1318405 h 1394034"/>
                  <a:gd name="connsiteX31" fmla="*/ 1250086 w 2503829"/>
                  <a:gd name="connsiteY31" fmla="*/ 1318405 h 1394034"/>
                  <a:gd name="connsiteX32" fmla="*/ 2171439 w 2503829"/>
                  <a:gd name="connsiteY32" fmla="*/ 1318753 h 1394034"/>
                  <a:gd name="connsiteX33" fmla="*/ 2185694 w 2503829"/>
                  <a:gd name="connsiteY33" fmla="*/ 1307627 h 1394034"/>
                  <a:gd name="connsiteX34" fmla="*/ 2206729 w 2503829"/>
                  <a:gd name="connsiteY34" fmla="*/ 1250955 h 1394034"/>
                  <a:gd name="connsiteX35" fmla="*/ 2283914 w 2503829"/>
                  <a:gd name="connsiteY35" fmla="*/ 1126311 h 1394034"/>
                  <a:gd name="connsiteX36" fmla="*/ 2430809 w 2503829"/>
                  <a:gd name="connsiteY36" fmla="*/ 1018704 h 1394034"/>
                  <a:gd name="connsiteX37" fmla="*/ 2444716 w 2503829"/>
                  <a:gd name="connsiteY37" fmla="*/ 998539 h 1394034"/>
                  <a:gd name="connsiteX38" fmla="*/ 2444716 w 2503829"/>
                  <a:gd name="connsiteY38" fmla="*/ 393574 h 1394034"/>
                  <a:gd name="connsiteX39" fmla="*/ 2428723 w 2503829"/>
                  <a:gd name="connsiteY39" fmla="*/ 370628 h 1394034"/>
                  <a:gd name="connsiteX40" fmla="*/ 2331720 w 2503829"/>
                  <a:gd name="connsiteY40" fmla="*/ 310826 h 1394034"/>
                  <a:gd name="connsiteX41" fmla="*/ 2187085 w 2503829"/>
                  <a:gd name="connsiteY41" fmla="*/ 88485 h 1394034"/>
                  <a:gd name="connsiteX42" fmla="*/ 2163617 w 2503829"/>
                  <a:gd name="connsiteY42" fmla="*/ 70927 h 1394034"/>
                  <a:gd name="connsiteX43" fmla="*/ 2160140 w 2503829"/>
                  <a:gd name="connsiteY43" fmla="*/ 70927 h 1394034"/>
                  <a:gd name="connsiteX44" fmla="*/ 343508 w 2503829"/>
                  <a:gd name="connsiteY44" fmla="*/ 70927 h 1394034"/>
                  <a:gd name="connsiteX45" fmla="*/ 329601 w 2503829"/>
                  <a:gd name="connsiteY45" fmla="*/ 70927 h 1394034"/>
                  <a:gd name="connsiteX46" fmla="*/ 320388 w 2503829"/>
                  <a:gd name="connsiteY46" fmla="*/ 77359 h 1394034"/>
                  <a:gd name="connsiteX47" fmla="*/ 315520 w 2503829"/>
                  <a:gd name="connsiteY47" fmla="*/ 90397 h 1394034"/>
                  <a:gd name="connsiteX48" fmla="*/ 166365 w 2503829"/>
                  <a:gd name="connsiteY48" fmla="*/ 315346 h 1394034"/>
                  <a:gd name="connsiteX49" fmla="*/ 74925 w 2503829"/>
                  <a:gd name="connsiteY49" fmla="*/ 370975 h 1394034"/>
                  <a:gd name="connsiteX50" fmla="*/ 58932 w 2503829"/>
                  <a:gd name="connsiteY50" fmla="*/ 395661 h 1394034"/>
                  <a:gd name="connsiteX51" fmla="*/ 59280 w 2503829"/>
                  <a:gd name="connsiteY51" fmla="*/ 466935 h 1394034"/>
                  <a:gd name="connsiteX52" fmla="*/ 59106 w 2503829"/>
                  <a:gd name="connsiteY52" fmla="*/ 995410 h 1394034"/>
                  <a:gd name="connsiteX53" fmla="*/ 75099 w 2503829"/>
                  <a:gd name="connsiteY53" fmla="*/ 1019747 h 1394034"/>
                  <a:gd name="connsiteX54" fmla="*/ 115430 w 2503829"/>
                  <a:gd name="connsiteY54" fmla="*/ 1039391 h 1394034"/>
                  <a:gd name="connsiteX55" fmla="*/ 284403 w 2503829"/>
                  <a:gd name="connsiteY55" fmla="*/ 1223488 h 1394034"/>
                  <a:gd name="connsiteX56" fmla="*/ 316911 w 2503829"/>
                  <a:gd name="connsiteY56" fmla="*/ 1305367 h 1394034"/>
                  <a:gd name="connsiteX57" fmla="*/ 335859 w 2503829"/>
                  <a:gd name="connsiteY57" fmla="*/ 1318405 h 1394034"/>
                  <a:gd name="connsiteX58" fmla="*/ 351505 w 2503829"/>
                  <a:gd name="connsiteY58" fmla="*/ 1318405 h 1394034"/>
                  <a:gd name="connsiteX59" fmla="*/ 1250086 w 2503829"/>
                  <a:gd name="connsiteY59" fmla="*/ 1318405 h 13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503829" h="1394034">
                    <a:moveTo>
                      <a:pt x="0" y="1069292"/>
                    </a:moveTo>
                    <a:cubicBezTo>
                      <a:pt x="2260" y="1060252"/>
                      <a:pt x="1043" y="1051734"/>
                      <a:pt x="1043" y="1043216"/>
                    </a:cubicBezTo>
                    <a:cubicBezTo>
                      <a:pt x="1043" y="810270"/>
                      <a:pt x="1043" y="577324"/>
                      <a:pt x="1043" y="344378"/>
                    </a:cubicBezTo>
                    <a:cubicBezTo>
                      <a:pt x="1043" y="340901"/>
                      <a:pt x="1217" y="337424"/>
                      <a:pt x="1043" y="333947"/>
                    </a:cubicBezTo>
                    <a:cubicBezTo>
                      <a:pt x="522" y="321257"/>
                      <a:pt x="869" y="320040"/>
                      <a:pt x="12690" y="316911"/>
                    </a:cubicBezTo>
                    <a:cubicBezTo>
                      <a:pt x="72491" y="301091"/>
                      <a:pt x="122036" y="268583"/>
                      <a:pt x="164279" y="224254"/>
                    </a:cubicBezTo>
                    <a:cubicBezTo>
                      <a:pt x="213997" y="172102"/>
                      <a:pt x="246158" y="110215"/>
                      <a:pt x="264063" y="40505"/>
                    </a:cubicBezTo>
                    <a:cubicBezTo>
                      <a:pt x="266845" y="29901"/>
                      <a:pt x="267540" y="18775"/>
                      <a:pt x="271712" y="8518"/>
                    </a:cubicBezTo>
                    <a:cubicBezTo>
                      <a:pt x="272755" y="5911"/>
                      <a:pt x="273451" y="3303"/>
                      <a:pt x="274320" y="695"/>
                    </a:cubicBezTo>
                    <a:cubicBezTo>
                      <a:pt x="289618" y="2955"/>
                      <a:pt x="2218724" y="2260"/>
                      <a:pt x="2229328" y="0"/>
                    </a:cubicBezTo>
                    <a:cubicBezTo>
                      <a:pt x="2235587" y="19644"/>
                      <a:pt x="2238716" y="40157"/>
                      <a:pt x="2244974" y="59975"/>
                    </a:cubicBezTo>
                    <a:cubicBezTo>
                      <a:pt x="2276091" y="160281"/>
                      <a:pt x="2334154" y="239204"/>
                      <a:pt x="2426289" y="291530"/>
                    </a:cubicBezTo>
                    <a:cubicBezTo>
                      <a:pt x="2444890" y="302134"/>
                      <a:pt x="2465056" y="309088"/>
                      <a:pt x="2485395" y="315520"/>
                    </a:cubicBezTo>
                    <a:cubicBezTo>
                      <a:pt x="2489741" y="316911"/>
                      <a:pt x="2494087" y="318649"/>
                      <a:pt x="2498433" y="320040"/>
                    </a:cubicBezTo>
                    <a:cubicBezTo>
                      <a:pt x="2502257" y="321257"/>
                      <a:pt x="2505039" y="321952"/>
                      <a:pt x="2503301" y="328210"/>
                    </a:cubicBezTo>
                    <a:cubicBezTo>
                      <a:pt x="2501214" y="335686"/>
                      <a:pt x="2502779" y="344378"/>
                      <a:pt x="2502779" y="352374"/>
                    </a:cubicBezTo>
                    <a:cubicBezTo>
                      <a:pt x="2502779" y="587580"/>
                      <a:pt x="2502605" y="822786"/>
                      <a:pt x="2502953" y="1058166"/>
                    </a:cubicBezTo>
                    <a:cubicBezTo>
                      <a:pt x="2502953" y="1067206"/>
                      <a:pt x="2500693" y="1071726"/>
                      <a:pt x="2492175" y="1073812"/>
                    </a:cubicBezTo>
                    <a:cubicBezTo>
                      <a:pt x="2473748" y="1078505"/>
                      <a:pt x="2455842" y="1084937"/>
                      <a:pt x="2438806" y="1093282"/>
                    </a:cubicBezTo>
                    <a:cubicBezTo>
                      <a:pt x="2397258" y="1113795"/>
                      <a:pt x="2361447" y="1141435"/>
                      <a:pt x="2330677" y="1176030"/>
                    </a:cubicBezTo>
                    <a:cubicBezTo>
                      <a:pt x="2283566" y="1229051"/>
                      <a:pt x="2254361" y="1291112"/>
                      <a:pt x="2236456" y="1359257"/>
                    </a:cubicBezTo>
                    <a:cubicBezTo>
                      <a:pt x="2234196" y="1367602"/>
                      <a:pt x="2234022" y="1376294"/>
                      <a:pt x="2231588" y="1384638"/>
                    </a:cubicBezTo>
                    <a:cubicBezTo>
                      <a:pt x="2229502" y="1391765"/>
                      <a:pt x="2226199" y="1394199"/>
                      <a:pt x="2219593" y="1394026"/>
                    </a:cubicBezTo>
                    <a:cubicBezTo>
                      <a:pt x="2215595" y="1393852"/>
                      <a:pt x="2211423" y="1394026"/>
                      <a:pt x="2207424" y="1394026"/>
                    </a:cubicBezTo>
                    <a:cubicBezTo>
                      <a:pt x="1571169" y="1394026"/>
                      <a:pt x="935087" y="1394026"/>
                      <a:pt x="298832" y="1394026"/>
                    </a:cubicBezTo>
                    <a:cubicBezTo>
                      <a:pt x="272582" y="1394026"/>
                      <a:pt x="273625" y="1393852"/>
                      <a:pt x="268236" y="1367254"/>
                    </a:cubicBezTo>
                    <a:cubicBezTo>
                      <a:pt x="260934" y="1331617"/>
                      <a:pt x="248592" y="1297370"/>
                      <a:pt x="232424" y="1264688"/>
                    </a:cubicBezTo>
                    <a:cubicBezTo>
                      <a:pt x="198526" y="1196021"/>
                      <a:pt x="149676" y="1141262"/>
                      <a:pt x="83096" y="1102669"/>
                    </a:cubicBezTo>
                    <a:cubicBezTo>
                      <a:pt x="59627" y="1089110"/>
                      <a:pt x="34247" y="1079548"/>
                      <a:pt x="8170" y="1072247"/>
                    </a:cubicBezTo>
                    <a:cubicBezTo>
                      <a:pt x="5389" y="1071726"/>
                      <a:pt x="2955" y="1070335"/>
                      <a:pt x="0" y="1069292"/>
                    </a:cubicBezTo>
                    <a:close/>
                    <a:moveTo>
                      <a:pt x="1250086" y="1318405"/>
                    </a:moveTo>
                    <a:cubicBezTo>
                      <a:pt x="1250086" y="1318579"/>
                      <a:pt x="1250086" y="1318579"/>
                      <a:pt x="1250086" y="1318405"/>
                    </a:cubicBezTo>
                    <a:cubicBezTo>
                      <a:pt x="1557261" y="1318405"/>
                      <a:pt x="1864263" y="1318405"/>
                      <a:pt x="2171439" y="1318753"/>
                    </a:cubicBezTo>
                    <a:cubicBezTo>
                      <a:pt x="2181001" y="1318753"/>
                      <a:pt x="2183434" y="1314580"/>
                      <a:pt x="2185694" y="1307627"/>
                    </a:cubicBezTo>
                    <a:cubicBezTo>
                      <a:pt x="2191952" y="1288504"/>
                      <a:pt x="2198558" y="1269556"/>
                      <a:pt x="2206729" y="1250955"/>
                    </a:cubicBezTo>
                    <a:cubicBezTo>
                      <a:pt x="2226547" y="1205583"/>
                      <a:pt x="2251406" y="1163339"/>
                      <a:pt x="2283914" y="1126311"/>
                    </a:cubicBezTo>
                    <a:cubicBezTo>
                      <a:pt x="2324940" y="1080070"/>
                      <a:pt x="2373094" y="1042520"/>
                      <a:pt x="2430809" y="1018704"/>
                    </a:cubicBezTo>
                    <a:cubicBezTo>
                      <a:pt x="2440544" y="1014706"/>
                      <a:pt x="2444716" y="1009838"/>
                      <a:pt x="2444716" y="998539"/>
                    </a:cubicBezTo>
                    <a:cubicBezTo>
                      <a:pt x="2444369" y="796884"/>
                      <a:pt x="2444369" y="595229"/>
                      <a:pt x="2444716" y="393574"/>
                    </a:cubicBezTo>
                    <a:cubicBezTo>
                      <a:pt x="2444716" y="380884"/>
                      <a:pt x="2439675" y="375147"/>
                      <a:pt x="2428723" y="370628"/>
                    </a:cubicBezTo>
                    <a:cubicBezTo>
                      <a:pt x="2393086" y="356199"/>
                      <a:pt x="2360925" y="335860"/>
                      <a:pt x="2331720" y="310826"/>
                    </a:cubicBezTo>
                    <a:cubicBezTo>
                      <a:pt x="2261836" y="250852"/>
                      <a:pt x="2215421" y="175579"/>
                      <a:pt x="2187085" y="88485"/>
                    </a:cubicBezTo>
                    <a:cubicBezTo>
                      <a:pt x="2180131" y="66929"/>
                      <a:pt x="2181522" y="71448"/>
                      <a:pt x="2163617" y="70927"/>
                    </a:cubicBezTo>
                    <a:cubicBezTo>
                      <a:pt x="2162400" y="70927"/>
                      <a:pt x="2161357" y="70927"/>
                      <a:pt x="2160140" y="70927"/>
                    </a:cubicBezTo>
                    <a:cubicBezTo>
                      <a:pt x="1554654" y="70927"/>
                      <a:pt x="948994" y="70927"/>
                      <a:pt x="343508" y="70927"/>
                    </a:cubicBezTo>
                    <a:cubicBezTo>
                      <a:pt x="338815" y="70927"/>
                      <a:pt x="334295" y="70927"/>
                      <a:pt x="329601" y="70927"/>
                    </a:cubicBezTo>
                    <a:cubicBezTo>
                      <a:pt x="325081" y="70927"/>
                      <a:pt x="321952" y="73187"/>
                      <a:pt x="320388" y="77359"/>
                    </a:cubicBezTo>
                    <a:cubicBezTo>
                      <a:pt x="318649" y="81705"/>
                      <a:pt x="317085" y="85877"/>
                      <a:pt x="315520" y="90397"/>
                    </a:cubicBezTo>
                    <a:cubicBezTo>
                      <a:pt x="286489" y="179056"/>
                      <a:pt x="239030" y="255545"/>
                      <a:pt x="166365" y="315346"/>
                    </a:cubicBezTo>
                    <a:cubicBezTo>
                      <a:pt x="138551" y="338119"/>
                      <a:pt x="108650" y="357937"/>
                      <a:pt x="74925" y="370975"/>
                    </a:cubicBezTo>
                    <a:cubicBezTo>
                      <a:pt x="63104" y="375669"/>
                      <a:pt x="58410" y="382623"/>
                      <a:pt x="58932" y="395661"/>
                    </a:cubicBezTo>
                    <a:cubicBezTo>
                      <a:pt x="59801" y="419303"/>
                      <a:pt x="59280" y="443119"/>
                      <a:pt x="59280" y="466935"/>
                    </a:cubicBezTo>
                    <a:cubicBezTo>
                      <a:pt x="59280" y="643035"/>
                      <a:pt x="59453" y="819309"/>
                      <a:pt x="59106" y="995410"/>
                    </a:cubicBezTo>
                    <a:cubicBezTo>
                      <a:pt x="59106" y="1008274"/>
                      <a:pt x="62409" y="1015227"/>
                      <a:pt x="75099" y="1019747"/>
                    </a:cubicBezTo>
                    <a:cubicBezTo>
                      <a:pt x="89006" y="1024789"/>
                      <a:pt x="102566" y="1031742"/>
                      <a:pt x="115430" y="1039391"/>
                    </a:cubicBezTo>
                    <a:cubicBezTo>
                      <a:pt x="189660" y="1084242"/>
                      <a:pt x="244941" y="1146651"/>
                      <a:pt x="284403" y="1223488"/>
                    </a:cubicBezTo>
                    <a:cubicBezTo>
                      <a:pt x="297962" y="1249738"/>
                      <a:pt x="309088" y="1276857"/>
                      <a:pt x="316911" y="1305367"/>
                    </a:cubicBezTo>
                    <a:cubicBezTo>
                      <a:pt x="320388" y="1318057"/>
                      <a:pt x="322126" y="1318753"/>
                      <a:pt x="335859" y="1318405"/>
                    </a:cubicBezTo>
                    <a:cubicBezTo>
                      <a:pt x="341075" y="1318231"/>
                      <a:pt x="346290" y="1318405"/>
                      <a:pt x="351505" y="1318405"/>
                    </a:cubicBezTo>
                    <a:cubicBezTo>
                      <a:pt x="651032" y="1318405"/>
                      <a:pt x="950559" y="1318405"/>
                      <a:pt x="1250086" y="131840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任意多边形: 形状 132"/>
              <p:cNvSpPr/>
              <p:nvPr>
                <p:custDataLst>
                  <p:tags r:id="rId9"/>
                </p:custDataLst>
              </p:nvPr>
            </p:nvSpPr>
            <p:spPr>
              <a:xfrm>
                <a:off x="5522844" y="536297"/>
                <a:ext cx="648837" cy="745036"/>
              </a:xfrm>
              <a:custGeom>
                <a:avLst/>
                <a:gdLst>
                  <a:gd name="connsiteX0" fmla="*/ 107959 w 648837"/>
                  <a:gd name="connsiteY0" fmla="*/ 99263 h 745036"/>
                  <a:gd name="connsiteX1" fmla="*/ 107264 w 648837"/>
                  <a:gd name="connsiteY1" fmla="*/ 108650 h 745036"/>
                  <a:gd name="connsiteX2" fmla="*/ 103091 w 648837"/>
                  <a:gd name="connsiteY2" fmla="*/ 256241 h 745036"/>
                  <a:gd name="connsiteX3" fmla="*/ 95964 w 648837"/>
                  <a:gd name="connsiteY3" fmla="*/ 421041 h 745036"/>
                  <a:gd name="connsiteX4" fmla="*/ 89010 w 648837"/>
                  <a:gd name="connsiteY4" fmla="*/ 552812 h 745036"/>
                  <a:gd name="connsiteX5" fmla="*/ 79275 w 648837"/>
                  <a:gd name="connsiteY5" fmla="*/ 731346 h 745036"/>
                  <a:gd name="connsiteX6" fmla="*/ 65194 w 648837"/>
                  <a:gd name="connsiteY6" fmla="*/ 744732 h 745036"/>
                  <a:gd name="connsiteX7" fmla="*/ 18257 w 648837"/>
                  <a:gd name="connsiteY7" fmla="*/ 744732 h 745036"/>
                  <a:gd name="connsiteX8" fmla="*/ 526 w 648837"/>
                  <a:gd name="connsiteY8" fmla="*/ 727000 h 745036"/>
                  <a:gd name="connsiteX9" fmla="*/ 4524 w 648837"/>
                  <a:gd name="connsiteY9" fmla="*/ 661115 h 745036"/>
                  <a:gd name="connsiteX10" fmla="*/ 9218 w 648837"/>
                  <a:gd name="connsiteY10" fmla="*/ 590188 h 745036"/>
                  <a:gd name="connsiteX11" fmla="*/ 14259 w 648837"/>
                  <a:gd name="connsiteY11" fmla="*/ 498400 h 745036"/>
                  <a:gd name="connsiteX12" fmla="*/ 23473 w 648837"/>
                  <a:gd name="connsiteY12" fmla="*/ 356373 h 745036"/>
                  <a:gd name="connsiteX13" fmla="*/ 26776 w 648837"/>
                  <a:gd name="connsiteY13" fmla="*/ 297441 h 745036"/>
                  <a:gd name="connsiteX14" fmla="*/ 35294 w 648837"/>
                  <a:gd name="connsiteY14" fmla="*/ 141506 h 745036"/>
                  <a:gd name="connsiteX15" fmla="*/ 42247 w 648837"/>
                  <a:gd name="connsiteY15" fmla="*/ 23642 h 745036"/>
                  <a:gd name="connsiteX16" fmla="*/ 42769 w 648837"/>
                  <a:gd name="connsiteY16" fmla="*/ 18427 h 745036"/>
                  <a:gd name="connsiteX17" fmla="*/ 63804 w 648837"/>
                  <a:gd name="connsiteY17" fmla="*/ 348 h 745036"/>
                  <a:gd name="connsiteX18" fmla="*/ 135078 w 648837"/>
                  <a:gd name="connsiteY18" fmla="*/ 348 h 745036"/>
                  <a:gd name="connsiteX19" fmla="*/ 152984 w 648837"/>
                  <a:gd name="connsiteY19" fmla="*/ 13386 h 745036"/>
                  <a:gd name="connsiteX20" fmla="*/ 257462 w 648837"/>
                  <a:gd name="connsiteY20" fmla="*/ 360719 h 745036"/>
                  <a:gd name="connsiteX21" fmla="*/ 320566 w 648837"/>
                  <a:gd name="connsiteY21" fmla="*/ 606007 h 745036"/>
                  <a:gd name="connsiteX22" fmla="*/ 326650 w 648837"/>
                  <a:gd name="connsiteY22" fmla="*/ 596446 h 745036"/>
                  <a:gd name="connsiteX23" fmla="*/ 424870 w 648837"/>
                  <a:gd name="connsiteY23" fmla="*/ 252764 h 745036"/>
                  <a:gd name="connsiteX24" fmla="*/ 496666 w 648837"/>
                  <a:gd name="connsiteY24" fmla="*/ 24164 h 745036"/>
                  <a:gd name="connsiteX25" fmla="*/ 500838 w 648837"/>
                  <a:gd name="connsiteY25" fmla="*/ 10952 h 745036"/>
                  <a:gd name="connsiteX26" fmla="*/ 515788 w 648837"/>
                  <a:gd name="connsiteY26" fmla="*/ 0 h 745036"/>
                  <a:gd name="connsiteX27" fmla="*/ 597493 w 648837"/>
                  <a:gd name="connsiteY27" fmla="*/ 348 h 745036"/>
                  <a:gd name="connsiteX28" fmla="*/ 610705 w 648837"/>
                  <a:gd name="connsiteY28" fmla="*/ 13386 h 745036"/>
                  <a:gd name="connsiteX29" fmla="*/ 614530 w 648837"/>
                  <a:gd name="connsiteY29" fmla="*/ 93178 h 745036"/>
                  <a:gd name="connsiteX30" fmla="*/ 619223 w 648837"/>
                  <a:gd name="connsiteY30" fmla="*/ 199047 h 745036"/>
                  <a:gd name="connsiteX31" fmla="*/ 628785 w 648837"/>
                  <a:gd name="connsiteY31" fmla="*/ 368889 h 745036"/>
                  <a:gd name="connsiteX32" fmla="*/ 638520 w 648837"/>
                  <a:gd name="connsiteY32" fmla="*/ 540470 h 745036"/>
                  <a:gd name="connsiteX33" fmla="*/ 641649 w 648837"/>
                  <a:gd name="connsiteY33" fmla="*/ 602878 h 745036"/>
                  <a:gd name="connsiteX34" fmla="*/ 646690 w 648837"/>
                  <a:gd name="connsiteY34" fmla="*/ 713962 h 745036"/>
                  <a:gd name="connsiteX35" fmla="*/ 647907 w 648837"/>
                  <a:gd name="connsiteY35" fmla="*/ 727696 h 745036"/>
                  <a:gd name="connsiteX36" fmla="*/ 633826 w 648837"/>
                  <a:gd name="connsiteY36" fmla="*/ 744906 h 745036"/>
                  <a:gd name="connsiteX37" fmla="*/ 579936 w 648837"/>
                  <a:gd name="connsiteY37" fmla="*/ 744906 h 745036"/>
                  <a:gd name="connsiteX38" fmla="*/ 566724 w 648837"/>
                  <a:gd name="connsiteY38" fmla="*/ 732563 h 745036"/>
                  <a:gd name="connsiteX39" fmla="*/ 563942 w 648837"/>
                  <a:gd name="connsiteY39" fmla="*/ 677108 h 745036"/>
                  <a:gd name="connsiteX40" fmla="*/ 559249 w 648837"/>
                  <a:gd name="connsiteY40" fmla="*/ 559070 h 745036"/>
                  <a:gd name="connsiteX41" fmla="*/ 548123 w 648837"/>
                  <a:gd name="connsiteY41" fmla="*/ 311000 h 745036"/>
                  <a:gd name="connsiteX42" fmla="*/ 542038 w 648837"/>
                  <a:gd name="connsiteY42" fmla="*/ 120124 h 745036"/>
                  <a:gd name="connsiteX43" fmla="*/ 539257 w 648837"/>
                  <a:gd name="connsiteY43" fmla="*/ 101523 h 745036"/>
                  <a:gd name="connsiteX44" fmla="*/ 516484 w 648837"/>
                  <a:gd name="connsiteY44" fmla="*/ 186357 h 745036"/>
                  <a:gd name="connsiteX45" fmla="*/ 445383 w 648837"/>
                  <a:gd name="connsiteY45" fmla="*/ 427647 h 745036"/>
                  <a:gd name="connsiteX46" fmla="*/ 354465 w 648837"/>
                  <a:gd name="connsiteY46" fmla="*/ 721090 h 745036"/>
                  <a:gd name="connsiteX47" fmla="*/ 353595 w 648837"/>
                  <a:gd name="connsiteY47" fmla="*/ 724393 h 745036"/>
                  <a:gd name="connsiteX48" fmla="*/ 330822 w 648837"/>
                  <a:gd name="connsiteY48" fmla="*/ 741081 h 745036"/>
                  <a:gd name="connsiteX49" fmla="*/ 297793 w 648837"/>
                  <a:gd name="connsiteY49" fmla="*/ 741255 h 745036"/>
                  <a:gd name="connsiteX50" fmla="*/ 281626 w 648837"/>
                  <a:gd name="connsiteY50" fmla="*/ 727522 h 745036"/>
                  <a:gd name="connsiteX51" fmla="*/ 252073 w 648837"/>
                  <a:gd name="connsiteY51" fmla="*/ 625825 h 745036"/>
                  <a:gd name="connsiteX52" fmla="*/ 182710 w 648837"/>
                  <a:gd name="connsiteY52" fmla="*/ 387490 h 745036"/>
                  <a:gd name="connsiteX53" fmla="*/ 110914 w 648837"/>
                  <a:gd name="connsiteY53" fmla="*/ 105000 h 745036"/>
                  <a:gd name="connsiteX54" fmla="*/ 107959 w 648837"/>
                  <a:gd name="connsiteY54" fmla="*/ 99263 h 745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648837" h="745036">
                    <a:moveTo>
                      <a:pt x="107959" y="99263"/>
                    </a:moveTo>
                    <a:cubicBezTo>
                      <a:pt x="107611" y="103956"/>
                      <a:pt x="107437" y="106216"/>
                      <a:pt x="107264" y="108650"/>
                    </a:cubicBezTo>
                    <a:cubicBezTo>
                      <a:pt x="105873" y="157847"/>
                      <a:pt x="104830" y="207044"/>
                      <a:pt x="103091" y="256241"/>
                    </a:cubicBezTo>
                    <a:cubicBezTo>
                      <a:pt x="101179" y="311174"/>
                      <a:pt x="98919" y="366108"/>
                      <a:pt x="95964" y="421041"/>
                    </a:cubicBezTo>
                    <a:cubicBezTo>
                      <a:pt x="93530" y="465023"/>
                      <a:pt x="90923" y="508831"/>
                      <a:pt x="89010" y="552812"/>
                    </a:cubicBezTo>
                    <a:cubicBezTo>
                      <a:pt x="86403" y="612266"/>
                      <a:pt x="82578" y="671893"/>
                      <a:pt x="79275" y="731346"/>
                    </a:cubicBezTo>
                    <a:cubicBezTo>
                      <a:pt x="78580" y="744384"/>
                      <a:pt x="78580" y="744558"/>
                      <a:pt x="65194" y="744732"/>
                    </a:cubicBezTo>
                    <a:cubicBezTo>
                      <a:pt x="49549" y="744906"/>
                      <a:pt x="33903" y="744732"/>
                      <a:pt x="18257" y="744732"/>
                    </a:cubicBezTo>
                    <a:cubicBezTo>
                      <a:pt x="-170" y="744732"/>
                      <a:pt x="-1039" y="744558"/>
                      <a:pt x="526" y="727000"/>
                    </a:cubicBezTo>
                    <a:cubicBezTo>
                      <a:pt x="2612" y="705096"/>
                      <a:pt x="1916" y="683019"/>
                      <a:pt x="4524" y="661115"/>
                    </a:cubicBezTo>
                    <a:cubicBezTo>
                      <a:pt x="7306" y="637472"/>
                      <a:pt x="6784" y="613830"/>
                      <a:pt x="9218" y="590188"/>
                    </a:cubicBezTo>
                    <a:cubicBezTo>
                      <a:pt x="12347" y="559766"/>
                      <a:pt x="12347" y="528996"/>
                      <a:pt x="14259" y="498400"/>
                    </a:cubicBezTo>
                    <a:cubicBezTo>
                      <a:pt x="17041" y="451116"/>
                      <a:pt x="20344" y="403831"/>
                      <a:pt x="23473" y="356373"/>
                    </a:cubicBezTo>
                    <a:cubicBezTo>
                      <a:pt x="24690" y="336729"/>
                      <a:pt x="25385" y="317085"/>
                      <a:pt x="26776" y="297441"/>
                    </a:cubicBezTo>
                    <a:cubicBezTo>
                      <a:pt x="30426" y="245463"/>
                      <a:pt x="32512" y="193484"/>
                      <a:pt x="35294" y="141506"/>
                    </a:cubicBezTo>
                    <a:cubicBezTo>
                      <a:pt x="37380" y="102218"/>
                      <a:pt x="39987" y="62930"/>
                      <a:pt x="42247" y="23642"/>
                    </a:cubicBezTo>
                    <a:cubicBezTo>
                      <a:pt x="42421" y="21904"/>
                      <a:pt x="42421" y="20165"/>
                      <a:pt x="42769" y="18427"/>
                    </a:cubicBezTo>
                    <a:cubicBezTo>
                      <a:pt x="45029" y="348"/>
                      <a:pt x="45029" y="348"/>
                      <a:pt x="63804" y="348"/>
                    </a:cubicBezTo>
                    <a:cubicBezTo>
                      <a:pt x="87620" y="348"/>
                      <a:pt x="111262" y="174"/>
                      <a:pt x="135078" y="348"/>
                    </a:cubicBezTo>
                    <a:cubicBezTo>
                      <a:pt x="149159" y="348"/>
                      <a:pt x="149159" y="521"/>
                      <a:pt x="152984" y="13386"/>
                    </a:cubicBezTo>
                    <a:cubicBezTo>
                      <a:pt x="187926" y="129163"/>
                      <a:pt x="223215" y="244767"/>
                      <a:pt x="257462" y="360719"/>
                    </a:cubicBezTo>
                    <a:cubicBezTo>
                      <a:pt x="281452" y="441728"/>
                      <a:pt x="302486" y="523433"/>
                      <a:pt x="320566" y="606007"/>
                    </a:cubicBezTo>
                    <a:cubicBezTo>
                      <a:pt x="325955" y="604443"/>
                      <a:pt x="325781" y="600097"/>
                      <a:pt x="326650" y="596446"/>
                    </a:cubicBezTo>
                    <a:cubicBezTo>
                      <a:pt x="354117" y="480321"/>
                      <a:pt x="388885" y="366455"/>
                      <a:pt x="424870" y="252764"/>
                    </a:cubicBezTo>
                    <a:cubicBezTo>
                      <a:pt x="449034" y="176622"/>
                      <a:pt x="472676" y="100480"/>
                      <a:pt x="496666" y="24164"/>
                    </a:cubicBezTo>
                    <a:cubicBezTo>
                      <a:pt x="498057" y="19818"/>
                      <a:pt x="499621" y="15472"/>
                      <a:pt x="500838" y="10952"/>
                    </a:cubicBezTo>
                    <a:cubicBezTo>
                      <a:pt x="502750" y="3129"/>
                      <a:pt x="507270" y="0"/>
                      <a:pt x="515788" y="0"/>
                    </a:cubicBezTo>
                    <a:cubicBezTo>
                      <a:pt x="543081" y="521"/>
                      <a:pt x="570201" y="0"/>
                      <a:pt x="597493" y="348"/>
                    </a:cubicBezTo>
                    <a:cubicBezTo>
                      <a:pt x="609315" y="521"/>
                      <a:pt x="610010" y="1391"/>
                      <a:pt x="610705" y="13386"/>
                    </a:cubicBezTo>
                    <a:cubicBezTo>
                      <a:pt x="612096" y="39983"/>
                      <a:pt x="613313" y="66581"/>
                      <a:pt x="614530" y="93178"/>
                    </a:cubicBezTo>
                    <a:cubicBezTo>
                      <a:pt x="616094" y="128468"/>
                      <a:pt x="617311" y="163758"/>
                      <a:pt x="619223" y="199047"/>
                    </a:cubicBezTo>
                    <a:cubicBezTo>
                      <a:pt x="622179" y="255719"/>
                      <a:pt x="625655" y="312217"/>
                      <a:pt x="628785" y="368889"/>
                    </a:cubicBezTo>
                    <a:cubicBezTo>
                      <a:pt x="632088" y="426083"/>
                      <a:pt x="635217" y="483276"/>
                      <a:pt x="638520" y="540470"/>
                    </a:cubicBezTo>
                    <a:cubicBezTo>
                      <a:pt x="639737" y="561330"/>
                      <a:pt x="640084" y="582017"/>
                      <a:pt x="641649" y="602878"/>
                    </a:cubicBezTo>
                    <a:cubicBezTo>
                      <a:pt x="644256" y="639732"/>
                      <a:pt x="645126" y="676934"/>
                      <a:pt x="646690" y="713962"/>
                    </a:cubicBezTo>
                    <a:cubicBezTo>
                      <a:pt x="646864" y="718656"/>
                      <a:pt x="647385" y="723176"/>
                      <a:pt x="647907" y="727696"/>
                    </a:cubicBezTo>
                    <a:cubicBezTo>
                      <a:pt x="649993" y="744384"/>
                      <a:pt x="649819" y="744732"/>
                      <a:pt x="633826" y="744906"/>
                    </a:cubicBezTo>
                    <a:cubicBezTo>
                      <a:pt x="615920" y="745080"/>
                      <a:pt x="597841" y="745080"/>
                      <a:pt x="579936" y="744906"/>
                    </a:cubicBezTo>
                    <a:cubicBezTo>
                      <a:pt x="567419" y="744732"/>
                      <a:pt x="567245" y="744558"/>
                      <a:pt x="566724" y="732563"/>
                    </a:cubicBezTo>
                    <a:cubicBezTo>
                      <a:pt x="566028" y="714136"/>
                      <a:pt x="564985" y="695535"/>
                      <a:pt x="563942" y="677108"/>
                    </a:cubicBezTo>
                    <a:cubicBezTo>
                      <a:pt x="561509" y="637820"/>
                      <a:pt x="561161" y="598358"/>
                      <a:pt x="559249" y="559070"/>
                    </a:cubicBezTo>
                    <a:cubicBezTo>
                      <a:pt x="555250" y="476496"/>
                      <a:pt x="551426" y="393748"/>
                      <a:pt x="548123" y="311000"/>
                    </a:cubicBezTo>
                    <a:cubicBezTo>
                      <a:pt x="545689" y="247375"/>
                      <a:pt x="542212" y="183749"/>
                      <a:pt x="542038" y="120124"/>
                    </a:cubicBezTo>
                    <a:cubicBezTo>
                      <a:pt x="542038" y="114039"/>
                      <a:pt x="542038" y="107955"/>
                      <a:pt x="539257" y="101523"/>
                    </a:cubicBezTo>
                    <a:cubicBezTo>
                      <a:pt x="531608" y="129859"/>
                      <a:pt x="524133" y="158021"/>
                      <a:pt x="516484" y="186357"/>
                    </a:cubicBezTo>
                    <a:cubicBezTo>
                      <a:pt x="494580" y="267366"/>
                      <a:pt x="470416" y="347681"/>
                      <a:pt x="445383" y="427647"/>
                    </a:cubicBezTo>
                    <a:cubicBezTo>
                      <a:pt x="414787" y="525345"/>
                      <a:pt x="384713" y="623218"/>
                      <a:pt x="354465" y="721090"/>
                    </a:cubicBezTo>
                    <a:cubicBezTo>
                      <a:pt x="354117" y="722133"/>
                      <a:pt x="353943" y="723349"/>
                      <a:pt x="353595" y="724393"/>
                    </a:cubicBezTo>
                    <a:cubicBezTo>
                      <a:pt x="348206" y="740907"/>
                      <a:pt x="348206" y="740907"/>
                      <a:pt x="330822" y="741081"/>
                    </a:cubicBezTo>
                    <a:cubicBezTo>
                      <a:pt x="319870" y="741081"/>
                      <a:pt x="308745" y="740386"/>
                      <a:pt x="297793" y="741255"/>
                    </a:cubicBezTo>
                    <a:cubicBezTo>
                      <a:pt x="287015" y="742124"/>
                      <a:pt x="284059" y="736388"/>
                      <a:pt x="281626" y="727522"/>
                    </a:cubicBezTo>
                    <a:cubicBezTo>
                      <a:pt x="272064" y="693623"/>
                      <a:pt x="261982" y="659724"/>
                      <a:pt x="252073" y="625825"/>
                    </a:cubicBezTo>
                    <a:cubicBezTo>
                      <a:pt x="228952" y="546380"/>
                      <a:pt x="205831" y="466935"/>
                      <a:pt x="182710" y="387490"/>
                    </a:cubicBezTo>
                    <a:cubicBezTo>
                      <a:pt x="155417" y="294138"/>
                      <a:pt x="131254" y="200090"/>
                      <a:pt x="110914" y="105000"/>
                    </a:cubicBezTo>
                    <a:cubicBezTo>
                      <a:pt x="110393" y="103783"/>
                      <a:pt x="109697" y="102913"/>
                      <a:pt x="107959" y="9926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任意多边形: 形状 133"/>
              <p:cNvSpPr/>
              <p:nvPr>
                <p:custDataLst>
                  <p:tags r:id="rId10"/>
                </p:custDataLst>
              </p:nvPr>
            </p:nvSpPr>
            <p:spPr>
              <a:xfrm>
                <a:off x="5000632" y="536810"/>
                <a:ext cx="470243" cy="744219"/>
              </a:xfrm>
              <a:custGeom>
                <a:avLst/>
                <a:gdLst>
                  <a:gd name="connsiteX0" fmla="*/ 275363 w 470243"/>
                  <a:gd name="connsiteY0" fmla="*/ 415313 h 744219"/>
                  <a:gd name="connsiteX1" fmla="*/ 275363 w 470243"/>
                  <a:gd name="connsiteY1" fmla="*/ 721272 h 744219"/>
                  <a:gd name="connsiteX2" fmla="*/ 275363 w 470243"/>
                  <a:gd name="connsiteY2" fmla="*/ 735179 h 744219"/>
                  <a:gd name="connsiteX3" fmla="*/ 265628 w 470243"/>
                  <a:gd name="connsiteY3" fmla="*/ 744219 h 744219"/>
                  <a:gd name="connsiteX4" fmla="*/ 201307 w 470243"/>
                  <a:gd name="connsiteY4" fmla="*/ 744219 h 744219"/>
                  <a:gd name="connsiteX5" fmla="*/ 192267 w 470243"/>
                  <a:gd name="connsiteY5" fmla="*/ 734658 h 744219"/>
                  <a:gd name="connsiteX6" fmla="*/ 192267 w 470243"/>
                  <a:gd name="connsiteY6" fmla="*/ 720751 h 744219"/>
                  <a:gd name="connsiteX7" fmla="*/ 192267 w 470243"/>
                  <a:gd name="connsiteY7" fmla="*/ 105530 h 744219"/>
                  <a:gd name="connsiteX8" fmla="*/ 168625 w 470243"/>
                  <a:gd name="connsiteY8" fmla="*/ 82409 h 744219"/>
                  <a:gd name="connsiteX9" fmla="*/ 20861 w 470243"/>
                  <a:gd name="connsiteY9" fmla="*/ 82409 h 744219"/>
                  <a:gd name="connsiteX10" fmla="*/ 8692 w 470243"/>
                  <a:gd name="connsiteY10" fmla="*/ 82409 h 744219"/>
                  <a:gd name="connsiteX11" fmla="*/ 0 w 470243"/>
                  <a:gd name="connsiteY11" fmla="*/ 74238 h 744219"/>
                  <a:gd name="connsiteX12" fmla="*/ 0 w 470243"/>
                  <a:gd name="connsiteY12" fmla="*/ 8179 h 744219"/>
                  <a:gd name="connsiteX13" fmla="*/ 8692 w 470243"/>
                  <a:gd name="connsiteY13" fmla="*/ 9 h 744219"/>
                  <a:gd name="connsiteX14" fmla="*/ 19122 w 470243"/>
                  <a:gd name="connsiteY14" fmla="*/ 9 h 744219"/>
                  <a:gd name="connsiteX15" fmla="*/ 450246 w 470243"/>
                  <a:gd name="connsiteY15" fmla="*/ 9 h 744219"/>
                  <a:gd name="connsiteX16" fmla="*/ 460677 w 470243"/>
                  <a:gd name="connsiteY16" fmla="*/ 9 h 744219"/>
                  <a:gd name="connsiteX17" fmla="*/ 470064 w 470243"/>
                  <a:gd name="connsiteY17" fmla="*/ 9222 h 744219"/>
                  <a:gd name="connsiteX18" fmla="*/ 470238 w 470243"/>
                  <a:gd name="connsiteY18" fmla="*/ 71805 h 744219"/>
                  <a:gd name="connsiteX19" fmla="*/ 458591 w 470243"/>
                  <a:gd name="connsiteY19" fmla="*/ 82583 h 744219"/>
                  <a:gd name="connsiteX20" fmla="*/ 409915 w 470243"/>
                  <a:gd name="connsiteY20" fmla="*/ 82583 h 744219"/>
                  <a:gd name="connsiteX21" fmla="*/ 295181 w 470243"/>
                  <a:gd name="connsiteY21" fmla="*/ 82583 h 744219"/>
                  <a:gd name="connsiteX22" fmla="*/ 275711 w 470243"/>
                  <a:gd name="connsiteY22" fmla="*/ 102922 h 744219"/>
                  <a:gd name="connsiteX23" fmla="*/ 275363 w 470243"/>
                  <a:gd name="connsiteY23" fmla="*/ 415313 h 74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70243" h="744219">
                    <a:moveTo>
                      <a:pt x="275363" y="415313"/>
                    </a:moveTo>
                    <a:cubicBezTo>
                      <a:pt x="275363" y="517357"/>
                      <a:pt x="275363" y="619228"/>
                      <a:pt x="275363" y="721272"/>
                    </a:cubicBezTo>
                    <a:cubicBezTo>
                      <a:pt x="275363" y="725966"/>
                      <a:pt x="275189" y="730486"/>
                      <a:pt x="275363" y="735179"/>
                    </a:cubicBezTo>
                    <a:cubicBezTo>
                      <a:pt x="275537" y="741959"/>
                      <a:pt x="272060" y="744219"/>
                      <a:pt x="265628" y="744219"/>
                    </a:cubicBezTo>
                    <a:cubicBezTo>
                      <a:pt x="244246" y="744045"/>
                      <a:pt x="222689" y="744045"/>
                      <a:pt x="201307" y="744219"/>
                    </a:cubicBezTo>
                    <a:cubicBezTo>
                      <a:pt x="194527" y="744219"/>
                      <a:pt x="192094" y="740916"/>
                      <a:pt x="192267" y="734658"/>
                    </a:cubicBezTo>
                    <a:cubicBezTo>
                      <a:pt x="192441" y="729964"/>
                      <a:pt x="192267" y="725444"/>
                      <a:pt x="192267" y="720751"/>
                    </a:cubicBezTo>
                    <a:cubicBezTo>
                      <a:pt x="192267" y="515619"/>
                      <a:pt x="192267" y="310487"/>
                      <a:pt x="192267" y="105530"/>
                    </a:cubicBezTo>
                    <a:cubicBezTo>
                      <a:pt x="192267" y="80149"/>
                      <a:pt x="194180" y="82409"/>
                      <a:pt x="168625" y="82409"/>
                    </a:cubicBezTo>
                    <a:cubicBezTo>
                      <a:pt x="119428" y="82409"/>
                      <a:pt x="70058" y="82409"/>
                      <a:pt x="20861" y="82409"/>
                    </a:cubicBezTo>
                    <a:cubicBezTo>
                      <a:pt x="16863" y="82409"/>
                      <a:pt x="12690" y="82235"/>
                      <a:pt x="8692" y="82409"/>
                    </a:cubicBezTo>
                    <a:cubicBezTo>
                      <a:pt x="3129" y="82409"/>
                      <a:pt x="0" y="79975"/>
                      <a:pt x="0" y="74238"/>
                    </a:cubicBezTo>
                    <a:cubicBezTo>
                      <a:pt x="0" y="52161"/>
                      <a:pt x="0" y="30257"/>
                      <a:pt x="0" y="8179"/>
                    </a:cubicBezTo>
                    <a:cubicBezTo>
                      <a:pt x="0" y="2269"/>
                      <a:pt x="2955" y="-165"/>
                      <a:pt x="8692" y="9"/>
                    </a:cubicBezTo>
                    <a:cubicBezTo>
                      <a:pt x="12169" y="9"/>
                      <a:pt x="15646" y="9"/>
                      <a:pt x="19122" y="9"/>
                    </a:cubicBezTo>
                    <a:cubicBezTo>
                      <a:pt x="162888" y="9"/>
                      <a:pt x="306481" y="9"/>
                      <a:pt x="450246" y="9"/>
                    </a:cubicBezTo>
                    <a:cubicBezTo>
                      <a:pt x="453723" y="9"/>
                      <a:pt x="457200" y="183"/>
                      <a:pt x="460677" y="9"/>
                    </a:cubicBezTo>
                    <a:cubicBezTo>
                      <a:pt x="467283" y="-165"/>
                      <a:pt x="470064" y="2616"/>
                      <a:pt x="470064" y="9222"/>
                    </a:cubicBezTo>
                    <a:cubicBezTo>
                      <a:pt x="469890" y="30083"/>
                      <a:pt x="469716" y="50944"/>
                      <a:pt x="470238" y="71805"/>
                    </a:cubicBezTo>
                    <a:cubicBezTo>
                      <a:pt x="470412" y="80497"/>
                      <a:pt x="466240" y="82583"/>
                      <a:pt x="458591" y="82583"/>
                    </a:cubicBezTo>
                    <a:cubicBezTo>
                      <a:pt x="442424" y="82409"/>
                      <a:pt x="426083" y="82583"/>
                      <a:pt x="409915" y="82583"/>
                    </a:cubicBezTo>
                    <a:cubicBezTo>
                      <a:pt x="371671" y="82583"/>
                      <a:pt x="333426" y="82583"/>
                      <a:pt x="295181" y="82583"/>
                    </a:cubicBezTo>
                    <a:cubicBezTo>
                      <a:pt x="275711" y="82583"/>
                      <a:pt x="275711" y="82583"/>
                      <a:pt x="275711" y="102922"/>
                    </a:cubicBezTo>
                    <a:cubicBezTo>
                      <a:pt x="275363" y="206705"/>
                      <a:pt x="275363" y="311009"/>
                      <a:pt x="275363" y="415313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任意多边形: 形状 134"/>
              <p:cNvSpPr/>
              <p:nvPr>
                <p:custDataLst>
                  <p:tags r:id="rId11"/>
                </p:custDataLst>
              </p:nvPr>
            </p:nvSpPr>
            <p:spPr>
              <a:xfrm>
                <a:off x="4618423" y="750018"/>
                <a:ext cx="249800" cy="292043"/>
              </a:xfrm>
              <a:custGeom>
                <a:avLst/>
                <a:gdLst>
                  <a:gd name="connsiteX0" fmla="*/ 249742 w 249800"/>
                  <a:gd name="connsiteY0" fmla="*/ 147171 h 292043"/>
                  <a:gd name="connsiteX1" fmla="*/ 209759 w 249800"/>
                  <a:gd name="connsiteY1" fmla="*/ 253214 h 292043"/>
                  <a:gd name="connsiteX2" fmla="*/ 35397 w 249800"/>
                  <a:gd name="connsiteY2" fmla="*/ 248172 h 292043"/>
                  <a:gd name="connsiteX3" fmla="*/ 2020 w 249800"/>
                  <a:gd name="connsiteY3" fmla="*/ 121443 h 292043"/>
                  <a:gd name="connsiteX4" fmla="*/ 51738 w 249800"/>
                  <a:gd name="connsiteY4" fmla="*/ 27221 h 292043"/>
                  <a:gd name="connsiteX5" fmla="*/ 209063 w 249800"/>
                  <a:gd name="connsiteY5" fmla="*/ 37652 h 292043"/>
                  <a:gd name="connsiteX6" fmla="*/ 249742 w 249800"/>
                  <a:gd name="connsiteY6" fmla="*/ 147171 h 292043"/>
                  <a:gd name="connsiteX7" fmla="*/ 187681 w 249800"/>
                  <a:gd name="connsiteY7" fmla="*/ 147519 h 292043"/>
                  <a:gd name="connsiteX8" fmla="*/ 164734 w 249800"/>
                  <a:gd name="connsiteY8" fmla="*/ 88587 h 292043"/>
                  <a:gd name="connsiteX9" fmla="*/ 90852 w 249800"/>
                  <a:gd name="connsiteY9" fmla="*/ 83719 h 292043"/>
                  <a:gd name="connsiteX10" fmla="*/ 88940 w 249800"/>
                  <a:gd name="connsiteY10" fmla="*/ 206798 h 292043"/>
                  <a:gd name="connsiteX11" fmla="*/ 167690 w 249800"/>
                  <a:gd name="connsiteY11" fmla="*/ 200019 h 292043"/>
                  <a:gd name="connsiteX12" fmla="*/ 187681 w 249800"/>
                  <a:gd name="connsiteY12" fmla="*/ 147519 h 292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800" h="292043">
                    <a:moveTo>
                      <a:pt x="249742" y="147171"/>
                    </a:moveTo>
                    <a:cubicBezTo>
                      <a:pt x="248873" y="187154"/>
                      <a:pt x="236878" y="222966"/>
                      <a:pt x="209759" y="253214"/>
                    </a:cubicBezTo>
                    <a:cubicBezTo>
                      <a:pt x="162648" y="305713"/>
                      <a:pt x="82508" y="305887"/>
                      <a:pt x="35397" y="248172"/>
                    </a:cubicBezTo>
                    <a:cubicBezTo>
                      <a:pt x="5323" y="211492"/>
                      <a:pt x="-4760" y="168554"/>
                      <a:pt x="2020" y="121443"/>
                    </a:cubicBezTo>
                    <a:cubicBezTo>
                      <a:pt x="7409" y="83893"/>
                      <a:pt x="23054" y="52254"/>
                      <a:pt x="51738" y="27221"/>
                    </a:cubicBezTo>
                    <a:cubicBezTo>
                      <a:pt x="97284" y="-12588"/>
                      <a:pt x="166646" y="-8416"/>
                      <a:pt x="209063" y="37652"/>
                    </a:cubicBezTo>
                    <a:cubicBezTo>
                      <a:pt x="233053" y="63728"/>
                      <a:pt x="250959" y="105102"/>
                      <a:pt x="249742" y="147171"/>
                    </a:cubicBezTo>
                    <a:close/>
                    <a:moveTo>
                      <a:pt x="187681" y="147519"/>
                    </a:moveTo>
                    <a:cubicBezTo>
                      <a:pt x="188550" y="123703"/>
                      <a:pt x="180901" y="104233"/>
                      <a:pt x="164734" y="88587"/>
                    </a:cubicBezTo>
                    <a:cubicBezTo>
                      <a:pt x="144395" y="68943"/>
                      <a:pt x="115190" y="65466"/>
                      <a:pt x="90852" y="83719"/>
                    </a:cubicBezTo>
                    <a:cubicBezTo>
                      <a:pt x="52955" y="111882"/>
                      <a:pt x="51738" y="177593"/>
                      <a:pt x="88940" y="206798"/>
                    </a:cubicBezTo>
                    <a:cubicBezTo>
                      <a:pt x="116059" y="228181"/>
                      <a:pt x="146133" y="223661"/>
                      <a:pt x="167690" y="200019"/>
                    </a:cubicBezTo>
                    <a:cubicBezTo>
                      <a:pt x="181423" y="184894"/>
                      <a:pt x="188550" y="166989"/>
                      <a:pt x="187681" y="147519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任意多边形: 形状 13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307564" y="750100"/>
                <a:ext cx="249460" cy="291868"/>
              </a:xfrm>
              <a:custGeom>
                <a:avLst/>
                <a:gdLst>
                  <a:gd name="connsiteX0" fmla="*/ 249460 w 249460"/>
                  <a:gd name="connsiteY0" fmla="*/ 133356 h 291868"/>
                  <a:gd name="connsiteX1" fmla="*/ 209998 w 249460"/>
                  <a:gd name="connsiteY1" fmla="*/ 252610 h 291868"/>
                  <a:gd name="connsiteX2" fmla="*/ 33551 w 249460"/>
                  <a:gd name="connsiteY2" fmla="*/ 246004 h 291868"/>
                  <a:gd name="connsiteX3" fmla="*/ 2085 w 249460"/>
                  <a:gd name="connsiteY3" fmla="*/ 120318 h 291868"/>
                  <a:gd name="connsiteX4" fmla="*/ 49892 w 249460"/>
                  <a:gd name="connsiteY4" fmla="*/ 28704 h 291868"/>
                  <a:gd name="connsiteX5" fmla="*/ 204783 w 249460"/>
                  <a:gd name="connsiteY5" fmla="*/ 33571 h 291868"/>
                  <a:gd name="connsiteX6" fmla="*/ 249460 w 249460"/>
                  <a:gd name="connsiteY6" fmla="*/ 133356 h 291868"/>
                  <a:gd name="connsiteX7" fmla="*/ 187921 w 249460"/>
                  <a:gd name="connsiteY7" fmla="*/ 139440 h 291868"/>
                  <a:gd name="connsiteX8" fmla="*/ 171406 w 249460"/>
                  <a:gd name="connsiteY8" fmla="*/ 96154 h 291868"/>
                  <a:gd name="connsiteX9" fmla="*/ 76141 w 249460"/>
                  <a:gd name="connsiteY9" fmla="*/ 98761 h 291868"/>
                  <a:gd name="connsiteX10" fmla="*/ 77011 w 249460"/>
                  <a:gd name="connsiteY10" fmla="*/ 194374 h 291868"/>
                  <a:gd name="connsiteX11" fmla="*/ 168972 w 249460"/>
                  <a:gd name="connsiteY11" fmla="*/ 198546 h 291868"/>
                  <a:gd name="connsiteX12" fmla="*/ 187921 w 249460"/>
                  <a:gd name="connsiteY12" fmla="*/ 139440 h 29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9460" h="291868">
                    <a:moveTo>
                      <a:pt x="249460" y="133356"/>
                    </a:moveTo>
                    <a:cubicBezTo>
                      <a:pt x="249460" y="186725"/>
                      <a:pt x="236944" y="222362"/>
                      <a:pt x="209998" y="252610"/>
                    </a:cubicBezTo>
                    <a:cubicBezTo>
                      <a:pt x="162019" y="306848"/>
                      <a:pt x="79618" y="305110"/>
                      <a:pt x="33551" y="246004"/>
                    </a:cubicBezTo>
                    <a:cubicBezTo>
                      <a:pt x="4867" y="209150"/>
                      <a:pt x="-4694" y="166733"/>
                      <a:pt x="2085" y="120318"/>
                    </a:cubicBezTo>
                    <a:cubicBezTo>
                      <a:pt x="7474" y="83985"/>
                      <a:pt x="22773" y="53389"/>
                      <a:pt x="49892" y="28704"/>
                    </a:cubicBezTo>
                    <a:cubicBezTo>
                      <a:pt x="93352" y="-10932"/>
                      <a:pt x="162192" y="-9715"/>
                      <a:pt x="204783" y="33571"/>
                    </a:cubicBezTo>
                    <a:cubicBezTo>
                      <a:pt x="235727" y="64863"/>
                      <a:pt x="249460" y="102934"/>
                      <a:pt x="249460" y="133356"/>
                    </a:cubicBezTo>
                    <a:close/>
                    <a:moveTo>
                      <a:pt x="187921" y="139440"/>
                    </a:moveTo>
                    <a:cubicBezTo>
                      <a:pt x="187921" y="127271"/>
                      <a:pt x="182184" y="110061"/>
                      <a:pt x="171406" y="96154"/>
                    </a:cubicBezTo>
                    <a:cubicBezTo>
                      <a:pt x="145678" y="63124"/>
                      <a:pt x="101348" y="63646"/>
                      <a:pt x="76141" y="98761"/>
                    </a:cubicBezTo>
                    <a:cubicBezTo>
                      <a:pt x="55802" y="127097"/>
                      <a:pt x="55976" y="166733"/>
                      <a:pt x="77011" y="194374"/>
                    </a:cubicBezTo>
                    <a:cubicBezTo>
                      <a:pt x="101348" y="226360"/>
                      <a:pt x="141332" y="230185"/>
                      <a:pt x="168972" y="198546"/>
                    </a:cubicBezTo>
                    <a:cubicBezTo>
                      <a:pt x="182010" y="183422"/>
                      <a:pt x="187747" y="165690"/>
                      <a:pt x="187921" y="139440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262626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" name="图形 123"/>
            <p:cNvGrpSpPr/>
            <p:nvPr userDrawn="1">
              <p:custDataLst>
                <p:tags r:id="rId13"/>
              </p:custDataLst>
            </p:nvPr>
          </p:nvGrpSpPr>
          <p:grpSpPr>
            <a:xfrm>
              <a:off x="147955" y="6028055"/>
              <a:ext cx="827405" cy="711835"/>
              <a:chOff x="4939162" y="4157216"/>
              <a:chExt cx="3076156" cy="2699817"/>
            </a:xfrm>
            <a:solidFill>
              <a:schemeClr val="accent1"/>
            </a:solidFill>
          </p:grpSpPr>
          <p:sp>
            <p:nvSpPr>
              <p:cNvPr id="21" name="任意多边形: 形状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4939162" y="4157216"/>
                <a:ext cx="3076156" cy="1924412"/>
              </a:xfrm>
              <a:custGeom>
                <a:avLst/>
                <a:gdLst>
                  <a:gd name="connsiteX0" fmla="*/ 1539460 w 3076156"/>
                  <a:gd name="connsiteY0" fmla="*/ 1924239 h 1924412"/>
                  <a:gd name="connsiteX1" fmla="*/ 68945 w 3076156"/>
                  <a:gd name="connsiteY1" fmla="*/ 1924412 h 1924412"/>
                  <a:gd name="connsiteX2" fmla="*/ 6014 w 3076156"/>
                  <a:gd name="connsiteY2" fmla="*/ 1889123 h 1924412"/>
                  <a:gd name="connsiteX3" fmla="*/ 973 w 3076156"/>
                  <a:gd name="connsiteY3" fmla="*/ 1860961 h 1924412"/>
                  <a:gd name="connsiteX4" fmla="*/ 1321 w 3076156"/>
                  <a:gd name="connsiteY4" fmla="*/ 1845315 h 1924412"/>
                  <a:gd name="connsiteX5" fmla="*/ 1321 w 3076156"/>
                  <a:gd name="connsiteY5" fmla="*/ 81184 h 1924412"/>
                  <a:gd name="connsiteX6" fmla="*/ 1147 w 3076156"/>
                  <a:gd name="connsiteY6" fmla="*/ 67277 h 1924412"/>
                  <a:gd name="connsiteX7" fmla="*/ 54168 w 3076156"/>
                  <a:gd name="connsiteY7" fmla="*/ 1391 h 1924412"/>
                  <a:gd name="connsiteX8" fmla="*/ 74855 w 3076156"/>
                  <a:gd name="connsiteY8" fmla="*/ 0 h 1924412"/>
                  <a:gd name="connsiteX9" fmla="*/ 2596931 w 3076156"/>
                  <a:gd name="connsiteY9" fmla="*/ 0 h 1924412"/>
                  <a:gd name="connsiteX10" fmla="*/ 3003717 w 3076156"/>
                  <a:gd name="connsiteY10" fmla="*/ 0 h 1924412"/>
                  <a:gd name="connsiteX11" fmla="*/ 3034660 w 3076156"/>
                  <a:gd name="connsiteY11" fmla="*/ 3651 h 1924412"/>
                  <a:gd name="connsiteX12" fmla="*/ 3074991 w 3076156"/>
                  <a:gd name="connsiteY12" fmla="*/ 67450 h 1924412"/>
                  <a:gd name="connsiteX13" fmla="*/ 3074818 w 3076156"/>
                  <a:gd name="connsiteY13" fmla="*/ 79619 h 1924412"/>
                  <a:gd name="connsiteX14" fmla="*/ 3074818 w 3076156"/>
                  <a:gd name="connsiteY14" fmla="*/ 1845489 h 1924412"/>
                  <a:gd name="connsiteX15" fmla="*/ 3074991 w 3076156"/>
                  <a:gd name="connsiteY15" fmla="*/ 1857658 h 1924412"/>
                  <a:gd name="connsiteX16" fmla="*/ 3016755 w 3076156"/>
                  <a:gd name="connsiteY16" fmla="*/ 1924412 h 1924412"/>
                  <a:gd name="connsiteX17" fmla="*/ 3002847 w 3076156"/>
                  <a:gd name="connsiteY17" fmla="*/ 1924412 h 1924412"/>
                  <a:gd name="connsiteX18" fmla="*/ 1539460 w 3076156"/>
                  <a:gd name="connsiteY18" fmla="*/ 1924239 h 1924412"/>
                  <a:gd name="connsiteX19" fmla="*/ 1538417 w 3076156"/>
                  <a:gd name="connsiteY19" fmla="*/ 127773 h 1924412"/>
                  <a:gd name="connsiteX20" fmla="*/ 528578 w 3076156"/>
                  <a:gd name="connsiteY20" fmla="*/ 127773 h 1924412"/>
                  <a:gd name="connsiteX21" fmla="*/ 516410 w 3076156"/>
                  <a:gd name="connsiteY21" fmla="*/ 127773 h 1924412"/>
                  <a:gd name="connsiteX22" fmla="*/ 505284 w 3076156"/>
                  <a:gd name="connsiteY22" fmla="*/ 137682 h 1924412"/>
                  <a:gd name="connsiteX23" fmla="*/ 495896 w 3076156"/>
                  <a:gd name="connsiteY23" fmla="*/ 181663 h 1924412"/>
                  <a:gd name="connsiteX24" fmla="*/ 148042 w 3076156"/>
                  <a:gd name="connsiteY24" fmla="*/ 504311 h 1924412"/>
                  <a:gd name="connsiteX25" fmla="*/ 126486 w 3076156"/>
                  <a:gd name="connsiteY25" fmla="*/ 530213 h 1924412"/>
                  <a:gd name="connsiteX26" fmla="*/ 126486 w 3076156"/>
                  <a:gd name="connsiteY26" fmla="*/ 1395764 h 1924412"/>
                  <a:gd name="connsiteX27" fmla="*/ 126486 w 3076156"/>
                  <a:gd name="connsiteY27" fmla="*/ 1404456 h 1924412"/>
                  <a:gd name="connsiteX28" fmla="*/ 137959 w 3076156"/>
                  <a:gd name="connsiteY28" fmla="*/ 1418016 h 1924412"/>
                  <a:gd name="connsiteX29" fmla="*/ 178464 w 3076156"/>
                  <a:gd name="connsiteY29" fmla="*/ 1426534 h 1924412"/>
                  <a:gd name="connsiteX30" fmla="*/ 504067 w 3076156"/>
                  <a:gd name="connsiteY30" fmla="*/ 1775779 h 1924412"/>
                  <a:gd name="connsiteX31" fmla="*/ 529969 w 3076156"/>
                  <a:gd name="connsiteY31" fmla="*/ 1796640 h 1924412"/>
                  <a:gd name="connsiteX32" fmla="*/ 2546169 w 3076156"/>
                  <a:gd name="connsiteY32" fmla="*/ 1796640 h 1924412"/>
                  <a:gd name="connsiteX33" fmla="*/ 2573810 w 3076156"/>
                  <a:gd name="connsiteY33" fmla="*/ 1773519 h 1924412"/>
                  <a:gd name="connsiteX34" fmla="*/ 2938527 w 3076156"/>
                  <a:gd name="connsiteY34" fmla="*/ 1418189 h 1924412"/>
                  <a:gd name="connsiteX35" fmla="*/ 2950348 w 3076156"/>
                  <a:gd name="connsiteY35" fmla="*/ 1405151 h 1924412"/>
                  <a:gd name="connsiteX36" fmla="*/ 2950348 w 3076156"/>
                  <a:gd name="connsiteY36" fmla="*/ 1392983 h 1924412"/>
                  <a:gd name="connsiteX37" fmla="*/ 2950348 w 3076156"/>
                  <a:gd name="connsiteY37" fmla="*/ 854078 h 1924412"/>
                  <a:gd name="connsiteX38" fmla="*/ 2950348 w 3076156"/>
                  <a:gd name="connsiteY38" fmla="*/ 523781 h 1924412"/>
                  <a:gd name="connsiteX39" fmla="*/ 2936093 w 3076156"/>
                  <a:gd name="connsiteY39" fmla="*/ 505875 h 1924412"/>
                  <a:gd name="connsiteX40" fmla="*/ 2914015 w 3076156"/>
                  <a:gd name="connsiteY40" fmla="*/ 501182 h 1924412"/>
                  <a:gd name="connsiteX41" fmla="*/ 2572419 w 3076156"/>
                  <a:gd name="connsiteY41" fmla="*/ 142723 h 1924412"/>
                  <a:gd name="connsiteX42" fmla="*/ 2555383 w 3076156"/>
                  <a:gd name="connsiteY42" fmla="*/ 127773 h 1924412"/>
                  <a:gd name="connsiteX43" fmla="*/ 2546691 w 3076156"/>
                  <a:gd name="connsiteY43" fmla="*/ 127773 h 1924412"/>
                  <a:gd name="connsiteX44" fmla="*/ 1538417 w 3076156"/>
                  <a:gd name="connsiteY44" fmla="*/ 127773 h 1924412"/>
                  <a:gd name="connsiteX45" fmla="*/ 126312 w 3076156"/>
                  <a:gd name="connsiteY45" fmla="*/ 252590 h 1924412"/>
                  <a:gd name="connsiteX46" fmla="*/ 126312 w 3076156"/>
                  <a:gd name="connsiteY46" fmla="*/ 365586 h 1924412"/>
                  <a:gd name="connsiteX47" fmla="*/ 138655 w 3076156"/>
                  <a:gd name="connsiteY47" fmla="*/ 375495 h 1924412"/>
                  <a:gd name="connsiteX48" fmla="*/ 374382 w 3076156"/>
                  <a:gd name="connsiteY48" fmla="*/ 142028 h 1924412"/>
                  <a:gd name="connsiteX49" fmla="*/ 363952 w 3076156"/>
                  <a:gd name="connsiteY49" fmla="*/ 128121 h 1924412"/>
                  <a:gd name="connsiteX50" fmla="*/ 139872 w 3076156"/>
                  <a:gd name="connsiteY50" fmla="*/ 128121 h 1924412"/>
                  <a:gd name="connsiteX51" fmla="*/ 126486 w 3076156"/>
                  <a:gd name="connsiteY51" fmla="*/ 141506 h 1924412"/>
                  <a:gd name="connsiteX52" fmla="*/ 126312 w 3076156"/>
                  <a:gd name="connsiteY52" fmla="*/ 252590 h 1924412"/>
                  <a:gd name="connsiteX53" fmla="*/ 375599 w 3076156"/>
                  <a:gd name="connsiteY53" fmla="*/ 1794901 h 1924412"/>
                  <a:gd name="connsiteX54" fmla="*/ 126833 w 3076156"/>
                  <a:gd name="connsiteY54" fmla="*/ 1548570 h 1924412"/>
                  <a:gd name="connsiteX55" fmla="*/ 126312 w 3076156"/>
                  <a:gd name="connsiteY55" fmla="*/ 1558826 h 1924412"/>
                  <a:gd name="connsiteX56" fmla="*/ 126312 w 3076156"/>
                  <a:gd name="connsiteY56" fmla="*/ 1781168 h 1924412"/>
                  <a:gd name="connsiteX57" fmla="*/ 126312 w 3076156"/>
                  <a:gd name="connsiteY57" fmla="*/ 1788122 h 1924412"/>
                  <a:gd name="connsiteX58" fmla="*/ 134656 w 3076156"/>
                  <a:gd name="connsiteY58" fmla="*/ 1796466 h 1924412"/>
                  <a:gd name="connsiteX59" fmla="*/ 145087 w 3076156"/>
                  <a:gd name="connsiteY59" fmla="*/ 1796466 h 1924412"/>
                  <a:gd name="connsiteX60" fmla="*/ 358737 w 3076156"/>
                  <a:gd name="connsiteY60" fmla="*/ 1796466 h 1924412"/>
                  <a:gd name="connsiteX61" fmla="*/ 375599 w 3076156"/>
                  <a:gd name="connsiteY61" fmla="*/ 1794901 h 1924412"/>
                  <a:gd name="connsiteX62" fmla="*/ 2702625 w 3076156"/>
                  <a:gd name="connsiteY62" fmla="*/ 129337 h 1924412"/>
                  <a:gd name="connsiteX63" fmla="*/ 2703495 w 3076156"/>
                  <a:gd name="connsiteY63" fmla="*/ 144461 h 1924412"/>
                  <a:gd name="connsiteX64" fmla="*/ 2891590 w 3076156"/>
                  <a:gd name="connsiteY64" fmla="*/ 360371 h 1924412"/>
                  <a:gd name="connsiteX65" fmla="*/ 2940961 w 3076156"/>
                  <a:gd name="connsiteY65" fmla="*/ 376538 h 1924412"/>
                  <a:gd name="connsiteX66" fmla="*/ 2950348 w 3076156"/>
                  <a:gd name="connsiteY66" fmla="*/ 369237 h 1924412"/>
                  <a:gd name="connsiteX67" fmla="*/ 2950348 w 3076156"/>
                  <a:gd name="connsiteY67" fmla="*/ 362283 h 1924412"/>
                  <a:gd name="connsiteX68" fmla="*/ 2950348 w 3076156"/>
                  <a:gd name="connsiteY68" fmla="*/ 145157 h 1924412"/>
                  <a:gd name="connsiteX69" fmla="*/ 2950348 w 3076156"/>
                  <a:gd name="connsiteY69" fmla="*/ 136465 h 1924412"/>
                  <a:gd name="connsiteX70" fmla="*/ 2942177 w 3076156"/>
                  <a:gd name="connsiteY70" fmla="*/ 127947 h 1924412"/>
                  <a:gd name="connsiteX71" fmla="*/ 2931747 w 3076156"/>
                  <a:gd name="connsiteY71" fmla="*/ 127947 h 1924412"/>
                  <a:gd name="connsiteX72" fmla="*/ 2719836 w 3076156"/>
                  <a:gd name="connsiteY72" fmla="*/ 127947 h 1924412"/>
                  <a:gd name="connsiteX73" fmla="*/ 2702625 w 3076156"/>
                  <a:gd name="connsiteY73" fmla="*/ 129337 h 1924412"/>
                  <a:gd name="connsiteX74" fmla="*/ 2700713 w 3076156"/>
                  <a:gd name="connsiteY74" fmla="*/ 1795423 h 1924412"/>
                  <a:gd name="connsiteX75" fmla="*/ 2711144 w 3076156"/>
                  <a:gd name="connsiteY75" fmla="*/ 1796466 h 1924412"/>
                  <a:gd name="connsiteX76" fmla="*/ 2936962 w 3076156"/>
                  <a:gd name="connsiteY76" fmla="*/ 1796466 h 1924412"/>
                  <a:gd name="connsiteX77" fmla="*/ 2950174 w 3076156"/>
                  <a:gd name="connsiteY77" fmla="*/ 1782559 h 1924412"/>
                  <a:gd name="connsiteX78" fmla="*/ 2950174 w 3076156"/>
                  <a:gd name="connsiteY78" fmla="*/ 1556740 h 1924412"/>
                  <a:gd name="connsiteX79" fmla="*/ 2946523 w 3076156"/>
                  <a:gd name="connsiteY79" fmla="*/ 1546484 h 1924412"/>
                  <a:gd name="connsiteX80" fmla="*/ 2765903 w 3076156"/>
                  <a:gd name="connsiteY80" fmla="*/ 1657220 h 1924412"/>
                  <a:gd name="connsiteX81" fmla="*/ 2700713 w 3076156"/>
                  <a:gd name="connsiteY81" fmla="*/ 1795423 h 1924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3076156" h="1924412">
                    <a:moveTo>
                      <a:pt x="1539460" y="1924239"/>
                    </a:moveTo>
                    <a:cubicBezTo>
                      <a:pt x="1049230" y="1924239"/>
                      <a:pt x="559174" y="1924239"/>
                      <a:pt x="68945" y="1924412"/>
                    </a:cubicBezTo>
                    <a:cubicBezTo>
                      <a:pt x="40956" y="1924412"/>
                      <a:pt x="19574" y="1914156"/>
                      <a:pt x="6014" y="1889123"/>
                    </a:cubicBezTo>
                    <a:cubicBezTo>
                      <a:pt x="1321" y="1880431"/>
                      <a:pt x="-1634" y="1871391"/>
                      <a:pt x="973" y="1860961"/>
                    </a:cubicBezTo>
                    <a:cubicBezTo>
                      <a:pt x="2190" y="1856093"/>
                      <a:pt x="1321" y="1850530"/>
                      <a:pt x="1321" y="1845315"/>
                    </a:cubicBezTo>
                    <a:cubicBezTo>
                      <a:pt x="1321" y="1257213"/>
                      <a:pt x="1321" y="669112"/>
                      <a:pt x="1321" y="81184"/>
                    </a:cubicBezTo>
                    <a:cubicBezTo>
                      <a:pt x="1321" y="76490"/>
                      <a:pt x="1668" y="71970"/>
                      <a:pt x="1147" y="67277"/>
                    </a:cubicBezTo>
                    <a:cubicBezTo>
                      <a:pt x="-1808" y="32160"/>
                      <a:pt x="19226" y="5911"/>
                      <a:pt x="54168" y="1391"/>
                    </a:cubicBezTo>
                    <a:cubicBezTo>
                      <a:pt x="60948" y="522"/>
                      <a:pt x="68075" y="0"/>
                      <a:pt x="74855" y="0"/>
                    </a:cubicBezTo>
                    <a:cubicBezTo>
                      <a:pt x="915547" y="0"/>
                      <a:pt x="1756239" y="0"/>
                      <a:pt x="2596931" y="0"/>
                    </a:cubicBezTo>
                    <a:cubicBezTo>
                      <a:pt x="2732526" y="0"/>
                      <a:pt x="2868121" y="0"/>
                      <a:pt x="3003717" y="0"/>
                    </a:cubicBezTo>
                    <a:cubicBezTo>
                      <a:pt x="3014147" y="0"/>
                      <a:pt x="3024578" y="174"/>
                      <a:pt x="3034660" y="3651"/>
                    </a:cubicBezTo>
                    <a:cubicBezTo>
                      <a:pt x="3063170" y="13212"/>
                      <a:pt x="3078120" y="37028"/>
                      <a:pt x="3074991" y="67450"/>
                    </a:cubicBezTo>
                    <a:cubicBezTo>
                      <a:pt x="3074644" y="71449"/>
                      <a:pt x="3074818" y="75621"/>
                      <a:pt x="3074818" y="79619"/>
                    </a:cubicBezTo>
                    <a:cubicBezTo>
                      <a:pt x="3074818" y="668242"/>
                      <a:pt x="3074818" y="1256865"/>
                      <a:pt x="3074818" y="1845489"/>
                    </a:cubicBezTo>
                    <a:cubicBezTo>
                      <a:pt x="3074818" y="1849487"/>
                      <a:pt x="3074122" y="1853833"/>
                      <a:pt x="3074991" y="1857658"/>
                    </a:cubicBezTo>
                    <a:cubicBezTo>
                      <a:pt x="3083336" y="1895207"/>
                      <a:pt x="3045091" y="1923891"/>
                      <a:pt x="3016755" y="1924412"/>
                    </a:cubicBezTo>
                    <a:cubicBezTo>
                      <a:pt x="3012061" y="1924412"/>
                      <a:pt x="3007542" y="1924412"/>
                      <a:pt x="3002847" y="1924412"/>
                    </a:cubicBezTo>
                    <a:cubicBezTo>
                      <a:pt x="2515052" y="1924239"/>
                      <a:pt x="2027256" y="1924239"/>
                      <a:pt x="1539460" y="1924239"/>
                    </a:cubicBezTo>
                    <a:close/>
                    <a:moveTo>
                      <a:pt x="1538417" y="127773"/>
                    </a:moveTo>
                    <a:cubicBezTo>
                      <a:pt x="1201862" y="127773"/>
                      <a:pt x="865133" y="127773"/>
                      <a:pt x="528578" y="127773"/>
                    </a:cubicBezTo>
                    <a:cubicBezTo>
                      <a:pt x="524580" y="127773"/>
                      <a:pt x="520408" y="127947"/>
                      <a:pt x="516410" y="127773"/>
                    </a:cubicBezTo>
                    <a:cubicBezTo>
                      <a:pt x="509282" y="127251"/>
                      <a:pt x="505805" y="130380"/>
                      <a:pt x="505284" y="137682"/>
                    </a:cubicBezTo>
                    <a:cubicBezTo>
                      <a:pt x="503893" y="152632"/>
                      <a:pt x="500416" y="167408"/>
                      <a:pt x="495896" y="181663"/>
                    </a:cubicBezTo>
                    <a:cubicBezTo>
                      <a:pt x="442180" y="356373"/>
                      <a:pt x="326750" y="464328"/>
                      <a:pt x="148042" y="504311"/>
                    </a:cubicBezTo>
                    <a:cubicBezTo>
                      <a:pt x="126486" y="509179"/>
                      <a:pt x="126486" y="508657"/>
                      <a:pt x="126486" y="530213"/>
                    </a:cubicBezTo>
                    <a:cubicBezTo>
                      <a:pt x="126486" y="818788"/>
                      <a:pt x="126486" y="1107363"/>
                      <a:pt x="126486" y="1395764"/>
                    </a:cubicBezTo>
                    <a:cubicBezTo>
                      <a:pt x="126486" y="1398719"/>
                      <a:pt x="126660" y="1401501"/>
                      <a:pt x="126486" y="1404456"/>
                    </a:cubicBezTo>
                    <a:cubicBezTo>
                      <a:pt x="125790" y="1412974"/>
                      <a:pt x="128920" y="1416799"/>
                      <a:pt x="137959" y="1418016"/>
                    </a:cubicBezTo>
                    <a:cubicBezTo>
                      <a:pt x="151693" y="1419928"/>
                      <a:pt x="165252" y="1422535"/>
                      <a:pt x="178464" y="1426534"/>
                    </a:cubicBezTo>
                    <a:cubicBezTo>
                      <a:pt x="354738" y="1479555"/>
                      <a:pt x="463215" y="1596376"/>
                      <a:pt x="504067" y="1775779"/>
                    </a:cubicBezTo>
                    <a:cubicBezTo>
                      <a:pt x="508761" y="1796640"/>
                      <a:pt x="508413" y="1796640"/>
                      <a:pt x="529969" y="1796640"/>
                    </a:cubicBezTo>
                    <a:cubicBezTo>
                      <a:pt x="1202036" y="1796640"/>
                      <a:pt x="1874102" y="1796640"/>
                      <a:pt x="2546169" y="1796640"/>
                    </a:cubicBezTo>
                    <a:cubicBezTo>
                      <a:pt x="2574853" y="1796640"/>
                      <a:pt x="2568768" y="1800290"/>
                      <a:pt x="2573810" y="1773519"/>
                    </a:cubicBezTo>
                    <a:cubicBezTo>
                      <a:pt x="2607882" y="1593420"/>
                      <a:pt x="2757907" y="1446873"/>
                      <a:pt x="2938527" y="1418189"/>
                    </a:cubicBezTo>
                    <a:cubicBezTo>
                      <a:pt x="2947219" y="1416799"/>
                      <a:pt x="2951217" y="1414017"/>
                      <a:pt x="2950348" y="1405151"/>
                    </a:cubicBezTo>
                    <a:cubicBezTo>
                      <a:pt x="2950000" y="1401153"/>
                      <a:pt x="2950348" y="1396981"/>
                      <a:pt x="2950348" y="1392983"/>
                    </a:cubicBezTo>
                    <a:cubicBezTo>
                      <a:pt x="2950348" y="1213405"/>
                      <a:pt x="2950348" y="1033829"/>
                      <a:pt x="2950348" y="854078"/>
                    </a:cubicBezTo>
                    <a:cubicBezTo>
                      <a:pt x="2950348" y="744037"/>
                      <a:pt x="2950348" y="633996"/>
                      <a:pt x="2950348" y="523781"/>
                    </a:cubicBezTo>
                    <a:cubicBezTo>
                      <a:pt x="2950348" y="508831"/>
                      <a:pt x="2950174" y="508831"/>
                      <a:pt x="2936093" y="505875"/>
                    </a:cubicBezTo>
                    <a:cubicBezTo>
                      <a:pt x="2928792" y="504311"/>
                      <a:pt x="2921317" y="502747"/>
                      <a:pt x="2914015" y="501182"/>
                    </a:cubicBezTo>
                    <a:cubicBezTo>
                      <a:pt x="2740349" y="462763"/>
                      <a:pt x="2602667" y="318823"/>
                      <a:pt x="2572419" y="142723"/>
                    </a:cubicBezTo>
                    <a:cubicBezTo>
                      <a:pt x="2569812" y="127947"/>
                      <a:pt x="2569638" y="127947"/>
                      <a:pt x="2555383" y="127773"/>
                    </a:cubicBezTo>
                    <a:cubicBezTo>
                      <a:pt x="2552428" y="127773"/>
                      <a:pt x="2549646" y="127773"/>
                      <a:pt x="2546691" y="127773"/>
                    </a:cubicBezTo>
                    <a:cubicBezTo>
                      <a:pt x="2210484" y="127773"/>
                      <a:pt x="1874450" y="127773"/>
                      <a:pt x="1538417" y="127773"/>
                    </a:cubicBezTo>
                    <a:close/>
                    <a:moveTo>
                      <a:pt x="126312" y="252590"/>
                    </a:moveTo>
                    <a:cubicBezTo>
                      <a:pt x="126312" y="290313"/>
                      <a:pt x="126312" y="327863"/>
                      <a:pt x="126312" y="365586"/>
                    </a:cubicBezTo>
                    <a:cubicBezTo>
                      <a:pt x="126312" y="378277"/>
                      <a:pt x="126660" y="378624"/>
                      <a:pt x="138655" y="375495"/>
                    </a:cubicBezTo>
                    <a:cubicBezTo>
                      <a:pt x="261212" y="342118"/>
                      <a:pt x="339266" y="263716"/>
                      <a:pt x="374382" y="142028"/>
                    </a:cubicBezTo>
                    <a:cubicBezTo>
                      <a:pt x="378207" y="128990"/>
                      <a:pt x="377337" y="128121"/>
                      <a:pt x="363952" y="128121"/>
                    </a:cubicBezTo>
                    <a:cubicBezTo>
                      <a:pt x="289200" y="127947"/>
                      <a:pt x="214623" y="127947"/>
                      <a:pt x="139872" y="128121"/>
                    </a:cubicBezTo>
                    <a:cubicBezTo>
                      <a:pt x="126660" y="128121"/>
                      <a:pt x="126486" y="128468"/>
                      <a:pt x="126486" y="141506"/>
                    </a:cubicBezTo>
                    <a:cubicBezTo>
                      <a:pt x="126138" y="178360"/>
                      <a:pt x="126312" y="215562"/>
                      <a:pt x="126312" y="252590"/>
                    </a:cubicBezTo>
                    <a:close/>
                    <a:moveTo>
                      <a:pt x="375599" y="1794901"/>
                    </a:moveTo>
                    <a:cubicBezTo>
                      <a:pt x="369862" y="1689902"/>
                      <a:pt x="225401" y="1546831"/>
                      <a:pt x="126833" y="1548570"/>
                    </a:cubicBezTo>
                    <a:cubicBezTo>
                      <a:pt x="126660" y="1551873"/>
                      <a:pt x="126312" y="1555350"/>
                      <a:pt x="126312" y="1558826"/>
                    </a:cubicBezTo>
                    <a:cubicBezTo>
                      <a:pt x="126312" y="1632882"/>
                      <a:pt x="126312" y="1707112"/>
                      <a:pt x="126312" y="1781168"/>
                    </a:cubicBezTo>
                    <a:cubicBezTo>
                      <a:pt x="126312" y="1783428"/>
                      <a:pt x="126486" y="1785862"/>
                      <a:pt x="126312" y="1788122"/>
                    </a:cubicBezTo>
                    <a:cubicBezTo>
                      <a:pt x="126138" y="1794032"/>
                      <a:pt x="128920" y="1796640"/>
                      <a:pt x="134656" y="1796466"/>
                    </a:cubicBezTo>
                    <a:cubicBezTo>
                      <a:pt x="138133" y="1796466"/>
                      <a:pt x="141610" y="1796466"/>
                      <a:pt x="145087" y="1796466"/>
                    </a:cubicBezTo>
                    <a:cubicBezTo>
                      <a:pt x="216361" y="1796466"/>
                      <a:pt x="287462" y="1796466"/>
                      <a:pt x="358737" y="1796466"/>
                    </a:cubicBezTo>
                    <a:cubicBezTo>
                      <a:pt x="363778" y="1796466"/>
                      <a:pt x="369167" y="1797335"/>
                      <a:pt x="375599" y="1794901"/>
                    </a:cubicBezTo>
                    <a:close/>
                    <a:moveTo>
                      <a:pt x="2702625" y="129337"/>
                    </a:moveTo>
                    <a:cubicBezTo>
                      <a:pt x="2700539" y="134553"/>
                      <a:pt x="2702104" y="139594"/>
                      <a:pt x="2703495" y="144461"/>
                    </a:cubicBezTo>
                    <a:cubicBezTo>
                      <a:pt x="2732178" y="245984"/>
                      <a:pt x="2794935" y="317954"/>
                      <a:pt x="2891590" y="360371"/>
                    </a:cubicBezTo>
                    <a:cubicBezTo>
                      <a:pt x="2907409" y="367325"/>
                      <a:pt x="2924098" y="372018"/>
                      <a:pt x="2940961" y="376538"/>
                    </a:cubicBezTo>
                    <a:cubicBezTo>
                      <a:pt x="2948088" y="378451"/>
                      <a:pt x="2950695" y="376191"/>
                      <a:pt x="2950348" y="369237"/>
                    </a:cubicBezTo>
                    <a:cubicBezTo>
                      <a:pt x="2950174" y="366977"/>
                      <a:pt x="2950348" y="364543"/>
                      <a:pt x="2950348" y="362283"/>
                    </a:cubicBezTo>
                    <a:cubicBezTo>
                      <a:pt x="2950348" y="289966"/>
                      <a:pt x="2950348" y="217648"/>
                      <a:pt x="2950348" y="145157"/>
                    </a:cubicBezTo>
                    <a:cubicBezTo>
                      <a:pt x="2950348" y="142201"/>
                      <a:pt x="2950174" y="139420"/>
                      <a:pt x="2950348" y="136465"/>
                    </a:cubicBezTo>
                    <a:cubicBezTo>
                      <a:pt x="2950522" y="130728"/>
                      <a:pt x="2948088" y="127773"/>
                      <a:pt x="2942177" y="127947"/>
                    </a:cubicBezTo>
                    <a:cubicBezTo>
                      <a:pt x="2938701" y="127947"/>
                      <a:pt x="2935224" y="127947"/>
                      <a:pt x="2931747" y="127947"/>
                    </a:cubicBezTo>
                    <a:cubicBezTo>
                      <a:pt x="2861168" y="127947"/>
                      <a:pt x="2790415" y="127947"/>
                      <a:pt x="2719836" y="127947"/>
                    </a:cubicBezTo>
                    <a:cubicBezTo>
                      <a:pt x="2714099" y="127947"/>
                      <a:pt x="2708188" y="126903"/>
                      <a:pt x="2702625" y="129337"/>
                    </a:cubicBezTo>
                    <a:close/>
                    <a:moveTo>
                      <a:pt x="2700713" y="1795423"/>
                    </a:moveTo>
                    <a:cubicBezTo>
                      <a:pt x="2705581" y="1795944"/>
                      <a:pt x="2708362" y="1796466"/>
                      <a:pt x="2711144" y="1796466"/>
                    </a:cubicBezTo>
                    <a:cubicBezTo>
                      <a:pt x="2786417" y="1796466"/>
                      <a:pt x="2861689" y="1796640"/>
                      <a:pt x="2936962" y="1796466"/>
                    </a:cubicBezTo>
                    <a:cubicBezTo>
                      <a:pt x="2949826" y="1796466"/>
                      <a:pt x="2950174" y="1796118"/>
                      <a:pt x="2950174" y="1782559"/>
                    </a:cubicBezTo>
                    <a:cubicBezTo>
                      <a:pt x="2950348" y="1707286"/>
                      <a:pt x="2950174" y="1632013"/>
                      <a:pt x="2950174" y="1556740"/>
                    </a:cubicBezTo>
                    <a:cubicBezTo>
                      <a:pt x="2950174" y="1553437"/>
                      <a:pt x="2951043" y="1549786"/>
                      <a:pt x="2946523" y="1546484"/>
                    </a:cubicBezTo>
                    <a:cubicBezTo>
                      <a:pt x="2874032" y="1562477"/>
                      <a:pt x="2813362" y="1599331"/>
                      <a:pt x="2765903" y="1657220"/>
                    </a:cubicBezTo>
                    <a:cubicBezTo>
                      <a:pt x="2732874" y="1697551"/>
                      <a:pt x="2710101" y="1742923"/>
                      <a:pt x="2700713" y="179542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任意多边形: 形状 1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067346" y="6238433"/>
                <a:ext cx="2821194" cy="126421"/>
              </a:xfrm>
              <a:custGeom>
                <a:avLst/>
                <a:gdLst>
                  <a:gd name="connsiteX0" fmla="*/ 1409538 w 2821194"/>
                  <a:gd name="connsiteY0" fmla="*/ 125686 h 126421"/>
                  <a:gd name="connsiteX1" fmla="*/ 76357 w 2821194"/>
                  <a:gd name="connsiteY1" fmla="*/ 125686 h 126421"/>
                  <a:gd name="connsiteX2" fmla="*/ 52193 w 2821194"/>
                  <a:gd name="connsiteY2" fmla="*/ 126034 h 126421"/>
                  <a:gd name="connsiteX3" fmla="*/ 4039 w 2821194"/>
                  <a:gd name="connsiteY3" fmla="*/ 86051 h 126421"/>
                  <a:gd name="connsiteX4" fmla="*/ 46108 w 2821194"/>
                  <a:gd name="connsiteY4" fmla="*/ 1912 h 126421"/>
                  <a:gd name="connsiteX5" fmla="*/ 72011 w 2821194"/>
                  <a:gd name="connsiteY5" fmla="*/ 174 h 126421"/>
                  <a:gd name="connsiteX6" fmla="*/ 746337 w 2821194"/>
                  <a:gd name="connsiteY6" fmla="*/ 174 h 126421"/>
                  <a:gd name="connsiteX7" fmla="*/ 2746891 w 2821194"/>
                  <a:gd name="connsiteY7" fmla="*/ 0 h 126421"/>
                  <a:gd name="connsiteX8" fmla="*/ 2804954 w 2821194"/>
                  <a:gd name="connsiteY8" fmla="*/ 21208 h 126421"/>
                  <a:gd name="connsiteX9" fmla="*/ 2776792 w 2821194"/>
                  <a:gd name="connsiteY9" fmla="*/ 124296 h 126421"/>
                  <a:gd name="connsiteX10" fmla="*/ 2747587 w 2821194"/>
                  <a:gd name="connsiteY10" fmla="*/ 125686 h 126421"/>
                  <a:gd name="connsiteX11" fmla="*/ 2634591 w 2821194"/>
                  <a:gd name="connsiteY11" fmla="*/ 125686 h 126421"/>
                  <a:gd name="connsiteX12" fmla="*/ 1409538 w 2821194"/>
                  <a:gd name="connsiteY12" fmla="*/ 125686 h 12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21194" h="126421">
                    <a:moveTo>
                      <a:pt x="1409538" y="125686"/>
                    </a:moveTo>
                    <a:cubicBezTo>
                      <a:pt x="965202" y="125686"/>
                      <a:pt x="520693" y="125686"/>
                      <a:pt x="76357" y="125686"/>
                    </a:cubicBezTo>
                    <a:cubicBezTo>
                      <a:pt x="68360" y="125686"/>
                      <a:pt x="60016" y="127077"/>
                      <a:pt x="52193" y="126034"/>
                    </a:cubicBezTo>
                    <a:cubicBezTo>
                      <a:pt x="28377" y="122557"/>
                      <a:pt x="11514" y="108650"/>
                      <a:pt x="4039" y="86051"/>
                    </a:cubicBezTo>
                    <a:cubicBezTo>
                      <a:pt x="-9347" y="45198"/>
                      <a:pt x="12036" y="12690"/>
                      <a:pt x="46108" y="1912"/>
                    </a:cubicBezTo>
                    <a:cubicBezTo>
                      <a:pt x="54627" y="-696"/>
                      <a:pt x="63319" y="174"/>
                      <a:pt x="72011" y="174"/>
                    </a:cubicBezTo>
                    <a:cubicBezTo>
                      <a:pt x="296786" y="174"/>
                      <a:pt x="521562" y="174"/>
                      <a:pt x="746337" y="174"/>
                    </a:cubicBezTo>
                    <a:cubicBezTo>
                      <a:pt x="1413189" y="174"/>
                      <a:pt x="2080040" y="174"/>
                      <a:pt x="2746891" y="0"/>
                    </a:cubicBezTo>
                    <a:cubicBezTo>
                      <a:pt x="2769491" y="0"/>
                      <a:pt x="2789482" y="3650"/>
                      <a:pt x="2804954" y="21208"/>
                    </a:cubicBezTo>
                    <a:cubicBezTo>
                      <a:pt x="2834333" y="54238"/>
                      <a:pt x="2823208" y="107607"/>
                      <a:pt x="2776792" y="124296"/>
                    </a:cubicBezTo>
                    <a:cubicBezTo>
                      <a:pt x="2767231" y="127773"/>
                      <a:pt x="2757322" y="125513"/>
                      <a:pt x="2747587" y="125686"/>
                    </a:cubicBezTo>
                    <a:cubicBezTo>
                      <a:pt x="2709864" y="125686"/>
                      <a:pt x="2672314" y="125686"/>
                      <a:pt x="2634591" y="125686"/>
                    </a:cubicBezTo>
                    <a:cubicBezTo>
                      <a:pt x="2226414" y="125686"/>
                      <a:pt x="1817889" y="125686"/>
                      <a:pt x="1409538" y="125686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任意多边形: 形状 19"/>
              <p:cNvSpPr/>
              <p:nvPr>
                <p:custDataLst>
                  <p:tags r:id="rId16"/>
                </p:custDataLst>
              </p:nvPr>
            </p:nvSpPr>
            <p:spPr>
              <a:xfrm>
                <a:off x="5194326" y="6476958"/>
                <a:ext cx="2566173" cy="128702"/>
              </a:xfrm>
              <a:custGeom>
                <a:avLst/>
                <a:gdLst>
                  <a:gd name="connsiteX0" fmla="*/ 1283775 w 2566173"/>
                  <a:gd name="connsiteY0" fmla="*/ 853 h 128702"/>
                  <a:gd name="connsiteX1" fmla="*/ 2462412 w 2566173"/>
                  <a:gd name="connsiteY1" fmla="*/ 853 h 128702"/>
                  <a:gd name="connsiteX2" fmla="*/ 2498919 w 2566173"/>
                  <a:gd name="connsiteY2" fmla="*/ 331 h 128702"/>
                  <a:gd name="connsiteX3" fmla="*/ 2566021 w 2566173"/>
                  <a:gd name="connsiteY3" fmla="*/ 59090 h 128702"/>
                  <a:gd name="connsiteX4" fmla="*/ 2503786 w 2566173"/>
                  <a:gd name="connsiteY4" fmla="*/ 128626 h 128702"/>
                  <a:gd name="connsiteX5" fmla="*/ 2493356 w 2566173"/>
                  <a:gd name="connsiteY5" fmla="*/ 128626 h 128702"/>
                  <a:gd name="connsiteX6" fmla="*/ 73498 w 2566173"/>
                  <a:gd name="connsiteY6" fmla="*/ 128626 h 128702"/>
                  <a:gd name="connsiteX7" fmla="*/ 1876 w 2566173"/>
                  <a:gd name="connsiteY7" fmla="*/ 78386 h 128702"/>
                  <a:gd name="connsiteX8" fmla="*/ 53159 w 2566173"/>
                  <a:gd name="connsiteY8" fmla="*/ 1027 h 128702"/>
                  <a:gd name="connsiteX9" fmla="*/ 94707 w 2566173"/>
                  <a:gd name="connsiteY9" fmla="*/ 679 h 128702"/>
                  <a:gd name="connsiteX10" fmla="*/ 609274 w 2566173"/>
                  <a:gd name="connsiteY10" fmla="*/ 679 h 128702"/>
                  <a:gd name="connsiteX11" fmla="*/ 1283775 w 2566173"/>
                  <a:gd name="connsiteY11" fmla="*/ 853 h 12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6173" h="128702">
                    <a:moveTo>
                      <a:pt x="1283775" y="853"/>
                    </a:moveTo>
                    <a:cubicBezTo>
                      <a:pt x="1676654" y="853"/>
                      <a:pt x="2069533" y="853"/>
                      <a:pt x="2462412" y="853"/>
                    </a:cubicBezTo>
                    <a:cubicBezTo>
                      <a:pt x="2474581" y="853"/>
                      <a:pt x="2486750" y="505"/>
                      <a:pt x="2498919" y="331"/>
                    </a:cubicBezTo>
                    <a:cubicBezTo>
                      <a:pt x="2534903" y="-364"/>
                      <a:pt x="2563935" y="25712"/>
                      <a:pt x="2566021" y="59090"/>
                    </a:cubicBezTo>
                    <a:cubicBezTo>
                      <a:pt x="2568455" y="95944"/>
                      <a:pt x="2541509" y="126192"/>
                      <a:pt x="2503786" y="128626"/>
                    </a:cubicBezTo>
                    <a:cubicBezTo>
                      <a:pt x="2500309" y="128799"/>
                      <a:pt x="2496832" y="128626"/>
                      <a:pt x="2493356" y="128626"/>
                    </a:cubicBezTo>
                    <a:cubicBezTo>
                      <a:pt x="1686736" y="128626"/>
                      <a:pt x="880117" y="128626"/>
                      <a:pt x="73498" y="128626"/>
                    </a:cubicBezTo>
                    <a:cubicBezTo>
                      <a:pt x="35080" y="128626"/>
                      <a:pt x="10394" y="111415"/>
                      <a:pt x="1876" y="78386"/>
                    </a:cubicBezTo>
                    <a:cubicBezTo>
                      <a:pt x="-7164" y="43792"/>
                      <a:pt x="17522" y="6590"/>
                      <a:pt x="53159" y="1027"/>
                    </a:cubicBezTo>
                    <a:cubicBezTo>
                      <a:pt x="67066" y="-1059"/>
                      <a:pt x="80974" y="679"/>
                      <a:pt x="94707" y="679"/>
                    </a:cubicBezTo>
                    <a:cubicBezTo>
                      <a:pt x="266287" y="505"/>
                      <a:pt x="437694" y="679"/>
                      <a:pt x="609274" y="679"/>
                    </a:cubicBezTo>
                    <a:cubicBezTo>
                      <a:pt x="834223" y="853"/>
                      <a:pt x="1058999" y="853"/>
                      <a:pt x="1283775" y="853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任意多边形: 形状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5323004" y="6728662"/>
                <a:ext cx="2309048" cy="128371"/>
              </a:xfrm>
              <a:custGeom>
                <a:avLst/>
                <a:gdLst>
                  <a:gd name="connsiteX0" fmla="*/ 1153706 w 2309048"/>
                  <a:gd name="connsiteY0" fmla="*/ 174 h 128371"/>
                  <a:gd name="connsiteX1" fmla="*/ 2238122 w 2309048"/>
                  <a:gd name="connsiteY1" fmla="*/ 0 h 128371"/>
                  <a:gd name="connsiteX2" fmla="*/ 2290274 w 2309048"/>
                  <a:gd name="connsiteY2" fmla="*/ 18601 h 128371"/>
                  <a:gd name="connsiteX3" fmla="*/ 2304876 w 2309048"/>
                  <a:gd name="connsiteY3" fmla="*/ 85877 h 128371"/>
                  <a:gd name="connsiteX4" fmla="*/ 2248726 w 2309048"/>
                  <a:gd name="connsiteY4" fmla="*/ 128294 h 128371"/>
                  <a:gd name="connsiteX5" fmla="*/ 2241772 w 2309048"/>
                  <a:gd name="connsiteY5" fmla="*/ 128294 h 128371"/>
                  <a:gd name="connsiteX6" fmla="*/ 67725 w 2309048"/>
                  <a:gd name="connsiteY6" fmla="*/ 128294 h 128371"/>
                  <a:gd name="connsiteX7" fmla="*/ 5664 w 2309048"/>
                  <a:gd name="connsiteY7" fmla="*/ 89180 h 128371"/>
                  <a:gd name="connsiteX8" fmla="*/ 62162 w 2309048"/>
                  <a:gd name="connsiteY8" fmla="*/ 174 h 128371"/>
                  <a:gd name="connsiteX9" fmla="*/ 76070 w 2309048"/>
                  <a:gd name="connsiteY9" fmla="*/ 174 h 128371"/>
                  <a:gd name="connsiteX10" fmla="*/ 1153706 w 2309048"/>
                  <a:gd name="connsiteY10" fmla="*/ 174 h 128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048" h="128371">
                    <a:moveTo>
                      <a:pt x="1153706" y="174"/>
                    </a:moveTo>
                    <a:cubicBezTo>
                      <a:pt x="1515120" y="174"/>
                      <a:pt x="1876708" y="174"/>
                      <a:pt x="2238122" y="0"/>
                    </a:cubicBezTo>
                    <a:cubicBezTo>
                      <a:pt x="2258287" y="0"/>
                      <a:pt x="2275845" y="4172"/>
                      <a:pt x="2290274" y="18601"/>
                    </a:cubicBezTo>
                    <a:cubicBezTo>
                      <a:pt x="2309744" y="37897"/>
                      <a:pt x="2313047" y="61192"/>
                      <a:pt x="2304876" y="85877"/>
                    </a:cubicBezTo>
                    <a:cubicBezTo>
                      <a:pt x="2296010" y="112127"/>
                      <a:pt x="2275845" y="125165"/>
                      <a:pt x="2248726" y="128294"/>
                    </a:cubicBezTo>
                    <a:cubicBezTo>
                      <a:pt x="2246466" y="128468"/>
                      <a:pt x="2244032" y="128294"/>
                      <a:pt x="2241772" y="128294"/>
                    </a:cubicBezTo>
                    <a:cubicBezTo>
                      <a:pt x="1517032" y="128294"/>
                      <a:pt x="792465" y="128294"/>
                      <a:pt x="67725" y="128294"/>
                    </a:cubicBezTo>
                    <a:cubicBezTo>
                      <a:pt x="38868" y="128294"/>
                      <a:pt x="17485" y="115430"/>
                      <a:pt x="5664" y="89180"/>
                    </a:cubicBezTo>
                    <a:cubicBezTo>
                      <a:pt x="-12937" y="47284"/>
                      <a:pt x="16442" y="1564"/>
                      <a:pt x="62162" y="174"/>
                    </a:cubicBezTo>
                    <a:cubicBezTo>
                      <a:pt x="66856" y="0"/>
                      <a:pt x="71376" y="174"/>
                      <a:pt x="76070" y="174"/>
                    </a:cubicBezTo>
                    <a:cubicBezTo>
                      <a:pt x="435398" y="174"/>
                      <a:pt x="794552" y="174"/>
                      <a:pt x="1153706" y="174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任意多边形: 形状 21"/>
              <p:cNvSpPr/>
              <p:nvPr>
                <p:custDataLst>
                  <p:tags r:id="rId18"/>
                </p:custDataLst>
              </p:nvPr>
            </p:nvSpPr>
            <p:spPr>
              <a:xfrm>
                <a:off x="5836408" y="4412874"/>
                <a:ext cx="1283130" cy="1412360"/>
              </a:xfrm>
              <a:custGeom>
                <a:avLst/>
                <a:gdLst>
                  <a:gd name="connsiteX0" fmla="*/ 222 w 1283130"/>
                  <a:gd name="connsiteY0" fmla="*/ 715240 h 1412360"/>
                  <a:gd name="connsiteX1" fmla="*/ 84361 w 1283130"/>
                  <a:gd name="connsiteY1" fmla="*/ 354696 h 1412360"/>
                  <a:gd name="connsiteX2" fmla="*/ 226214 w 1283130"/>
                  <a:gd name="connsiteY2" fmla="*/ 167296 h 1412360"/>
                  <a:gd name="connsiteX3" fmla="*/ 537736 w 1283130"/>
                  <a:gd name="connsiteY3" fmla="*/ 9101 h 1412360"/>
                  <a:gd name="connsiteX4" fmla="*/ 727744 w 1283130"/>
                  <a:gd name="connsiteY4" fmla="*/ 6493 h 1412360"/>
                  <a:gd name="connsiteX5" fmla="*/ 1035615 w 1283130"/>
                  <a:gd name="connsiteY5" fmla="*/ 148695 h 1412360"/>
                  <a:gd name="connsiteX6" fmla="*/ 1220233 w 1283130"/>
                  <a:gd name="connsiteY6" fmla="*/ 399894 h 1412360"/>
                  <a:gd name="connsiteX7" fmla="*/ 1278817 w 1283130"/>
                  <a:gd name="connsiteY7" fmla="*/ 620497 h 1412360"/>
                  <a:gd name="connsiteX8" fmla="*/ 1124273 w 1283130"/>
                  <a:gd name="connsiteY8" fmla="*/ 1171224 h 1412360"/>
                  <a:gd name="connsiteX9" fmla="*/ 826833 w 1283130"/>
                  <a:gd name="connsiteY9" fmla="*/ 1382439 h 1412360"/>
                  <a:gd name="connsiteX10" fmla="*/ 684457 w 1283130"/>
                  <a:gd name="connsiteY10" fmla="*/ 1411123 h 1412360"/>
                  <a:gd name="connsiteX11" fmla="*/ 650037 w 1283130"/>
                  <a:gd name="connsiteY11" fmla="*/ 1409211 h 1412360"/>
                  <a:gd name="connsiteX12" fmla="*/ 634565 w 1283130"/>
                  <a:gd name="connsiteY12" fmla="*/ 1409037 h 1412360"/>
                  <a:gd name="connsiteX13" fmla="*/ 562248 w 1283130"/>
                  <a:gd name="connsiteY13" fmla="*/ 1406951 h 1412360"/>
                  <a:gd name="connsiteX14" fmla="*/ 354335 w 1283130"/>
                  <a:gd name="connsiteY14" fmla="*/ 1338110 h 1412360"/>
                  <a:gd name="connsiteX15" fmla="*/ 177365 w 1283130"/>
                  <a:gd name="connsiteY15" fmla="*/ 1194344 h 1412360"/>
                  <a:gd name="connsiteX16" fmla="*/ 64195 w 1283130"/>
                  <a:gd name="connsiteY16" fmla="*/ 1016158 h 1412360"/>
                  <a:gd name="connsiteX17" fmla="*/ 10826 w 1283130"/>
                  <a:gd name="connsiteY17" fmla="*/ 840927 h 1412360"/>
                  <a:gd name="connsiteX18" fmla="*/ 222 w 1283130"/>
                  <a:gd name="connsiteY18" fmla="*/ 715240 h 1412360"/>
                  <a:gd name="connsiteX19" fmla="*/ 641519 w 1283130"/>
                  <a:gd name="connsiteY19" fmla="*/ 1283351 h 1412360"/>
                  <a:gd name="connsiteX20" fmla="*/ 749821 w 1283130"/>
                  <a:gd name="connsiteY20" fmla="*/ 1270312 h 1412360"/>
                  <a:gd name="connsiteX21" fmla="*/ 1003107 w 1283130"/>
                  <a:gd name="connsiteY21" fmla="*/ 1114552 h 1412360"/>
                  <a:gd name="connsiteX22" fmla="*/ 1128446 w 1283130"/>
                  <a:gd name="connsiteY22" fmla="*/ 886821 h 1412360"/>
                  <a:gd name="connsiteX23" fmla="*/ 1154869 w 1283130"/>
                  <a:gd name="connsiteY23" fmla="*/ 731755 h 1412360"/>
                  <a:gd name="connsiteX24" fmla="*/ 1154695 w 1283130"/>
                  <a:gd name="connsiteY24" fmla="*/ 678560 h 1412360"/>
                  <a:gd name="connsiteX25" fmla="*/ 1137138 w 1283130"/>
                  <a:gd name="connsiteY25" fmla="*/ 558784 h 1412360"/>
                  <a:gd name="connsiteX26" fmla="*/ 907842 w 1283130"/>
                  <a:gd name="connsiteY26" fmla="*/ 214059 h 1412360"/>
                  <a:gd name="connsiteX27" fmla="*/ 556685 w 1283130"/>
                  <a:gd name="connsiteY27" fmla="*/ 136874 h 1412360"/>
                  <a:gd name="connsiteX28" fmla="*/ 324782 w 1283130"/>
                  <a:gd name="connsiteY28" fmla="*/ 251956 h 1412360"/>
                  <a:gd name="connsiteX29" fmla="*/ 153201 w 1283130"/>
                  <a:gd name="connsiteY29" fmla="*/ 528536 h 1412360"/>
                  <a:gd name="connsiteX30" fmla="*/ 129733 w 1283130"/>
                  <a:gd name="connsiteY30" fmla="*/ 661176 h 1412360"/>
                  <a:gd name="connsiteX31" fmla="*/ 125039 w 1283130"/>
                  <a:gd name="connsiteY31" fmla="*/ 707591 h 1412360"/>
                  <a:gd name="connsiteX32" fmla="*/ 129211 w 1283130"/>
                  <a:gd name="connsiteY32" fmla="*/ 740274 h 1412360"/>
                  <a:gd name="connsiteX33" fmla="*/ 147812 w 1283130"/>
                  <a:gd name="connsiteY33" fmla="*/ 863353 h 1412360"/>
                  <a:gd name="connsiteX34" fmla="*/ 337124 w 1283130"/>
                  <a:gd name="connsiteY34" fmla="*/ 1170007 h 1412360"/>
                  <a:gd name="connsiteX35" fmla="*/ 641519 w 1283130"/>
                  <a:gd name="connsiteY35" fmla="*/ 1283351 h 1412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283130" h="1412360">
                    <a:moveTo>
                      <a:pt x="222" y="715240"/>
                    </a:moveTo>
                    <a:cubicBezTo>
                      <a:pt x="-1169" y="581210"/>
                      <a:pt x="27689" y="464563"/>
                      <a:pt x="84361" y="354696"/>
                    </a:cubicBezTo>
                    <a:cubicBezTo>
                      <a:pt x="120867" y="284116"/>
                      <a:pt x="167804" y="221186"/>
                      <a:pt x="226214" y="167296"/>
                    </a:cubicBezTo>
                    <a:cubicBezTo>
                      <a:pt x="314873" y="85069"/>
                      <a:pt x="418308" y="30831"/>
                      <a:pt x="537736" y="9101"/>
                    </a:cubicBezTo>
                    <a:cubicBezTo>
                      <a:pt x="600666" y="-2372"/>
                      <a:pt x="664118" y="-2720"/>
                      <a:pt x="727744" y="6493"/>
                    </a:cubicBezTo>
                    <a:cubicBezTo>
                      <a:pt x="844564" y="23530"/>
                      <a:pt x="946435" y="72900"/>
                      <a:pt x="1035615" y="148695"/>
                    </a:cubicBezTo>
                    <a:cubicBezTo>
                      <a:pt x="1116624" y="217709"/>
                      <a:pt x="1177295" y="302544"/>
                      <a:pt x="1220233" y="399894"/>
                    </a:cubicBezTo>
                    <a:cubicBezTo>
                      <a:pt x="1251177" y="470299"/>
                      <a:pt x="1271516" y="544008"/>
                      <a:pt x="1278817" y="620497"/>
                    </a:cubicBezTo>
                    <a:cubicBezTo>
                      <a:pt x="1298461" y="823890"/>
                      <a:pt x="1251698" y="1009378"/>
                      <a:pt x="1124273" y="1171224"/>
                    </a:cubicBezTo>
                    <a:cubicBezTo>
                      <a:pt x="1046219" y="1270487"/>
                      <a:pt x="947652" y="1342283"/>
                      <a:pt x="826833" y="1382439"/>
                    </a:cubicBezTo>
                    <a:cubicBezTo>
                      <a:pt x="780591" y="1397738"/>
                      <a:pt x="732959" y="1406604"/>
                      <a:pt x="684457" y="1411123"/>
                    </a:cubicBezTo>
                    <a:cubicBezTo>
                      <a:pt x="672984" y="1412166"/>
                      <a:pt x="661510" y="1413209"/>
                      <a:pt x="650037" y="1409211"/>
                    </a:cubicBezTo>
                    <a:cubicBezTo>
                      <a:pt x="645343" y="1407646"/>
                      <a:pt x="639433" y="1407646"/>
                      <a:pt x="634565" y="1409037"/>
                    </a:cubicBezTo>
                    <a:cubicBezTo>
                      <a:pt x="610227" y="1416165"/>
                      <a:pt x="586064" y="1410080"/>
                      <a:pt x="562248" y="1406951"/>
                    </a:cubicBezTo>
                    <a:cubicBezTo>
                      <a:pt x="488713" y="1397216"/>
                      <a:pt x="419351" y="1373921"/>
                      <a:pt x="354335" y="1338110"/>
                    </a:cubicBezTo>
                    <a:cubicBezTo>
                      <a:pt x="286711" y="1300909"/>
                      <a:pt x="228127" y="1252581"/>
                      <a:pt x="177365" y="1194344"/>
                    </a:cubicBezTo>
                    <a:cubicBezTo>
                      <a:pt x="130428" y="1140628"/>
                      <a:pt x="93226" y="1081001"/>
                      <a:pt x="64195" y="1016158"/>
                    </a:cubicBezTo>
                    <a:cubicBezTo>
                      <a:pt x="38988" y="960008"/>
                      <a:pt x="21778" y="901423"/>
                      <a:pt x="10826" y="840927"/>
                    </a:cubicBezTo>
                    <a:cubicBezTo>
                      <a:pt x="2829" y="796250"/>
                      <a:pt x="-995" y="750878"/>
                      <a:pt x="222" y="715240"/>
                    </a:cubicBezTo>
                    <a:close/>
                    <a:moveTo>
                      <a:pt x="641519" y="1283351"/>
                    </a:moveTo>
                    <a:cubicBezTo>
                      <a:pt x="678199" y="1283872"/>
                      <a:pt x="714358" y="1279179"/>
                      <a:pt x="749821" y="1270312"/>
                    </a:cubicBezTo>
                    <a:cubicBezTo>
                      <a:pt x="850649" y="1245106"/>
                      <a:pt x="934092" y="1191737"/>
                      <a:pt x="1003107" y="1114552"/>
                    </a:cubicBezTo>
                    <a:cubicBezTo>
                      <a:pt x="1062386" y="1048144"/>
                      <a:pt x="1103065" y="971829"/>
                      <a:pt x="1128446" y="886821"/>
                    </a:cubicBezTo>
                    <a:cubicBezTo>
                      <a:pt x="1143743" y="836233"/>
                      <a:pt x="1149306" y="784081"/>
                      <a:pt x="1154869" y="731755"/>
                    </a:cubicBezTo>
                    <a:cubicBezTo>
                      <a:pt x="1156781" y="713850"/>
                      <a:pt x="1156955" y="696639"/>
                      <a:pt x="1154695" y="678560"/>
                    </a:cubicBezTo>
                    <a:cubicBezTo>
                      <a:pt x="1149828" y="638403"/>
                      <a:pt x="1146873" y="598246"/>
                      <a:pt x="1137138" y="558784"/>
                    </a:cubicBezTo>
                    <a:cubicBezTo>
                      <a:pt x="1102196" y="416235"/>
                      <a:pt x="1029009" y="298545"/>
                      <a:pt x="907842" y="214059"/>
                    </a:cubicBezTo>
                    <a:cubicBezTo>
                      <a:pt x="801973" y="140177"/>
                      <a:pt x="684110" y="113753"/>
                      <a:pt x="556685" y="136874"/>
                    </a:cubicBezTo>
                    <a:cubicBezTo>
                      <a:pt x="468722" y="152867"/>
                      <a:pt x="391363" y="192677"/>
                      <a:pt x="324782" y="251956"/>
                    </a:cubicBezTo>
                    <a:cubicBezTo>
                      <a:pt x="240643" y="327055"/>
                      <a:pt x="184145" y="420060"/>
                      <a:pt x="153201" y="528536"/>
                    </a:cubicBezTo>
                    <a:cubicBezTo>
                      <a:pt x="140859" y="571996"/>
                      <a:pt x="132862" y="616325"/>
                      <a:pt x="129733" y="661176"/>
                    </a:cubicBezTo>
                    <a:cubicBezTo>
                      <a:pt x="128690" y="676822"/>
                      <a:pt x="124692" y="691946"/>
                      <a:pt x="125039" y="707591"/>
                    </a:cubicBezTo>
                    <a:cubicBezTo>
                      <a:pt x="125213" y="718717"/>
                      <a:pt x="128516" y="729148"/>
                      <a:pt x="129211" y="740274"/>
                    </a:cubicBezTo>
                    <a:cubicBezTo>
                      <a:pt x="131645" y="781821"/>
                      <a:pt x="137382" y="823021"/>
                      <a:pt x="147812" y="863353"/>
                    </a:cubicBezTo>
                    <a:cubicBezTo>
                      <a:pt x="179277" y="984867"/>
                      <a:pt x="239948" y="1088823"/>
                      <a:pt x="337124" y="1170007"/>
                    </a:cubicBezTo>
                    <a:cubicBezTo>
                      <a:pt x="425262" y="1243889"/>
                      <a:pt x="526437" y="1282481"/>
                      <a:pt x="641519" y="1283351"/>
                    </a:cubicBezTo>
                    <a:close/>
                  </a:path>
                </a:pathLst>
              </a:custGeom>
              <a:solidFill>
                <a:srgbClr val="FCD65D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任意多边形: 形状 22"/>
              <p:cNvSpPr/>
              <p:nvPr>
                <p:custDataLst>
                  <p:tags r:id="rId19"/>
                </p:custDataLst>
              </p:nvPr>
            </p:nvSpPr>
            <p:spPr>
              <a:xfrm>
                <a:off x="6205029" y="4742879"/>
                <a:ext cx="544265" cy="753603"/>
              </a:xfrm>
              <a:custGeom>
                <a:avLst/>
                <a:gdLst>
                  <a:gd name="connsiteX0" fmla="*/ 410579 w 544265"/>
                  <a:gd name="connsiteY0" fmla="*/ 240775 h 753603"/>
                  <a:gd name="connsiteX1" fmla="*/ 314967 w 544265"/>
                  <a:gd name="connsiteY1" fmla="*/ 240775 h 753603"/>
                  <a:gd name="connsiteX2" fmla="*/ 302102 w 544265"/>
                  <a:gd name="connsiteY2" fmla="*/ 228432 h 753603"/>
                  <a:gd name="connsiteX3" fmla="*/ 299495 w 544265"/>
                  <a:gd name="connsiteY3" fmla="*/ 179930 h 753603"/>
                  <a:gd name="connsiteX4" fmla="*/ 265248 w 544265"/>
                  <a:gd name="connsiteY4" fmla="*/ 146901 h 753603"/>
                  <a:gd name="connsiteX5" fmla="*/ 223874 w 544265"/>
                  <a:gd name="connsiteY5" fmla="*/ 177670 h 753603"/>
                  <a:gd name="connsiteX6" fmla="*/ 225091 w 544265"/>
                  <a:gd name="connsiteY6" fmla="*/ 213829 h 753603"/>
                  <a:gd name="connsiteX7" fmla="*/ 249950 w 544265"/>
                  <a:gd name="connsiteY7" fmla="*/ 247728 h 753603"/>
                  <a:gd name="connsiteX8" fmla="*/ 297756 w 544265"/>
                  <a:gd name="connsiteY8" fmla="*/ 272587 h 753603"/>
                  <a:gd name="connsiteX9" fmla="*/ 439436 w 544265"/>
                  <a:gd name="connsiteY9" fmla="*/ 338473 h 753603"/>
                  <a:gd name="connsiteX10" fmla="*/ 498194 w 544265"/>
                  <a:gd name="connsiteY10" fmla="*/ 378108 h 753603"/>
                  <a:gd name="connsiteX11" fmla="*/ 540264 w 544265"/>
                  <a:gd name="connsiteY11" fmla="*/ 458423 h 753603"/>
                  <a:gd name="connsiteX12" fmla="*/ 538178 w 544265"/>
                  <a:gd name="connsiteY12" fmla="*/ 553165 h 753603"/>
                  <a:gd name="connsiteX13" fmla="*/ 441001 w 544265"/>
                  <a:gd name="connsiteY13" fmla="*/ 664076 h 753603"/>
                  <a:gd name="connsiteX14" fmla="*/ 335654 w 544265"/>
                  <a:gd name="connsiteY14" fmla="*/ 692064 h 753603"/>
                  <a:gd name="connsiteX15" fmla="*/ 320877 w 544265"/>
                  <a:gd name="connsiteY15" fmla="*/ 708927 h 753603"/>
                  <a:gd name="connsiteX16" fmla="*/ 320877 w 544265"/>
                  <a:gd name="connsiteY16" fmla="*/ 741956 h 753603"/>
                  <a:gd name="connsiteX17" fmla="*/ 310273 w 544265"/>
                  <a:gd name="connsiteY17" fmla="*/ 753603 h 753603"/>
                  <a:gd name="connsiteX18" fmla="*/ 230306 w 544265"/>
                  <a:gd name="connsiteY18" fmla="*/ 753603 h 753603"/>
                  <a:gd name="connsiteX19" fmla="*/ 220050 w 544265"/>
                  <a:gd name="connsiteY19" fmla="*/ 743347 h 753603"/>
                  <a:gd name="connsiteX20" fmla="*/ 220224 w 544265"/>
                  <a:gd name="connsiteY20" fmla="*/ 705102 h 753603"/>
                  <a:gd name="connsiteX21" fmla="*/ 208229 w 544265"/>
                  <a:gd name="connsiteY21" fmla="*/ 691021 h 753603"/>
                  <a:gd name="connsiteX22" fmla="*/ 133651 w 544265"/>
                  <a:gd name="connsiteY22" fmla="*/ 674854 h 753603"/>
                  <a:gd name="connsiteX23" fmla="*/ 81499 w 544265"/>
                  <a:gd name="connsiteY23" fmla="*/ 651385 h 753603"/>
                  <a:gd name="connsiteX24" fmla="*/ 7269 w 544265"/>
                  <a:gd name="connsiteY24" fmla="*/ 543778 h 753603"/>
                  <a:gd name="connsiteX25" fmla="*/ 3619 w 544265"/>
                  <a:gd name="connsiteY25" fmla="*/ 476154 h 753603"/>
                  <a:gd name="connsiteX26" fmla="*/ 17004 w 544265"/>
                  <a:gd name="connsiteY26" fmla="*/ 462594 h 753603"/>
                  <a:gd name="connsiteX27" fmla="*/ 18743 w 544265"/>
                  <a:gd name="connsiteY27" fmla="*/ 462594 h 753603"/>
                  <a:gd name="connsiteX28" fmla="*/ 204752 w 544265"/>
                  <a:gd name="connsiteY28" fmla="*/ 462594 h 753603"/>
                  <a:gd name="connsiteX29" fmla="*/ 220397 w 544265"/>
                  <a:gd name="connsiteY29" fmla="*/ 477545 h 753603"/>
                  <a:gd name="connsiteX30" fmla="*/ 222483 w 544265"/>
                  <a:gd name="connsiteY30" fmla="*/ 550558 h 753603"/>
                  <a:gd name="connsiteX31" fmla="*/ 222831 w 544265"/>
                  <a:gd name="connsiteY31" fmla="*/ 557511 h 753603"/>
                  <a:gd name="connsiteX32" fmla="*/ 280720 w 544265"/>
                  <a:gd name="connsiteY32" fmla="*/ 592975 h 753603"/>
                  <a:gd name="connsiteX33" fmla="*/ 302798 w 544265"/>
                  <a:gd name="connsiteY33" fmla="*/ 560641 h 753603"/>
                  <a:gd name="connsiteX34" fmla="*/ 298452 w 544265"/>
                  <a:gd name="connsiteY34" fmla="*/ 494929 h 753603"/>
                  <a:gd name="connsiteX35" fmla="*/ 273766 w 544265"/>
                  <a:gd name="connsiteY35" fmla="*/ 456510 h 753603"/>
                  <a:gd name="connsiteX36" fmla="*/ 222310 w 544265"/>
                  <a:gd name="connsiteY36" fmla="*/ 427653 h 753603"/>
                  <a:gd name="connsiteX37" fmla="*/ 96102 w 544265"/>
                  <a:gd name="connsiteY37" fmla="*/ 365766 h 753603"/>
                  <a:gd name="connsiteX38" fmla="*/ 26739 w 544265"/>
                  <a:gd name="connsiteY38" fmla="*/ 301271 h 753603"/>
                  <a:gd name="connsiteX39" fmla="*/ 5183 w 544265"/>
                  <a:gd name="connsiteY39" fmla="*/ 173324 h 753603"/>
                  <a:gd name="connsiteX40" fmla="*/ 68635 w 544265"/>
                  <a:gd name="connsiteY40" fmla="*/ 91967 h 753603"/>
                  <a:gd name="connsiteX41" fmla="*/ 178502 w 544265"/>
                  <a:gd name="connsiteY41" fmla="*/ 55982 h 753603"/>
                  <a:gd name="connsiteX42" fmla="*/ 209445 w 544265"/>
                  <a:gd name="connsiteY42" fmla="*/ 52331 h 753603"/>
                  <a:gd name="connsiteX43" fmla="*/ 220050 w 544265"/>
                  <a:gd name="connsiteY43" fmla="*/ 40337 h 753603"/>
                  <a:gd name="connsiteX44" fmla="*/ 219876 w 544265"/>
                  <a:gd name="connsiteY44" fmla="*/ 10784 h 753603"/>
                  <a:gd name="connsiteX45" fmla="*/ 229263 w 544265"/>
                  <a:gd name="connsiteY45" fmla="*/ 6 h 753603"/>
                  <a:gd name="connsiteX46" fmla="*/ 310968 w 544265"/>
                  <a:gd name="connsiteY46" fmla="*/ 6 h 753603"/>
                  <a:gd name="connsiteX47" fmla="*/ 320529 w 544265"/>
                  <a:gd name="connsiteY47" fmla="*/ 10610 h 753603"/>
                  <a:gd name="connsiteX48" fmla="*/ 320529 w 544265"/>
                  <a:gd name="connsiteY48" fmla="*/ 36686 h 753603"/>
                  <a:gd name="connsiteX49" fmla="*/ 334437 w 544265"/>
                  <a:gd name="connsiteY49" fmla="*/ 52505 h 753603"/>
                  <a:gd name="connsiteX50" fmla="*/ 413882 w 544265"/>
                  <a:gd name="connsiteY50" fmla="*/ 69889 h 753603"/>
                  <a:gd name="connsiteX51" fmla="*/ 460471 w 544265"/>
                  <a:gd name="connsiteY51" fmla="*/ 92836 h 753603"/>
                  <a:gd name="connsiteX52" fmla="*/ 519924 w 544265"/>
                  <a:gd name="connsiteY52" fmla="*/ 228606 h 753603"/>
                  <a:gd name="connsiteX53" fmla="*/ 505843 w 544265"/>
                  <a:gd name="connsiteY53" fmla="*/ 240775 h 753603"/>
                  <a:gd name="connsiteX54" fmla="*/ 410579 w 544265"/>
                  <a:gd name="connsiteY54" fmla="*/ 240775 h 753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44265" h="753603">
                    <a:moveTo>
                      <a:pt x="410579" y="240775"/>
                    </a:moveTo>
                    <a:cubicBezTo>
                      <a:pt x="378766" y="240775"/>
                      <a:pt x="346779" y="240948"/>
                      <a:pt x="314967" y="240775"/>
                    </a:cubicBezTo>
                    <a:cubicBezTo>
                      <a:pt x="302450" y="240775"/>
                      <a:pt x="302624" y="240427"/>
                      <a:pt x="302102" y="228432"/>
                    </a:cubicBezTo>
                    <a:cubicBezTo>
                      <a:pt x="301407" y="212264"/>
                      <a:pt x="301059" y="195924"/>
                      <a:pt x="299495" y="179930"/>
                    </a:cubicBezTo>
                    <a:cubicBezTo>
                      <a:pt x="297235" y="156636"/>
                      <a:pt x="287674" y="147770"/>
                      <a:pt x="265248" y="146901"/>
                    </a:cubicBezTo>
                    <a:cubicBezTo>
                      <a:pt x="241954" y="146032"/>
                      <a:pt x="227351" y="156462"/>
                      <a:pt x="223874" y="177670"/>
                    </a:cubicBezTo>
                    <a:cubicBezTo>
                      <a:pt x="221962" y="189665"/>
                      <a:pt x="222136" y="201834"/>
                      <a:pt x="225091" y="213829"/>
                    </a:cubicBezTo>
                    <a:cubicBezTo>
                      <a:pt x="228568" y="228779"/>
                      <a:pt x="236217" y="240427"/>
                      <a:pt x="249950" y="247728"/>
                    </a:cubicBezTo>
                    <a:cubicBezTo>
                      <a:pt x="265770" y="256246"/>
                      <a:pt x="281589" y="264591"/>
                      <a:pt x="297756" y="272587"/>
                    </a:cubicBezTo>
                    <a:cubicBezTo>
                      <a:pt x="344520" y="295534"/>
                      <a:pt x="393021" y="314657"/>
                      <a:pt x="439436" y="338473"/>
                    </a:cubicBezTo>
                    <a:cubicBezTo>
                      <a:pt x="460645" y="349425"/>
                      <a:pt x="481506" y="360550"/>
                      <a:pt x="498194" y="378108"/>
                    </a:cubicBezTo>
                    <a:cubicBezTo>
                      <a:pt x="519750" y="401055"/>
                      <a:pt x="534875" y="427131"/>
                      <a:pt x="540264" y="458423"/>
                    </a:cubicBezTo>
                    <a:cubicBezTo>
                      <a:pt x="545826" y="490235"/>
                      <a:pt x="546000" y="521874"/>
                      <a:pt x="538178" y="553165"/>
                    </a:cubicBezTo>
                    <a:cubicBezTo>
                      <a:pt x="524792" y="606534"/>
                      <a:pt x="489850" y="641650"/>
                      <a:pt x="441001" y="664076"/>
                    </a:cubicBezTo>
                    <a:cubicBezTo>
                      <a:pt x="407450" y="679374"/>
                      <a:pt x="371986" y="687370"/>
                      <a:pt x="335654" y="692064"/>
                    </a:cubicBezTo>
                    <a:cubicBezTo>
                      <a:pt x="321051" y="693976"/>
                      <a:pt x="321051" y="693802"/>
                      <a:pt x="320877" y="708927"/>
                    </a:cubicBezTo>
                    <a:cubicBezTo>
                      <a:pt x="320703" y="719878"/>
                      <a:pt x="320529" y="731004"/>
                      <a:pt x="320877" y="741956"/>
                    </a:cubicBezTo>
                    <a:cubicBezTo>
                      <a:pt x="321225" y="749779"/>
                      <a:pt x="319139" y="753603"/>
                      <a:pt x="310273" y="753603"/>
                    </a:cubicBezTo>
                    <a:cubicBezTo>
                      <a:pt x="283675" y="753256"/>
                      <a:pt x="256904" y="753429"/>
                      <a:pt x="230306" y="753603"/>
                    </a:cubicBezTo>
                    <a:cubicBezTo>
                      <a:pt x="223179" y="753603"/>
                      <a:pt x="219702" y="750996"/>
                      <a:pt x="220050" y="743347"/>
                    </a:cubicBezTo>
                    <a:cubicBezTo>
                      <a:pt x="220397" y="730657"/>
                      <a:pt x="219702" y="717792"/>
                      <a:pt x="220224" y="705102"/>
                    </a:cubicBezTo>
                    <a:cubicBezTo>
                      <a:pt x="220571" y="696062"/>
                      <a:pt x="218137" y="692064"/>
                      <a:pt x="208229" y="691021"/>
                    </a:cubicBezTo>
                    <a:cubicBezTo>
                      <a:pt x="182848" y="688587"/>
                      <a:pt x="157989" y="683372"/>
                      <a:pt x="133651" y="674854"/>
                    </a:cubicBezTo>
                    <a:cubicBezTo>
                      <a:pt x="115572" y="668595"/>
                      <a:pt x="98362" y="660425"/>
                      <a:pt x="81499" y="651385"/>
                    </a:cubicBezTo>
                    <a:cubicBezTo>
                      <a:pt x="38561" y="627917"/>
                      <a:pt x="16135" y="590715"/>
                      <a:pt x="7269" y="543778"/>
                    </a:cubicBezTo>
                    <a:cubicBezTo>
                      <a:pt x="3097" y="521353"/>
                      <a:pt x="3445" y="498753"/>
                      <a:pt x="3619" y="476154"/>
                    </a:cubicBezTo>
                    <a:cubicBezTo>
                      <a:pt x="3619" y="462943"/>
                      <a:pt x="3966" y="462943"/>
                      <a:pt x="17004" y="462594"/>
                    </a:cubicBezTo>
                    <a:cubicBezTo>
                      <a:pt x="17526" y="462594"/>
                      <a:pt x="18221" y="462594"/>
                      <a:pt x="18743" y="462594"/>
                    </a:cubicBezTo>
                    <a:cubicBezTo>
                      <a:pt x="80804" y="462594"/>
                      <a:pt x="142691" y="462594"/>
                      <a:pt x="204752" y="462594"/>
                    </a:cubicBezTo>
                    <a:cubicBezTo>
                      <a:pt x="220050" y="462594"/>
                      <a:pt x="220224" y="462769"/>
                      <a:pt x="220397" y="477545"/>
                    </a:cubicBezTo>
                    <a:cubicBezTo>
                      <a:pt x="220397" y="501883"/>
                      <a:pt x="220050" y="526220"/>
                      <a:pt x="222483" y="550558"/>
                    </a:cubicBezTo>
                    <a:cubicBezTo>
                      <a:pt x="222658" y="552818"/>
                      <a:pt x="222831" y="555251"/>
                      <a:pt x="222831" y="557511"/>
                    </a:cubicBezTo>
                    <a:cubicBezTo>
                      <a:pt x="223874" y="594887"/>
                      <a:pt x="244388" y="602362"/>
                      <a:pt x="280720" y="592975"/>
                    </a:cubicBezTo>
                    <a:cubicBezTo>
                      <a:pt x="295844" y="589150"/>
                      <a:pt x="301929" y="575591"/>
                      <a:pt x="302798" y="560641"/>
                    </a:cubicBezTo>
                    <a:cubicBezTo>
                      <a:pt x="304015" y="538563"/>
                      <a:pt x="302450" y="516659"/>
                      <a:pt x="298452" y="494929"/>
                    </a:cubicBezTo>
                    <a:cubicBezTo>
                      <a:pt x="295496" y="478762"/>
                      <a:pt x="286978" y="466245"/>
                      <a:pt x="273766" y="456510"/>
                    </a:cubicBezTo>
                    <a:cubicBezTo>
                      <a:pt x="257773" y="444689"/>
                      <a:pt x="240215" y="435997"/>
                      <a:pt x="222310" y="427653"/>
                    </a:cubicBezTo>
                    <a:cubicBezTo>
                      <a:pt x="179719" y="408009"/>
                      <a:pt x="137128" y="388191"/>
                      <a:pt x="96102" y="365766"/>
                    </a:cubicBezTo>
                    <a:cubicBezTo>
                      <a:pt x="67592" y="350120"/>
                      <a:pt x="44645" y="328390"/>
                      <a:pt x="26739" y="301271"/>
                    </a:cubicBezTo>
                    <a:cubicBezTo>
                      <a:pt x="663" y="261809"/>
                      <a:pt x="-5943" y="218697"/>
                      <a:pt x="5183" y="173324"/>
                    </a:cubicBezTo>
                    <a:cubicBezTo>
                      <a:pt x="13875" y="136992"/>
                      <a:pt x="36996" y="110916"/>
                      <a:pt x="68635" y="91967"/>
                    </a:cubicBezTo>
                    <a:cubicBezTo>
                      <a:pt x="102534" y="71802"/>
                      <a:pt x="139909" y="62067"/>
                      <a:pt x="178502" y="55982"/>
                    </a:cubicBezTo>
                    <a:cubicBezTo>
                      <a:pt x="188759" y="54418"/>
                      <a:pt x="199189" y="52679"/>
                      <a:pt x="209445" y="52331"/>
                    </a:cubicBezTo>
                    <a:cubicBezTo>
                      <a:pt x="217964" y="51984"/>
                      <a:pt x="220397" y="48159"/>
                      <a:pt x="220050" y="40337"/>
                    </a:cubicBezTo>
                    <a:cubicBezTo>
                      <a:pt x="219702" y="30428"/>
                      <a:pt x="220224" y="20693"/>
                      <a:pt x="219876" y="10784"/>
                    </a:cubicBezTo>
                    <a:cubicBezTo>
                      <a:pt x="219702" y="4004"/>
                      <a:pt x="221267" y="-168"/>
                      <a:pt x="229263" y="6"/>
                    </a:cubicBezTo>
                    <a:cubicBezTo>
                      <a:pt x="256556" y="353"/>
                      <a:pt x="283675" y="353"/>
                      <a:pt x="310968" y="6"/>
                    </a:cubicBezTo>
                    <a:cubicBezTo>
                      <a:pt x="318965" y="-168"/>
                      <a:pt x="320877" y="3656"/>
                      <a:pt x="320529" y="10610"/>
                    </a:cubicBezTo>
                    <a:cubicBezTo>
                      <a:pt x="320182" y="19302"/>
                      <a:pt x="320356" y="27994"/>
                      <a:pt x="320529" y="36686"/>
                    </a:cubicBezTo>
                    <a:cubicBezTo>
                      <a:pt x="320703" y="50941"/>
                      <a:pt x="320703" y="50941"/>
                      <a:pt x="334437" y="52505"/>
                    </a:cubicBezTo>
                    <a:cubicBezTo>
                      <a:pt x="361556" y="55461"/>
                      <a:pt x="388153" y="61023"/>
                      <a:pt x="413882" y="69889"/>
                    </a:cubicBezTo>
                    <a:cubicBezTo>
                      <a:pt x="430397" y="75626"/>
                      <a:pt x="446042" y="82927"/>
                      <a:pt x="460471" y="92836"/>
                    </a:cubicBezTo>
                    <a:cubicBezTo>
                      <a:pt x="508625" y="125692"/>
                      <a:pt x="524792" y="172455"/>
                      <a:pt x="519924" y="228606"/>
                    </a:cubicBezTo>
                    <a:cubicBezTo>
                      <a:pt x="519055" y="238167"/>
                      <a:pt x="515231" y="240948"/>
                      <a:pt x="505843" y="240775"/>
                    </a:cubicBezTo>
                    <a:cubicBezTo>
                      <a:pt x="474378" y="240427"/>
                      <a:pt x="442391" y="240775"/>
                      <a:pt x="410579" y="240775"/>
                    </a:cubicBezTo>
                    <a:close/>
                  </a:path>
                </a:pathLst>
              </a:custGeom>
              <a:solidFill>
                <a:srgbClr val="2871B4"/>
              </a:solidFill>
              <a:ln w="1734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任意多边形: 形状 4"/>
          <p:cNvSpPr/>
          <p:nvPr>
            <p:custDataLst>
              <p:tags r:id="rId20"/>
            </p:custDataLst>
          </p:nvPr>
        </p:nvSpPr>
        <p:spPr>
          <a:xfrm>
            <a:off x="6609386" y="-1"/>
            <a:ext cx="3416259" cy="6858002"/>
          </a:xfrm>
          <a:custGeom>
            <a:avLst/>
            <a:gdLst>
              <a:gd name="connsiteX0" fmla="*/ 3012597 w 3416259"/>
              <a:gd name="connsiteY0" fmla="*/ 0 h 6858002"/>
              <a:gd name="connsiteX1" fmla="*/ 3416259 w 3416259"/>
              <a:gd name="connsiteY1" fmla="*/ 0 h 6858002"/>
              <a:gd name="connsiteX2" fmla="*/ 403662 w 3416259"/>
              <a:gd name="connsiteY2" fmla="*/ 6858002 h 6858002"/>
              <a:gd name="connsiteX3" fmla="*/ 0 w 3416259"/>
              <a:gd name="connsiteY3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6259" h="6858002">
                <a:moveTo>
                  <a:pt x="3012597" y="0"/>
                </a:moveTo>
                <a:lnTo>
                  <a:pt x="3416259" y="0"/>
                </a:lnTo>
                <a:lnTo>
                  <a:pt x="403662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6" name="任意多边形: 形状 5"/>
          <p:cNvSpPr/>
          <p:nvPr>
            <p:custDataLst>
              <p:tags r:id="rId21"/>
            </p:custDataLst>
          </p:nvPr>
        </p:nvSpPr>
        <p:spPr>
          <a:xfrm>
            <a:off x="7203062" y="-1"/>
            <a:ext cx="4989538" cy="6858002"/>
          </a:xfrm>
          <a:custGeom>
            <a:avLst/>
            <a:gdLst>
              <a:gd name="connsiteX0" fmla="*/ 3006417 w 4989538"/>
              <a:gd name="connsiteY0" fmla="*/ 0 h 6858002"/>
              <a:gd name="connsiteX1" fmla="*/ 4989538 w 4989538"/>
              <a:gd name="connsiteY1" fmla="*/ 0 h 6858002"/>
              <a:gd name="connsiteX2" fmla="*/ 4989538 w 4989538"/>
              <a:gd name="connsiteY2" fmla="*/ 2584276 h 6858002"/>
              <a:gd name="connsiteX3" fmla="*/ 3116018 w 4989538"/>
              <a:gd name="connsiteY3" fmla="*/ 6858002 h 6858002"/>
              <a:gd name="connsiteX4" fmla="*/ 0 w 4989538"/>
              <a:gd name="connsiteY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9538" h="6858002">
                <a:moveTo>
                  <a:pt x="3006417" y="0"/>
                </a:moveTo>
                <a:lnTo>
                  <a:pt x="4989538" y="0"/>
                </a:lnTo>
                <a:lnTo>
                  <a:pt x="4989538" y="2584276"/>
                </a:lnTo>
                <a:lnTo>
                  <a:pt x="3116018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22"/>
            </p:custDataLst>
          </p:nvPr>
        </p:nvSpPr>
        <p:spPr>
          <a:xfrm>
            <a:off x="-635" y="1828800"/>
            <a:ext cx="12192000" cy="40792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algn="ctr" rotWithShape="0">
              <a:srgbClr val="0D0D0D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Arial" panose="020B0604020202090204" pitchFamily="34" charset="0"/>
            </a:endParaRPr>
          </a:p>
        </p:txBody>
      </p:sp>
      <p:sp>
        <p:nvSpPr>
          <p:cNvPr id="8" name="文本框 1"/>
          <p:cNvSpPr txBox="1"/>
          <p:nvPr>
            <p:custDataLst>
              <p:tags r:id="rId23"/>
            </p:custDataLst>
          </p:nvPr>
        </p:nvSpPr>
        <p:spPr>
          <a:xfrm>
            <a:off x="930380" y="2006281"/>
            <a:ext cx="10585024" cy="3037205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just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ea"/>
              <a:buNone/>
            </a:pPr>
            <a:r>
              <a:rPr lang="en-US" altLang="zh-CN" sz="2800" b="1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4.虚拟性</a:t>
            </a:r>
            <a:endParaRPr lang="en-US" altLang="zh-CN" sz="2800" b="1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 indent="0" algn="just">
              <a:lnSpc>
                <a:spcPct val="150000"/>
              </a:lnSpc>
              <a:buNone/>
            </a:pPr>
            <a:r>
              <a:rPr lang="zh-CN" altLang="en-US" sz="1800" spc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网络社会以虚拟现实( virtual reality) 和虚拟空间( cyber space ) 为基本的技术支撑。在现实交往中那些备受关注的特征, 诸如性别、年龄、相貌、身份等都能借助虚拟网络得到隐匿和篡改, 人们的行为变得“虚拟化”和“非实体化”。</a:t>
            </a:r>
            <a:endParaRPr lang="zh-CN" altLang="en-US" sz="1800" spc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2"/>
          <p:cNvSpPr txBox="1"/>
          <p:nvPr>
            <p:custDataLst>
              <p:tags r:id="rId24"/>
            </p:custDataLst>
          </p:nvPr>
        </p:nvSpPr>
        <p:spPr>
          <a:xfrm>
            <a:off x="1037997" y="713425"/>
            <a:ext cx="10113466" cy="767390"/>
          </a:xfrm>
          <a:prstGeom prst="rect">
            <a:avLst/>
          </a:prstGeom>
          <a:noFill/>
        </p:spPr>
        <p:txBody>
          <a:bodyPr wrap="square" lIns="91440" tIns="45720" rIns="91440" bIns="45720" rtlCol="0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b="1" spc="40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（一）网络对新闻伦理的挑战</a:t>
            </a:r>
            <a:endParaRPr lang="zh-CN" altLang="en-US" sz="4000" b="1" spc="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325" y="6005195"/>
            <a:ext cx="166370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0850880" y="5966460"/>
            <a:ext cx="128651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8" name="图片 27" descr="ed438cd814f3fda6683d22b52a955be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2245" y="4798695"/>
            <a:ext cx="2319020" cy="231902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" name="矩形 19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rgbClr val="EFF1F5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图形 123"/>
          <p:cNvGrpSpPr/>
          <p:nvPr userDrawn="1">
            <p:custDataLst>
              <p:tags r:id="rId2"/>
            </p:custDataLst>
          </p:nvPr>
        </p:nvGrpSpPr>
        <p:grpSpPr>
          <a:xfrm>
            <a:off x="10566400" y="5485765"/>
            <a:ext cx="1558925" cy="1271905"/>
            <a:chOff x="4176824" y="-106"/>
            <a:chExt cx="3557176" cy="2713493"/>
          </a:xfrm>
          <a:solidFill>
            <a:schemeClr val="accent1"/>
          </a:solidFill>
        </p:grpSpPr>
        <p:sp>
          <p:nvSpPr>
            <p:cNvPr id="10" name="任意多边形: 形状 9"/>
            <p:cNvSpPr/>
            <p:nvPr>
              <p:custDataLst>
                <p:tags r:id="rId3"/>
              </p:custDataLst>
            </p:nvPr>
          </p:nvSpPr>
          <p:spPr>
            <a:xfrm>
              <a:off x="4176824" y="-106"/>
              <a:ext cx="2886935" cy="1837487"/>
            </a:xfrm>
            <a:custGeom>
              <a:avLst/>
              <a:gdLst>
                <a:gd name="connsiteX0" fmla="*/ 1443027 w 2886935"/>
                <a:gd name="connsiteY0" fmla="*/ 1837425 h 1837487"/>
                <a:gd name="connsiteX1" fmla="*/ 22926 w 2886935"/>
                <a:gd name="connsiteY1" fmla="*/ 1837425 h 1837487"/>
                <a:gd name="connsiteX2" fmla="*/ 152 w 2886935"/>
                <a:gd name="connsiteY2" fmla="*/ 1813782 h 1837487"/>
                <a:gd name="connsiteX3" fmla="*/ 152 w 2886935"/>
                <a:gd name="connsiteY3" fmla="*/ 21836 h 1837487"/>
                <a:gd name="connsiteX4" fmla="*/ 21361 w 2886935"/>
                <a:gd name="connsiteY4" fmla="*/ 280 h 1837487"/>
                <a:gd name="connsiteX5" fmla="*/ 2863129 w 2886935"/>
                <a:gd name="connsiteY5" fmla="*/ 280 h 1837487"/>
                <a:gd name="connsiteX6" fmla="*/ 2886771 w 2886935"/>
                <a:gd name="connsiteY6" fmla="*/ 24618 h 1837487"/>
                <a:gd name="connsiteX7" fmla="*/ 2886771 w 2886935"/>
                <a:gd name="connsiteY7" fmla="*/ 1811349 h 1837487"/>
                <a:gd name="connsiteX8" fmla="*/ 2861390 w 2886935"/>
                <a:gd name="connsiteY8" fmla="*/ 1837251 h 1837487"/>
                <a:gd name="connsiteX9" fmla="*/ 1443027 w 2886935"/>
                <a:gd name="connsiteY9" fmla="*/ 1837425 h 1837487"/>
                <a:gd name="connsiteX10" fmla="*/ 1442332 w 2886935"/>
                <a:gd name="connsiteY10" fmla="*/ 1764238 h 1837487"/>
                <a:gd name="connsiteX11" fmla="*/ 2800025 w 2886935"/>
                <a:gd name="connsiteY11" fmla="*/ 1764238 h 1837487"/>
                <a:gd name="connsiteX12" fmla="*/ 2824362 w 2886935"/>
                <a:gd name="connsiteY12" fmla="*/ 1740422 h 1837487"/>
                <a:gd name="connsiteX13" fmla="*/ 2824362 w 2886935"/>
                <a:gd name="connsiteY13" fmla="*/ 99543 h 1837487"/>
                <a:gd name="connsiteX14" fmla="*/ 2798808 w 2886935"/>
                <a:gd name="connsiteY14" fmla="*/ 73293 h 1837487"/>
                <a:gd name="connsiteX15" fmla="*/ 85334 w 2886935"/>
                <a:gd name="connsiteY15" fmla="*/ 73293 h 1837487"/>
                <a:gd name="connsiteX16" fmla="*/ 62909 w 2886935"/>
                <a:gd name="connsiteY16" fmla="*/ 95371 h 1837487"/>
                <a:gd name="connsiteX17" fmla="*/ 62909 w 2886935"/>
                <a:gd name="connsiteY17" fmla="*/ 1739726 h 1837487"/>
                <a:gd name="connsiteX18" fmla="*/ 86377 w 2886935"/>
                <a:gd name="connsiteY18" fmla="*/ 1764064 h 1837487"/>
                <a:gd name="connsiteX19" fmla="*/ 1442332 w 2886935"/>
                <a:gd name="connsiteY19" fmla="*/ 1764238 h 1837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86935" h="1837487">
                  <a:moveTo>
                    <a:pt x="1443027" y="1837425"/>
                  </a:moveTo>
                  <a:cubicBezTo>
                    <a:pt x="969660" y="1837425"/>
                    <a:pt x="496293" y="1837425"/>
                    <a:pt x="22926" y="1837425"/>
                  </a:cubicBezTo>
                  <a:cubicBezTo>
                    <a:pt x="-3324" y="1837425"/>
                    <a:pt x="152" y="1839337"/>
                    <a:pt x="152" y="1813782"/>
                  </a:cubicBezTo>
                  <a:cubicBezTo>
                    <a:pt x="152" y="1216467"/>
                    <a:pt x="152" y="619152"/>
                    <a:pt x="152" y="21836"/>
                  </a:cubicBezTo>
                  <a:cubicBezTo>
                    <a:pt x="152" y="-1458"/>
                    <a:pt x="-2629" y="280"/>
                    <a:pt x="21361" y="280"/>
                  </a:cubicBezTo>
                  <a:cubicBezTo>
                    <a:pt x="968617" y="280"/>
                    <a:pt x="1915873" y="280"/>
                    <a:pt x="2863129" y="280"/>
                  </a:cubicBezTo>
                  <a:cubicBezTo>
                    <a:pt x="2889205" y="280"/>
                    <a:pt x="2886771" y="-4413"/>
                    <a:pt x="2886771" y="24618"/>
                  </a:cubicBezTo>
                  <a:cubicBezTo>
                    <a:pt x="2886771" y="620195"/>
                    <a:pt x="2886771" y="1215772"/>
                    <a:pt x="2886771" y="1811349"/>
                  </a:cubicBezTo>
                  <a:cubicBezTo>
                    <a:pt x="2886771" y="1841771"/>
                    <a:pt x="2890595" y="1837251"/>
                    <a:pt x="2861390" y="1837251"/>
                  </a:cubicBezTo>
                  <a:cubicBezTo>
                    <a:pt x="2388545" y="1837425"/>
                    <a:pt x="1915699" y="1837425"/>
                    <a:pt x="1443027" y="1837425"/>
                  </a:cubicBezTo>
                  <a:close/>
                  <a:moveTo>
                    <a:pt x="1442332" y="1764238"/>
                  </a:moveTo>
                  <a:cubicBezTo>
                    <a:pt x="1894838" y="1764238"/>
                    <a:pt x="2347345" y="1764238"/>
                    <a:pt x="2800025" y="1764238"/>
                  </a:cubicBezTo>
                  <a:cubicBezTo>
                    <a:pt x="2826970" y="1764238"/>
                    <a:pt x="2824362" y="1767889"/>
                    <a:pt x="2824362" y="1740422"/>
                  </a:cubicBezTo>
                  <a:cubicBezTo>
                    <a:pt x="2824362" y="1193520"/>
                    <a:pt x="2824362" y="646445"/>
                    <a:pt x="2824362" y="99543"/>
                  </a:cubicBezTo>
                  <a:cubicBezTo>
                    <a:pt x="2824362" y="69816"/>
                    <a:pt x="2828187" y="73293"/>
                    <a:pt x="2798808" y="73293"/>
                  </a:cubicBezTo>
                  <a:cubicBezTo>
                    <a:pt x="1894316" y="73293"/>
                    <a:pt x="989825" y="73293"/>
                    <a:pt x="85334" y="73293"/>
                  </a:cubicBezTo>
                  <a:cubicBezTo>
                    <a:pt x="59084" y="73119"/>
                    <a:pt x="62909" y="72250"/>
                    <a:pt x="62909" y="95371"/>
                  </a:cubicBezTo>
                  <a:cubicBezTo>
                    <a:pt x="62909" y="643489"/>
                    <a:pt x="62909" y="1191608"/>
                    <a:pt x="62909" y="1739726"/>
                  </a:cubicBezTo>
                  <a:cubicBezTo>
                    <a:pt x="62909" y="1767019"/>
                    <a:pt x="58563" y="1764064"/>
                    <a:pt x="86377" y="1764064"/>
                  </a:cubicBezTo>
                  <a:cubicBezTo>
                    <a:pt x="538362" y="1764238"/>
                    <a:pt x="990347" y="1764238"/>
                    <a:pt x="1442332" y="1764238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任意多边形: 形状 10"/>
            <p:cNvSpPr/>
            <p:nvPr>
              <p:custDataLst>
                <p:tags r:id="rId4"/>
              </p:custDataLst>
            </p:nvPr>
          </p:nvSpPr>
          <p:spPr>
            <a:xfrm>
              <a:off x="4715376" y="699803"/>
              <a:ext cx="2848260" cy="1793502"/>
            </a:xfrm>
            <a:custGeom>
              <a:avLst/>
              <a:gdLst>
                <a:gd name="connsiteX0" fmla="*/ 2790642 w 2848260"/>
                <a:gd name="connsiteY0" fmla="*/ 77 h 1793502"/>
                <a:gd name="connsiteX1" fmla="*/ 2834450 w 2848260"/>
                <a:gd name="connsiteY1" fmla="*/ 77 h 1793502"/>
                <a:gd name="connsiteX2" fmla="*/ 2848183 w 2848260"/>
                <a:gd name="connsiteY2" fmla="*/ 14158 h 1793502"/>
                <a:gd name="connsiteX3" fmla="*/ 2848183 w 2848260"/>
                <a:gd name="connsiteY3" fmla="*/ 24589 h 1793502"/>
                <a:gd name="connsiteX4" fmla="*/ 2848183 w 2848260"/>
                <a:gd name="connsiteY4" fmla="*/ 1768207 h 1793502"/>
                <a:gd name="connsiteX5" fmla="*/ 2822803 w 2848260"/>
                <a:gd name="connsiteY5" fmla="*/ 1793414 h 1793502"/>
                <a:gd name="connsiteX6" fmla="*/ 27450 w 2848260"/>
                <a:gd name="connsiteY6" fmla="*/ 1793414 h 1793502"/>
                <a:gd name="connsiteX7" fmla="*/ 853 w 2848260"/>
                <a:gd name="connsiteY7" fmla="*/ 1766990 h 1793502"/>
                <a:gd name="connsiteX8" fmla="*/ 157 w 2848260"/>
                <a:gd name="connsiteY8" fmla="*/ 1730484 h 1793502"/>
                <a:gd name="connsiteX9" fmla="*/ 7285 w 2848260"/>
                <a:gd name="connsiteY9" fmla="*/ 1722313 h 1793502"/>
                <a:gd name="connsiteX10" fmla="*/ 22930 w 2848260"/>
                <a:gd name="connsiteY10" fmla="*/ 1722139 h 1793502"/>
                <a:gd name="connsiteX11" fmla="*/ 2760915 w 2848260"/>
                <a:gd name="connsiteY11" fmla="*/ 1722139 h 1793502"/>
                <a:gd name="connsiteX12" fmla="*/ 2789425 w 2848260"/>
                <a:gd name="connsiteY12" fmla="*/ 1693456 h 1793502"/>
                <a:gd name="connsiteX13" fmla="*/ 2789599 w 2848260"/>
                <a:gd name="connsiteY13" fmla="*/ 19374 h 1793502"/>
                <a:gd name="connsiteX14" fmla="*/ 2790642 w 2848260"/>
                <a:gd name="connsiteY14" fmla="*/ 77 h 179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8260" h="1793502">
                  <a:moveTo>
                    <a:pt x="2790642" y="77"/>
                  </a:moveTo>
                  <a:cubicBezTo>
                    <a:pt x="2805592" y="77"/>
                    <a:pt x="2820021" y="-97"/>
                    <a:pt x="2834450" y="77"/>
                  </a:cubicBezTo>
                  <a:cubicBezTo>
                    <a:pt x="2847488" y="251"/>
                    <a:pt x="2847662" y="773"/>
                    <a:pt x="2848183" y="14158"/>
                  </a:cubicBezTo>
                  <a:cubicBezTo>
                    <a:pt x="2848357" y="17635"/>
                    <a:pt x="2848183" y="21112"/>
                    <a:pt x="2848183" y="24589"/>
                  </a:cubicBezTo>
                  <a:cubicBezTo>
                    <a:pt x="2848183" y="605737"/>
                    <a:pt x="2848183" y="1186885"/>
                    <a:pt x="2848183" y="1768207"/>
                  </a:cubicBezTo>
                  <a:cubicBezTo>
                    <a:pt x="2848183" y="1796369"/>
                    <a:pt x="2849748" y="1793414"/>
                    <a:pt x="2822803" y="1793414"/>
                  </a:cubicBezTo>
                  <a:cubicBezTo>
                    <a:pt x="1891018" y="1793414"/>
                    <a:pt x="959234" y="1793414"/>
                    <a:pt x="27450" y="1793414"/>
                  </a:cubicBezTo>
                  <a:cubicBezTo>
                    <a:pt x="853" y="1793414"/>
                    <a:pt x="505" y="1795848"/>
                    <a:pt x="853" y="1766990"/>
                  </a:cubicBezTo>
                  <a:cubicBezTo>
                    <a:pt x="1027" y="1754821"/>
                    <a:pt x="1548" y="1742479"/>
                    <a:pt x="157" y="1730484"/>
                  </a:cubicBezTo>
                  <a:cubicBezTo>
                    <a:pt x="-712" y="1723530"/>
                    <a:pt x="2070" y="1722487"/>
                    <a:pt x="7285" y="1722313"/>
                  </a:cubicBezTo>
                  <a:cubicBezTo>
                    <a:pt x="12500" y="1722139"/>
                    <a:pt x="17715" y="1722139"/>
                    <a:pt x="22930" y="1722139"/>
                  </a:cubicBezTo>
                  <a:cubicBezTo>
                    <a:pt x="935592" y="1722139"/>
                    <a:pt x="1848254" y="1722139"/>
                    <a:pt x="2760915" y="1722139"/>
                  </a:cubicBezTo>
                  <a:cubicBezTo>
                    <a:pt x="2793597" y="1722139"/>
                    <a:pt x="2789425" y="1726138"/>
                    <a:pt x="2789425" y="1693456"/>
                  </a:cubicBezTo>
                  <a:cubicBezTo>
                    <a:pt x="2789425" y="1135428"/>
                    <a:pt x="2789425" y="577401"/>
                    <a:pt x="2789599" y="19374"/>
                  </a:cubicBezTo>
                  <a:cubicBezTo>
                    <a:pt x="2789599" y="12768"/>
                    <a:pt x="2788034" y="5640"/>
                    <a:pt x="2790642" y="77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/>
            <p:nvPr>
              <p:custDataLst>
                <p:tags r:id="rId5"/>
              </p:custDataLst>
            </p:nvPr>
          </p:nvSpPr>
          <p:spPr>
            <a:xfrm>
              <a:off x="4527265" y="462757"/>
              <a:ext cx="2848225" cy="1792021"/>
            </a:xfrm>
            <a:custGeom>
              <a:avLst/>
              <a:gdLst>
                <a:gd name="connsiteX0" fmla="*/ 0 w 2848225"/>
                <a:gd name="connsiteY0" fmla="*/ 1722589 h 1792021"/>
                <a:gd name="connsiteX1" fmla="*/ 22078 w 2848225"/>
                <a:gd name="connsiteY1" fmla="*/ 1722589 h 1792021"/>
                <a:gd name="connsiteX2" fmla="*/ 2765104 w 2848225"/>
                <a:gd name="connsiteY2" fmla="*/ 1722589 h 1792021"/>
                <a:gd name="connsiteX3" fmla="*/ 2789789 w 2848225"/>
                <a:gd name="connsiteY3" fmla="*/ 1697556 h 1792021"/>
                <a:gd name="connsiteX4" fmla="*/ 2789789 w 2848225"/>
                <a:gd name="connsiteY4" fmla="*/ 23648 h 1792021"/>
                <a:gd name="connsiteX5" fmla="*/ 2789789 w 2848225"/>
                <a:gd name="connsiteY5" fmla="*/ 5 h 1792021"/>
                <a:gd name="connsiteX6" fmla="*/ 2837074 w 2848225"/>
                <a:gd name="connsiteY6" fmla="*/ 5 h 1792021"/>
                <a:gd name="connsiteX7" fmla="*/ 2848200 w 2848225"/>
                <a:gd name="connsiteY7" fmla="*/ 11653 h 1792021"/>
                <a:gd name="connsiteX8" fmla="*/ 2848200 w 2848225"/>
                <a:gd name="connsiteY8" fmla="*/ 23822 h 1792021"/>
                <a:gd name="connsiteX9" fmla="*/ 2848200 w 2848225"/>
                <a:gd name="connsiteY9" fmla="*/ 1767266 h 1792021"/>
                <a:gd name="connsiteX10" fmla="*/ 2823862 w 2848225"/>
                <a:gd name="connsiteY10" fmla="*/ 1791778 h 1792021"/>
                <a:gd name="connsiteX11" fmla="*/ 25207 w 2848225"/>
                <a:gd name="connsiteY11" fmla="*/ 1791778 h 1792021"/>
                <a:gd name="connsiteX12" fmla="*/ 1565 w 2848225"/>
                <a:gd name="connsiteY12" fmla="*/ 1768135 h 1792021"/>
                <a:gd name="connsiteX13" fmla="*/ 0 w 2848225"/>
                <a:gd name="connsiteY13" fmla="*/ 1722589 h 179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8225" h="1792021">
                  <a:moveTo>
                    <a:pt x="0" y="1722589"/>
                  </a:moveTo>
                  <a:cubicBezTo>
                    <a:pt x="8344" y="1722589"/>
                    <a:pt x="15124" y="1722589"/>
                    <a:pt x="22078" y="1722589"/>
                  </a:cubicBezTo>
                  <a:cubicBezTo>
                    <a:pt x="936478" y="1722589"/>
                    <a:pt x="1850704" y="1722589"/>
                    <a:pt x="2765104" y="1722589"/>
                  </a:cubicBezTo>
                  <a:cubicBezTo>
                    <a:pt x="2793440" y="1722589"/>
                    <a:pt x="2789789" y="1726240"/>
                    <a:pt x="2789789" y="1697556"/>
                  </a:cubicBezTo>
                  <a:cubicBezTo>
                    <a:pt x="2789789" y="1139529"/>
                    <a:pt x="2789789" y="581501"/>
                    <a:pt x="2789789" y="23648"/>
                  </a:cubicBezTo>
                  <a:cubicBezTo>
                    <a:pt x="2789789" y="16173"/>
                    <a:pt x="2789789" y="8697"/>
                    <a:pt x="2789789" y="5"/>
                  </a:cubicBezTo>
                  <a:cubicBezTo>
                    <a:pt x="2806130" y="5"/>
                    <a:pt x="2821602" y="179"/>
                    <a:pt x="2837074" y="5"/>
                  </a:cubicBezTo>
                  <a:cubicBezTo>
                    <a:pt x="2845418" y="-168"/>
                    <a:pt x="2848547" y="3830"/>
                    <a:pt x="2848200" y="11653"/>
                  </a:cubicBezTo>
                  <a:cubicBezTo>
                    <a:pt x="2848026" y="15651"/>
                    <a:pt x="2848200" y="19823"/>
                    <a:pt x="2848200" y="23822"/>
                  </a:cubicBezTo>
                  <a:cubicBezTo>
                    <a:pt x="2848200" y="604970"/>
                    <a:pt x="2848200" y="1186118"/>
                    <a:pt x="2848200" y="1767266"/>
                  </a:cubicBezTo>
                  <a:cubicBezTo>
                    <a:pt x="2848200" y="1794907"/>
                    <a:pt x="2849243" y="1791778"/>
                    <a:pt x="2823862" y="1791778"/>
                  </a:cubicBezTo>
                  <a:cubicBezTo>
                    <a:pt x="1891035" y="1791778"/>
                    <a:pt x="958034" y="1791778"/>
                    <a:pt x="25207" y="1791778"/>
                  </a:cubicBezTo>
                  <a:cubicBezTo>
                    <a:pt x="3303" y="1791778"/>
                    <a:pt x="1391" y="1796124"/>
                    <a:pt x="1565" y="1768135"/>
                  </a:cubicBezTo>
                  <a:cubicBezTo>
                    <a:pt x="1738" y="1753359"/>
                    <a:pt x="2781" y="1738930"/>
                    <a:pt x="0" y="172258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6"/>
              </p:custDataLst>
            </p:nvPr>
          </p:nvSpPr>
          <p:spPr>
            <a:xfrm>
              <a:off x="4887732" y="921971"/>
              <a:ext cx="2846268" cy="1791415"/>
            </a:xfrm>
            <a:custGeom>
              <a:avLst/>
              <a:gdLst>
                <a:gd name="connsiteX0" fmla="*/ 2788998 w 2846268"/>
                <a:gd name="connsiteY0" fmla="*/ 77 h 1791415"/>
                <a:gd name="connsiteX1" fmla="*/ 2832284 w 2846268"/>
                <a:gd name="connsiteY1" fmla="*/ 77 h 1791415"/>
                <a:gd name="connsiteX2" fmla="*/ 2846191 w 2846268"/>
                <a:gd name="connsiteY2" fmla="*/ 13811 h 1791415"/>
                <a:gd name="connsiteX3" fmla="*/ 2846191 w 2846268"/>
                <a:gd name="connsiteY3" fmla="*/ 25979 h 1791415"/>
                <a:gd name="connsiteX4" fmla="*/ 2846191 w 2846268"/>
                <a:gd name="connsiteY4" fmla="*/ 1765947 h 1791415"/>
                <a:gd name="connsiteX5" fmla="*/ 2821158 w 2846268"/>
                <a:gd name="connsiteY5" fmla="*/ 1791328 h 1791415"/>
                <a:gd name="connsiteX6" fmla="*/ 22503 w 2846268"/>
                <a:gd name="connsiteY6" fmla="*/ 1791328 h 1791415"/>
                <a:gd name="connsiteX7" fmla="*/ 15549 w 2846268"/>
                <a:gd name="connsiteY7" fmla="*/ 1791328 h 1791415"/>
                <a:gd name="connsiteX8" fmla="*/ 77 w 2846268"/>
                <a:gd name="connsiteY8" fmla="*/ 1775508 h 1791415"/>
                <a:gd name="connsiteX9" fmla="*/ 77 w 2846268"/>
                <a:gd name="connsiteY9" fmla="*/ 1722487 h 1791415"/>
                <a:gd name="connsiteX10" fmla="*/ 17635 w 2846268"/>
                <a:gd name="connsiteY10" fmla="*/ 1722487 h 1791415"/>
                <a:gd name="connsiteX11" fmla="*/ 2762400 w 2846268"/>
                <a:gd name="connsiteY11" fmla="*/ 1722487 h 1791415"/>
                <a:gd name="connsiteX12" fmla="*/ 2788302 w 2846268"/>
                <a:gd name="connsiteY12" fmla="*/ 1696759 h 1791415"/>
                <a:gd name="connsiteX13" fmla="*/ 2788476 w 2846268"/>
                <a:gd name="connsiteY13" fmla="*/ 17635 h 1791415"/>
                <a:gd name="connsiteX14" fmla="*/ 2788998 w 2846268"/>
                <a:gd name="connsiteY14" fmla="*/ 77 h 1791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846268" h="1791415">
                  <a:moveTo>
                    <a:pt x="2788998" y="77"/>
                  </a:moveTo>
                  <a:cubicBezTo>
                    <a:pt x="2803948" y="77"/>
                    <a:pt x="2818203" y="-97"/>
                    <a:pt x="2832284" y="77"/>
                  </a:cubicBezTo>
                  <a:cubicBezTo>
                    <a:pt x="2845669" y="251"/>
                    <a:pt x="2845843" y="599"/>
                    <a:pt x="2846191" y="13811"/>
                  </a:cubicBezTo>
                  <a:cubicBezTo>
                    <a:pt x="2846365" y="17809"/>
                    <a:pt x="2846191" y="21981"/>
                    <a:pt x="2846191" y="25979"/>
                  </a:cubicBezTo>
                  <a:cubicBezTo>
                    <a:pt x="2846191" y="605911"/>
                    <a:pt x="2846191" y="1186016"/>
                    <a:pt x="2846191" y="1765947"/>
                  </a:cubicBezTo>
                  <a:cubicBezTo>
                    <a:pt x="2846191" y="1794283"/>
                    <a:pt x="2848277" y="1791328"/>
                    <a:pt x="2821158" y="1791328"/>
                  </a:cubicBezTo>
                  <a:cubicBezTo>
                    <a:pt x="1888331" y="1791328"/>
                    <a:pt x="955330" y="1791328"/>
                    <a:pt x="22503" y="1791328"/>
                  </a:cubicBezTo>
                  <a:cubicBezTo>
                    <a:pt x="20243" y="1791328"/>
                    <a:pt x="17809" y="1791328"/>
                    <a:pt x="15549" y="1791328"/>
                  </a:cubicBezTo>
                  <a:cubicBezTo>
                    <a:pt x="773" y="1790980"/>
                    <a:pt x="251" y="1790632"/>
                    <a:pt x="77" y="1775508"/>
                  </a:cubicBezTo>
                  <a:cubicBezTo>
                    <a:pt x="-97" y="1758298"/>
                    <a:pt x="77" y="1741262"/>
                    <a:pt x="77" y="1722487"/>
                  </a:cubicBezTo>
                  <a:cubicBezTo>
                    <a:pt x="5292" y="1722487"/>
                    <a:pt x="11377" y="1722487"/>
                    <a:pt x="17635" y="1722487"/>
                  </a:cubicBezTo>
                  <a:cubicBezTo>
                    <a:pt x="932557" y="1722487"/>
                    <a:pt x="1847478" y="1722487"/>
                    <a:pt x="2762400" y="1722487"/>
                  </a:cubicBezTo>
                  <a:cubicBezTo>
                    <a:pt x="2791779" y="1722487"/>
                    <a:pt x="2788302" y="1726485"/>
                    <a:pt x="2788302" y="1696759"/>
                  </a:cubicBezTo>
                  <a:cubicBezTo>
                    <a:pt x="2788302" y="1136993"/>
                    <a:pt x="2788302" y="577227"/>
                    <a:pt x="2788476" y="17635"/>
                  </a:cubicBezTo>
                  <a:cubicBezTo>
                    <a:pt x="2788302" y="11203"/>
                    <a:pt x="2786911" y="4771"/>
                    <a:pt x="2788998" y="77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任意多边形: 形状 13"/>
            <p:cNvSpPr/>
            <p:nvPr>
              <p:custDataLst>
                <p:tags r:id="rId7"/>
              </p:custDataLst>
            </p:nvPr>
          </p:nvSpPr>
          <p:spPr>
            <a:xfrm>
              <a:off x="4369015" y="222863"/>
              <a:ext cx="2847385" cy="1791837"/>
            </a:xfrm>
            <a:custGeom>
              <a:avLst/>
              <a:gdLst>
                <a:gd name="connsiteX0" fmla="*/ 1424677 w 2847385"/>
                <a:gd name="connsiteY0" fmla="*/ 1791598 h 1791837"/>
                <a:gd name="connsiteX1" fmla="*/ 25436 w 2847385"/>
                <a:gd name="connsiteY1" fmla="*/ 1791598 h 1791837"/>
                <a:gd name="connsiteX2" fmla="*/ 55 w 2847385"/>
                <a:gd name="connsiteY2" fmla="*/ 1765870 h 1791837"/>
                <a:gd name="connsiteX3" fmla="*/ 55 w 2847385"/>
                <a:gd name="connsiteY3" fmla="*/ 1731102 h 1791837"/>
                <a:gd name="connsiteX4" fmla="*/ 9269 w 2847385"/>
                <a:gd name="connsiteY4" fmla="*/ 1722236 h 1791837"/>
                <a:gd name="connsiteX5" fmla="*/ 26653 w 2847385"/>
                <a:gd name="connsiteY5" fmla="*/ 1722236 h 1791837"/>
                <a:gd name="connsiteX6" fmla="*/ 2762726 w 2847385"/>
                <a:gd name="connsiteY6" fmla="*/ 1722236 h 1791837"/>
                <a:gd name="connsiteX7" fmla="*/ 2790366 w 2847385"/>
                <a:gd name="connsiteY7" fmla="*/ 1693900 h 1791837"/>
                <a:gd name="connsiteX8" fmla="*/ 2790366 w 2847385"/>
                <a:gd name="connsiteY8" fmla="*/ 25207 h 1791837"/>
                <a:gd name="connsiteX9" fmla="*/ 2815921 w 2847385"/>
                <a:gd name="connsiteY9" fmla="*/ 0 h 1791837"/>
                <a:gd name="connsiteX10" fmla="*/ 2838520 w 2847385"/>
                <a:gd name="connsiteY10" fmla="*/ 174 h 1791837"/>
                <a:gd name="connsiteX11" fmla="*/ 2847212 w 2847385"/>
                <a:gd name="connsiteY11" fmla="*/ 8692 h 1791837"/>
                <a:gd name="connsiteX12" fmla="*/ 2847386 w 2847385"/>
                <a:gd name="connsiteY12" fmla="*/ 20861 h 1791837"/>
                <a:gd name="connsiteX13" fmla="*/ 2847386 w 2847385"/>
                <a:gd name="connsiteY13" fmla="*/ 1771259 h 1791837"/>
                <a:gd name="connsiteX14" fmla="*/ 2847386 w 2847385"/>
                <a:gd name="connsiteY14" fmla="*/ 1778212 h 1791837"/>
                <a:gd name="connsiteX15" fmla="*/ 2834695 w 2847385"/>
                <a:gd name="connsiteY15" fmla="*/ 1791598 h 1791837"/>
                <a:gd name="connsiteX16" fmla="*/ 2822527 w 2847385"/>
                <a:gd name="connsiteY16" fmla="*/ 1791598 h 1791837"/>
                <a:gd name="connsiteX17" fmla="*/ 1424677 w 2847385"/>
                <a:gd name="connsiteY17" fmla="*/ 1791598 h 1791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47385" h="1791837">
                  <a:moveTo>
                    <a:pt x="1424677" y="1791598"/>
                  </a:moveTo>
                  <a:cubicBezTo>
                    <a:pt x="958263" y="1791598"/>
                    <a:pt x="491849" y="1791598"/>
                    <a:pt x="25436" y="1791598"/>
                  </a:cubicBezTo>
                  <a:cubicBezTo>
                    <a:pt x="2315" y="1791598"/>
                    <a:pt x="-466" y="1796118"/>
                    <a:pt x="55" y="1765870"/>
                  </a:cubicBezTo>
                  <a:cubicBezTo>
                    <a:pt x="229" y="1754223"/>
                    <a:pt x="577" y="1742749"/>
                    <a:pt x="55" y="1731102"/>
                  </a:cubicBezTo>
                  <a:cubicBezTo>
                    <a:pt x="-292" y="1723801"/>
                    <a:pt x="2837" y="1722062"/>
                    <a:pt x="9269" y="1722236"/>
                  </a:cubicBezTo>
                  <a:cubicBezTo>
                    <a:pt x="15005" y="1722410"/>
                    <a:pt x="20916" y="1722236"/>
                    <a:pt x="26653" y="1722236"/>
                  </a:cubicBezTo>
                  <a:cubicBezTo>
                    <a:pt x="938619" y="1722236"/>
                    <a:pt x="1850759" y="1722236"/>
                    <a:pt x="2762726" y="1722236"/>
                  </a:cubicBezTo>
                  <a:cubicBezTo>
                    <a:pt x="2791931" y="1722236"/>
                    <a:pt x="2790366" y="1726408"/>
                    <a:pt x="2790366" y="1693900"/>
                  </a:cubicBezTo>
                  <a:cubicBezTo>
                    <a:pt x="2790366" y="1137611"/>
                    <a:pt x="2790366" y="581322"/>
                    <a:pt x="2790366" y="25207"/>
                  </a:cubicBezTo>
                  <a:cubicBezTo>
                    <a:pt x="2790366" y="174"/>
                    <a:pt x="2785846" y="0"/>
                    <a:pt x="2815921" y="0"/>
                  </a:cubicBezTo>
                  <a:cubicBezTo>
                    <a:pt x="2823396" y="0"/>
                    <a:pt x="2831045" y="0"/>
                    <a:pt x="2838520" y="174"/>
                  </a:cubicBezTo>
                  <a:cubicBezTo>
                    <a:pt x="2844083" y="174"/>
                    <a:pt x="2847038" y="2955"/>
                    <a:pt x="2847212" y="8692"/>
                  </a:cubicBezTo>
                  <a:cubicBezTo>
                    <a:pt x="2847212" y="12690"/>
                    <a:pt x="2847386" y="16863"/>
                    <a:pt x="2847386" y="20861"/>
                  </a:cubicBezTo>
                  <a:cubicBezTo>
                    <a:pt x="2847386" y="604269"/>
                    <a:pt x="2847386" y="1187851"/>
                    <a:pt x="2847386" y="1771259"/>
                  </a:cubicBezTo>
                  <a:cubicBezTo>
                    <a:pt x="2847386" y="1773519"/>
                    <a:pt x="2847386" y="1775953"/>
                    <a:pt x="2847386" y="1778212"/>
                  </a:cubicBezTo>
                  <a:cubicBezTo>
                    <a:pt x="2846864" y="1790381"/>
                    <a:pt x="2846343" y="1791077"/>
                    <a:pt x="2834695" y="1791598"/>
                  </a:cubicBezTo>
                  <a:cubicBezTo>
                    <a:pt x="2830697" y="1791772"/>
                    <a:pt x="2826525" y="1791598"/>
                    <a:pt x="2822527" y="1791598"/>
                  </a:cubicBezTo>
                  <a:cubicBezTo>
                    <a:pt x="2356287" y="1791598"/>
                    <a:pt x="1890569" y="1791598"/>
                    <a:pt x="1424677" y="1791598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任意多边形: 形状 14"/>
            <p:cNvSpPr/>
            <p:nvPr>
              <p:custDataLst>
                <p:tags r:id="rId8"/>
              </p:custDataLst>
            </p:nvPr>
          </p:nvSpPr>
          <p:spPr>
            <a:xfrm>
              <a:off x="4368548" y="220777"/>
              <a:ext cx="2503829" cy="1394034"/>
            </a:xfrm>
            <a:custGeom>
              <a:avLst/>
              <a:gdLst>
                <a:gd name="connsiteX0" fmla="*/ 0 w 2503829"/>
                <a:gd name="connsiteY0" fmla="*/ 1069292 h 1394034"/>
                <a:gd name="connsiteX1" fmla="*/ 1043 w 2503829"/>
                <a:gd name="connsiteY1" fmla="*/ 1043216 h 1394034"/>
                <a:gd name="connsiteX2" fmla="*/ 1043 w 2503829"/>
                <a:gd name="connsiteY2" fmla="*/ 344378 h 1394034"/>
                <a:gd name="connsiteX3" fmla="*/ 1043 w 2503829"/>
                <a:gd name="connsiteY3" fmla="*/ 333947 h 1394034"/>
                <a:gd name="connsiteX4" fmla="*/ 12690 w 2503829"/>
                <a:gd name="connsiteY4" fmla="*/ 316911 h 1394034"/>
                <a:gd name="connsiteX5" fmla="*/ 164279 w 2503829"/>
                <a:gd name="connsiteY5" fmla="*/ 224254 h 1394034"/>
                <a:gd name="connsiteX6" fmla="*/ 264063 w 2503829"/>
                <a:gd name="connsiteY6" fmla="*/ 40505 h 1394034"/>
                <a:gd name="connsiteX7" fmla="*/ 271712 w 2503829"/>
                <a:gd name="connsiteY7" fmla="*/ 8518 h 1394034"/>
                <a:gd name="connsiteX8" fmla="*/ 274320 w 2503829"/>
                <a:gd name="connsiteY8" fmla="*/ 695 h 1394034"/>
                <a:gd name="connsiteX9" fmla="*/ 2229328 w 2503829"/>
                <a:gd name="connsiteY9" fmla="*/ 0 h 1394034"/>
                <a:gd name="connsiteX10" fmla="*/ 2244974 w 2503829"/>
                <a:gd name="connsiteY10" fmla="*/ 59975 h 1394034"/>
                <a:gd name="connsiteX11" fmla="*/ 2426289 w 2503829"/>
                <a:gd name="connsiteY11" fmla="*/ 291530 h 1394034"/>
                <a:gd name="connsiteX12" fmla="*/ 2485395 w 2503829"/>
                <a:gd name="connsiteY12" fmla="*/ 315520 h 1394034"/>
                <a:gd name="connsiteX13" fmla="*/ 2498433 w 2503829"/>
                <a:gd name="connsiteY13" fmla="*/ 320040 h 1394034"/>
                <a:gd name="connsiteX14" fmla="*/ 2503301 w 2503829"/>
                <a:gd name="connsiteY14" fmla="*/ 328210 h 1394034"/>
                <a:gd name="connsiteX15" fmla="*/ 2502779 w 2503829"/>
                <a:gd name="connsiteY15" fmla="*/ 352374 h 1394034"/>
                <a:gd name="connsiteX16" fmla="*/ 2502953 w 2503829"/>
                <a:gd name="connsiteY16" fmla="*/ 1058166 h 1394034"/>
                <a:gd name="connsiteX17" fmla="*/ 2492175 w 2503829"/>
                <a:gd name="connsiteY17" fmla="*/ 1073812 h 1394034"/>
                <a:gd name="connsiteX18" fmla="*/ 2438806 w 2503829"/>
                <a:gd name="connsiteY18" fmla="*/ 1093282 h 1394034"/>
                <a:gd name="connsiteX19" fmla="*/ 2330677 w 2503829"/>
                <a:gd name="connsiteY19" fmla="*/ 1176030 h 1394034"/>
                <a:gd name="connsiteX20" fmla="*/ 2236456 w 2503829"/>
                <a:gd name="connsiteY20" fmla="*/ 1359257 h 1394034"/>
                <a:gd name="connsiteX21" fmla="*/ 2231588 w 2503829"/>
                <a:gd name="connsiteY21" fmla="*/ 1384638 h 1394034"/>
                <a:gd name="connsiteX22" fmla="*/ 2219593 w 2503829"/>
                <a:gd name="connsiteY22" fmla="*/ 1394026 h 1394034"/>
                <a:gd name="connsiteX23" fmla="*/ 2207424 w 2503829"/>
                <a:gd name="connsiteY23" fmla="*/ 1394026 h 1394034"/>
                <a:gd name="connsiteX24" fmla="*/ 298832 w 2503829"/>
                <a:gd name="connsiteY24" fmla="*/ 1394026 h 1394034"/>
                <a:gd name="connsiteX25" fmla="*/ 268236 w 2503829"/>
                <a:gd name="connsiteY25" fmla="*/ 1367254 h 1394034"/>
                <a:gd name="connsiteX26" fmla="*/ 232424 w 2503829"/>
                <a:gd name="connsiteY26" fmla="*/ 1264688 h 1394034"/>
                <a:gd name="connsiteX27" fmla="*/ 83096 w 2503829"/>
                <a:gd name="connsiteY27" fmla="*/ 1102669 h 1394034"/>
                <a:gd name="connsiteX28" fmla="*/ 8170 w 2503829"/>
                <a:gd name="connsiteY28" fmla="*/ 1072247 h 1394034"/>
                <a:gd name="connsiteX29" fmla="*/ 0 w 2503829"/>
                <a:gd name="connsiteY29" fmla="*/ 1069292 h 1394034"/>
                <a:gd name="connsiteX30" fmla="*/ 1250086 w 2503829"/>
                <a:gd name="connsiteY30" fmla="*/ 1318405 h 1394034"/>
                <a:gd name="connsiteX31" fmla="*/ 1250086 w 2503829"/>
                <a:gd name="connsiteY31" fmla="*/ 1318405 h 1394034"/>
                <a:gd name="connsiteX32" fmla="*/ 2171439 w 2503829"/>
                <a:gd name="connsiteY32" fmla="*/ 1318753 h 1394034"/>
                <a:gd name="connsiteX33" fmla="*/ 2185694 w 2503829"/>
                <a:gd name="connsiteY33" fmla="*/ 1307627 h 1394034"/>
                <a:gd name="connsiteX34" fmla="*/ 2206729 w 2503829"/>
                <a:gd name="connsiteY34" fmla="*/ 1250955 h 1394034"/>
                <a:gd name="connsiteX35" fmla="*/ 2283914 w 2503829"/>
                <a:gd name="connsiteY35" fmla="*/ 1126311 h 1394034"/>
                <a:gd name="connsiteX36" fmla="*/ 2430809 w 2503829"/>
                <a:gd name="connsiteY36" fmla="*/ 1018704 h 1394034"/>
                <a:gd name="connsiteX37" fmla="*/ 2444716 w 2503829"/>
                <a:gd name="connsiteY37" fmla="*/ 998539 h 1394034"/>
                <a:gd name="connsiteX38" fmla="*/ 2444716 w 2503829"/>
                <a:gd name="connsiteY38" fmla="*/ 393574 h 1394034"/>
                <a:gd name="connsiteX39" fmla="*/ 2428723 w 2503829"/>
                <a:gd name="connsiteY39" fmla="*/ 370628 h 1394034"/>
                <a:gd name="connsiteX40" fmla="*/ 2331720 w 2503829"/>
                <a:gd name="connsiteY40" fmla="*/ 310826 h 1394034"/>
                <a:gd name="connsiteX41" fmla="*/ 2187085 w 2503829"/>
                <a:gd name="connsiteY41" fmla="*/ 88485 h 1394034"/>
                <a:gd name="connsiteX42" fmla="*/ 2163617 w 2503829"/>
                <a:gd name="connsiteY42" fmla="*/ 70927 h 1394034"/>
                <a:gd name="connsiteX43" fmla="*/ 2160140 w 2503829"/>
                <a:gd name="connsiteY43" fmla="*/ 70927 h 1394034"/>
                <a:gd name="connsiteX44" fmla="*/ 343508 w 2503829"/>
                <a:gd name="connsiteY44" fmla="*/ 70927 h 1394034"/>
                <a:gd name="connsiteX45" fmla="*/ 329601 w 2503829"/>
                <a:gd name="connsiteY45" fmla="*/ 70927 h 1394034"/>
                <a:gd name="connsiteX46" fmla="*/ 320388 w 2503829"/>
                <a:gd name="connsiteY46" fmla="*/ 77359 h 1394034"/>
                <a:gd name="connsiteX47" fmla="*/ 315520 w 2503829"/>
                <a:gd name="connsiteY47" fmla="*/ 90397 h 1394034"/>
                <a:gd name="connsiteX48" fmla="*/ 166365 w 2503829"/>
                <a:gd name="connsiteY48" fmla="*/ 315346 h 1394034"/>
                <a:gd name="connsiteX49" fmla="*/ 74925 w 2503829"/>
                <a:gd name="connsiteY49" fmla="*/ 370975 h 1394034"/>
                <a:gd name="connsiteX50" fmla="*/ 58932 w 2503829"/>
                <a:gd name="connsiteY50" fmla="*/ 395661 h 1394034"/>
                <a:gd name="connsiteX51" fmla="*/ 59280 w 2503829"/>
                <a:gd name="connsiteY51" fmla="*/ 466935 h 1394034"/>
                <a:gd name="connsiteX52" fmla="*/ 59106 w 2503829"/>
                <a:gd name="connsiteY52" fmla="*/ 995410 h 1394034"/>
                <a:gd name="connsiteX53" fmla="*/ 75099 w 2503829"/>
                <a:gd name="connsiteY53" fmla="*/ 1019747 h 1394034"/>
                <a:gd name="connsiteX54" fmla="*/ 115430 w 2503829"/>
                <a:gd name="connsiteY54" fmla="*/ 1039391 h 1394034"/>
                <a:gd name="connsiteX55" fmla="*/ 284403 w 2503829"/>
                <a:gd name="connsiteY55" fmla="*/ 1223488 h 1394034"/>
                <a:gd name="connsiteX56" fmla="*/ 316911 w 2503829"/>
                <a:gd name="connsiteY56" fmla="*/ 1305367 h 1394034"/>
                <a:gd name="connsiteX57" fmla="*/ 335859 w 2503829"/>
                <a:gd name="connsiteY57" fmla="*/ 1318405 h 1394034"/>
                <a:gd name="connsiteX58" fmla="*/ 351505 w 2503829"/>
                <a:gd name="connsiteY58" fmla="*/ 1318405 h 1394034"/>
                <a:gd name="connsiteX59" fmla="*/ 1250086 w 2503829"/>
                <a:gd name="connsiteY59" fmla="*/ 1318405 h 13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503829" h="1394034">
                  <a:moveTo>
                    <a:pt x="0" y="1069292"/>
                  </a:moveTo>
                  <a:cubicBezTo>
                    <a:pt x="2260" y="1060252"/>
                    <a:pt x="1043" y="1051734"/>
                    <a:pt x="1043" y="1043216"/>
                  </a:cubicBezTo>
                  <a:cubicBezTo>
                    <a:pt x="1043" y="810270"/>
                    <a:pt x="1043" y="577324"/>
                    <a:pt x="1043" y="344378"/>
                  </a:cubicBezTo>
                  <a:cubicBezTo>
                    <a:pt x="1043" y="340901"/>
                    <a:pt x="1217" y="337424"/>
                    <a:pt x="1043" y="333947"/>
                  </a:cubicBezTo>
                  <a:cubicBezTo>
                    <a:pt x="522" y="321257"/>
                    <a:pt x="869" y="320040"/>
                    <a:pt x="12690" y="316911"/>
                  </a:cubicBezTo>
                  <a:cubicBezTo>
                    <a:pt x="72491" y="301091"/>
                    <a:pt x="122036" y="268583"/>
                    <a:pt x="164279" y="224254"/>
                  </a:cubicBezTo>
                  <a:cubicBezTo>
                    <a:pt x="213997" y="172102"/>
                    <a:pt x="246158" y="110215"/>
                    <a:pt x="264063" y="40505"/>
                  </a:cubicBezTo>
                  <a:cubicBezTo>
                    <a:pt x="266845" y="29901"/>
                    <a:pt x="267540" y="18775"/>
                    <a:pt x="271712" y="8518"/>
                  </a:cubicBezTo>
                  <a:cubicBezTo>
                    <a:pt x="272755" y="5911"/>
                    <a:pt x="273451" y="3303"/>
                    <a:pt x="274320" y="695"/>
                  </a:cubicBezTo>
                  <a:cubicBezTo>
                    <a:pt x="289618" y="2955"/>
                    <a:pt x="2218724" y="2260"/>
                    <a:pt x="2229328" y="0"/>
                  </a:cubicBezTo>
                  <a:cubicBezTo>
                    <a:pt x="2235587" y="19644"/>
                    <a:pt x="2238716" y="40157"/>
                    <a:pt x="2244974" y="59975"/>
                  </a:cubicBezTo>
                  <a:cubicBezTo>
                    <a:pt x="2276091" y="160281"/>
                    <a:pt x="2334154" y="239204"/>
                    <a:pt x="2426289" y="291530"/>
                  </a:cubicBezTo>
                  <a:cubicBezTo>
                    <a:pt x="2444890" y="302134"/>
                    <a:pt x="2465056" y="309088"/>
                    <a:pt x="2485395" y="315520"/>
                  </a:cubicBezTo>
                  <a:cubicBezTo>
                    <a:pt x="2489741" y="316911"/>
                    <a:pt x="2494087" y="318649"/>
                    <a:pt x="2498433" y="320040"/>
                  </a:cubicBezTo>
                  <a:cubicBezTo>
                    <a:pt x="2502257" y="321257"/>
                    <a:pt x="2505039" y="321952"/>
                    <a:pt x="2503301" y="328210"/>
                  </a:cubicBezTo>
                  <a:cubicBezTo>
                    <a:pt x="2501214" y="335686"/>
                    <a:pt x="2502779" y="344378"/>
                    <a:pt x="2502779" y="352374"/>
                  </a:cubicBezTo>
                  <a:cubicBezTo>
                    <a:pt x="2502779" y="587580"/>
                    <a:pt x="2502605" y="822786"/>
                    <a:pt x="2502953" y="1058166"/>
                  </a:cubicBezTo>
                  <a:cubicBezTo>
                    <a:pt x="2502953" y="1067206"/>
                    <a:pt x="2500693" y="1071726"/>
                    <a:pt x="2492175" y="1073812"/>
                  </a:cubicBezTo>
                  <a:cubicBezTo>
                    <a:pt x="2473748" y="1078505"/>
                    <a:pt x="2455842" y="1084937"/>
                    <a:pt x="2438806" y="1093282"/>
                  </a:cubicBezTo>
                  <a:cubicBezTo>
                    <a:pt x="2397258" y="1113795"/>
                    <a:pt x="2361447" y="1141435"/>
                    <a:pt x="2330677" y="1176030"/>
                  </a:cubicBezTo>
                  <a:cubicBezTo>
                    <a:pt x="2283566" y="1229051"/>
                    <a:pt x="2254361" y="1291112"/>
                    <a:pt x="2236456" y="1359257"/>
                  </a:cubicBezTo>
                  <a:cubicBezTo>
                    <a:pt x="2234196" y="1367602"/>
                    <a:pt x="2234022" y="1376294"/>
                    <a:pt x="2231588" y="1384638"/>
                  </a:cubicBezTo>
                  <a:cubicBezTo>
                    <a:pt x="2229502" y="1391765"/>
                    <a:pt x="2226199" y="1394199"/>
                    <a:pt x="2219593" y="1394026"/>
                  </a:cubicBezTo>
                  <a:cubicBezTo>
                    <a:pt x="2215595" y="1393852"/>
                    <a:pt x="2211423" y="1394026"/>
                    <a:pt x="2207424" y="1394026"/>
                  </a:cubicBezTo>
                  <a:cubicBezTo>
                    <a:pt x="1571169" y="1394026"/>
                    <a:pt x="935087" y="1394026"/>
                    <a:pt x="298832" y="1394026"/>
                  </a:cubicBezTo>
                  <a:cubicBezTo>
                    <a:pt x="272582" y="1394026"/>
                    <a:pt x="273625" y="1393852"/>
                    <a:pt x="268236" y="1367254"/>
                  </a:cubicBezTo>
                  <a:cubicBezTo>
                    <a:pt x="260934" y="1331617"/>
                    <a:pt x="248592" y="1297370"/>
                    <a:pt x="232424" y="1264688"/>
                  </a:cubicBezTo>
                  <a:cubicBezTo>
                    <a:pt x="198526" y="1196021"/>
                    <a:pt x="149676" y="1141262"/>
                    <a:pt x="83096" y="1102669"/>
                  </a:cubicBezTo>
                  <a:cubicBezTo>
                    <a:pt x="59627" y="1089110"/>
                    <a:pt x="34247" y="1079548"/>
                    <a:pt x="8170" y="1072247"/>
                  </a:cubicBezTo>
                  <a:cubicBezTo>
                    <a:pt x="5389" y="1071726"/>
                    <a:pt x="2955" y="1070335"/>
                    <a:pt x="0" y="1069292"/>
                  </a:cubicBezTo>
                  <a:close/>
                  <a:moveTo>
                    <a:pt x="1250086" y="1318405"/>
                  </a:moveTo>
                  <a:cubicBezTo>
                    <a:pt x="1250086" y="1318579"/>
                    <a:pt x="1250086" y="1318579"/>
                    <a:pt x="1250086" y="1318405"/>
                  </a:cubicBezTo>
                  <a:cubicBezTo>
                    <a:pt x="1557261" y="1318405"/>
                    <a:pt x="1864263" y="1318405"/>
                    <a:pt x="2171439" y="1318753"/>
                  </a:cubicBezTo>
                  <a:cubicBezTo>
                    <a:pt x="2181001" y="1318753"/>
                    <a:pt x="2183434" y="1314580"/>
                    <a:pt x="2185694" y="1307627"/>
                  </a:cubicBezTo>
                  <a:cubicBezTo>
                    <a:pt x="2191952" y="1288504"/>
                    <a:pt x="2198558" y="1269556"/>
                    <a:pt x="2206729" y="1250955"/>
                  </a:cubicBezTo>
                  <a:cubicBezTo>
                    <a:pt x="2226547" y="1205583"/>
                    <a:pt x="2251406" y="1163339"/>
                    <a:pt x="2283914" y="1126311"/>
                  </a:cubicBezTo>
                  <a:cubicBezTo>
                    <a:pt x="2324940" y="1080070"/>
                    <a:pt x="2373094" y="1042520"/>
                    <a:pt x="2430809" y="1018704"/>
                  </a:cubicBezTo>
                  <a:cubicBezTo>
                    <a:pt x="2440544" y="1014706"/>
                    <a:pt x="2444716" y="1009838"/>
                    <a:pt x="2444716" y="998539"/>
                  </a:cubicBezTo>
                  <a:cubicBezTo>
                    <a:pt x="2444369" y="796884"/>
                    <a:pt x="2444369" y="595229"/>
                    <a:pt x="2444716" y="393574"/>
                  </a:cubicBezTo>
                  <a:cubicBezTo>
                    <a:pt x="2444716" y="380884"/>
                    <a:pt x="2439675" y="375147"/>
                    <a:pt x="2428723" y="370628"/>
                  </a:cubicBezTo>
                  <a:cubicBezTo>
                    <a:pt x="2393086" y="356199"/>
                    <a:pt x="2360925" y="335860"/>
                    <a:pt x="2331720" y="310826"/>
                  </a:cubicBezTo>
                  <a:cubicBezTo>
                    <a:pt x="2261836" y="250852"/>
                    <a:pt x="2215421" y="175579"/>
                    <a:pt x="2187085" y="88485"/>
                  </a:cubicBezTo>
                  <a:cubicBezTo>
                    <a:pt x="2180131" y="66929"/>
                    <a:pt x="2181522" y="71448"/>
                    <a:pt x="2163617" y="70927"/>
                  </a:cubicBezTo>
                  <a:cubicBezTo>
                    <a:pt x="2162400" y="70927"/>
                    <a:pt x="2161357" y="70927"/>
                    <a:pt x="2160140" y="70927"/>
                  </a:cubicBezTo>
                  <a:cubicBezTo>
                    <a:pt x="1554654" y="70927"/>
                    <a:pt x="948994" y="70927"/>
                    <a:pt x="343508" y="70927"/>
                  </a:cubicBezTo>
                  <a:cubicBezTo>
                    <a:pt x="338815" y="70927"/>
                    <a:pt x="334295" y="70927"/>
                    <a:pt x="329601" y="70927"/>
                  </a:cubicBezTo>
                  <a:cubicBezTo>
                    <a:pt x="325081" y="70927"/>
                    <a:pt x="321952" y="73187"/>
                    <a:pt x="320388" y="77359"/>
                  </a:cubicBezTo>
                  <a:cubicBezTo>
                    <a:pt x="318649" y="81705"/>
                    <a:pt x="317085" y="85877"/>
                    <a:pt x="315520" y="90397"/>
                  </a:cubicBezTo>
                  <a:cubicBezTo>
                    <a:pt x="286489" y="179056"/>
                    <a:pt x="239030" y="255545"/>
                    <a:pt x="166365" y="315346"/>
                  </a:cubicBezTo>
                  <a:cubicBezTo>
                    <a:pt x="138551" y="338119"/>
                    <a:pt x="108650" y="357937"/>
                    <a:pt x="74925" y="370975"/>
                  </a:cubicBezTo>
                  <a:cubicBezTo>
                    <a:pt x="63104" y="375669"/>
                    <a:pt x="58410" y="382623"/>
                    <a:pt x="58932" y="395661"/>
                  </a:cubicBezTo>
                  <a:cubicBezTo>
                    <a:pt x="59801" y="419303"/>
                    <a:pt x="59280" y="443119"/>
                    <a:pt x="59280" y="466935"/>
                  </a:cubicBezTo>
                  <a:cubicBezTo>
                    <a:pt x="59280" y="643035"/>
                    <a:pt x="59453" y="819309"/>
                    <a:pt x="59106" y="995410"/>
                  </a:cubicBezTo>
                  <a:cubicBezTo>
                    <a:pt x="59106" y="1008274"/>
                    <a:pt x="62409" y="1015227"/>
                    <a:pt x="75099" y="1019747"/>
                  </a:cubicBezTo>
                  <a:cubicBezTo>
                    <a:pt x="89006" y="1024789"/>
                    <a:pt x="102566" y="1031742"/>
                    <a:pt x="115430" y="1039391"/>
                  </a:cubicBezTo>
                  <a:cubicBezTo>
                    <a:pt x="189660" y="1084242"/>
                    <a:pt x="244941" y="1146651"/>
                    <a:pt x="284403" y="1223488"/>
                  </a:cubicBezTo>
                  <a:cubicBezTo>
                    <a:pt x="297962" y="1249738"/>
                    <a:pt x="309088" y="1276857"/>
                    <a:pt x="316911" y="1305367"/>
                  </a:cubicBezTo>
                  <a:cubicBezTo>
                    <a:pt x="320388" y="1318057"/>
                    <a:pt x="322126" y="1318753"/>
                    <a:pt x="335859" y="1318405"/>
                  </a:cubicBezTo>
                  <a:cubicBezTo>
                    <a:pt x="341075" y="1318231"/>
                    <a:pt x="346290" y="1318405"/>
                    <a:pt x="351505" y="1318405"/>
                  </a:cubicBezTo>
                  <a:cubicBezTo>
                    <a:pt x="651032" y="1318405"/>
                    <a:pt x="950559" y="1318405"/>
                    <a:pt x="1250086" y="1318405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: 形状 15"/>
            <p:cNvSpPr/>
            <p:nvPr>
              <p:custDataLst>
                <p:tags r:id="rId9"/>
              </p:custDataLst>
            </p:nvPr>
          </p:nvSpPr>
          <p:spPr>
            <a:xfrm>
              <a:off x="5522844" y="536297"/>
              <a:ext cx="648837" cy="745036"/>
            </a:xfrm>
            <a:custGeom>
              <a:avLst/>
              <a:gdLst>
                <a:gd name="connsiteX0" fmla="*/ 107959 w 648837"/>
                <a:gd name="connsiteY0" fmla="*/ 99263 h 745036"/>
                <a:gd name="connsiteX1" fmla="*/ 107264 w 648837"/>
                <a:gd name="connsiteY1" fmla="*/ 108650 h 745036"/>
                <a:gd name="connsiteX2" fmla="*/ 103091 w 648837"/>
                <a:gd name="connsiteY2" fmla="*/ 256241 h 745036"/>
                <a:gd name="connsiteX3" fmla="*/ 95964 w 648837"/>
                <a:gd name="connsiteY3" fmla="*/ 421041 h 745036"/>
                <a:gd name="connsiteX4" fmla="*/ 89010 w 648837"/>
                <a:gd name="connsiteY4" fmla="*/ 552812 h 745036"/>
                <a:gd name="connsiteX5" fmla="*/ 79275 w 648837"/>
                <a:gd name="connsiteY5" fmla="*/ 731346 h 745036"/>
                <a:gd name="connsiteX6" fmla="*/ 65194 w 648837"/>
                <a:gd name="connsiteY6" fmla="*/ 744732 h 745036"/>
                <a:gd name="connsiteX7" fmla="*/ 18257 w 648837"/>
                <a:gd name="connsiteY7" fmla="*/ 744732 h 745036"/>
                <a:gd name="connsiteX8" fmla="*/ 526 w 648837"/>
                <a:gd name="connsiteY8" fmla="*/ 727000 h 745036"/>
                <a:gd name="connsiteX9" fmla="*/ 4524 w 648837"/>
                <a:gd name="connsiteY9" fmla="*/ 661115 h 745036"/>
                <a:gd name="connsiteX10" fmla="*/ 9218 w 648837"/>
                <a:gd name="connsiteY10" fmla="*/ 590188 h 745036"/>
                <a:gd name="connsiteX11" fmla="*/ 14259 w 648837"/>
                <a:gd name="connsiteY11" fmla="*/ 498400 h 745036"/>
                <a:gd name="connsiteX12" fmla="*/ 23473 w 648837"/>
                <a:gd name="connsiteY12" fmla="*/ 356373 h 745036"/>
                <a:gd name="connsiteX13" fmla="*/ 26776 w 648837"/>
                <a:gd name="connsiteY13" fmla="*/ 297441 h 745036"/>
                <a:gd name="connsiteX14" fmla="*/ 35294 w 648837"/>
                <a:gd name="connsiteY14" fmla="*/ 141506 h 745036"/>
                <a:gd name="connsiteX15" fmla="*/ 42247 w 648837"/>
                <a:gd name="connsiteY15" fmla="*/ 23642 h 745036"/>
                <a:gd name="connsiteX16" fmla="*/ 42769 w 648837"/>
                <a:gd name="connsiteY16" fmla="*/ 18427 h 745036"/>
                <a:gd name="connsiteX17" fmla="*/ 63804 w 648837"/>
                <a:gd name="connsiteY17" fmla="*/ 348 h 745036"/>
                <a:gd name="connsiteX18" fmla="*/ 135078 w 648837"/>
                <a:gd name="connsiteY18" fmla="*/ 348 h 745036"/>
                <a:gd name="connsiteX19" fmla="*/ 152984 w 648837"/>
                <a:gd name="connsiteY19" fmla="*/ 13386 h 745036"/>
                <a:gd name="connsiteX20" fmla="*/ 257462 w 648837"/>
                <a:gd name="connsiteY20" fmla="*/ 360719 h 745036"/>
                <a:gd name="connsiteX21" fmla="*/ 320566 w 648837"/>
                <a:gd name="connsiteY21" fmla="*/ 606007 h 745036"/>
                <a:gd name="connsiteX22" fmla="*/ 326650 w 648837"/>
                <a:gd name="connsiteY22" fmla="*/ 596446 h 745036"/>
                <a:gd name="connsiteX23" fmla="*/ 424870 w 648837"/>
                <a:gd name="connsiteY23" fmla="*/ 252764 h 745036"/>
                <a:gd name="connsiteX24" fmla="*/ 496666 w 648837"/>
                <a:gd name="connsiteY24" fmla="*/ 24164 h 745036"/>
                <a:gd name="connsiteX25" fmla="*/ 500838 w 648837"/>
                <a:gd name="connsiteY25" fmla="*/ 10952 h 745036"/>
                <a:gd name="connsiteX26" fmla="*/ 515788 w 648837"/>
                <a:gd name="connsiteY26" fmla="*/ 0 h 745036"/>
                <a:gd name="connsiteX27" fmla="*/ 597493 w 648837"/>
                <a:gd name="connsiteY27" fmla="*/ 348 h 745036"/>
                <a:gd name="connsiteX28" fmla="*/ 610705 w 648837"/>
                <a:gd name="connsiteY28" fmla="*/ 13386 h 745036"/>
                <a:gd name="connsiteX29" fmla="*/ 614530 w 648837"/>
                <a:gd name="connsiteY29" fmla="*/ 93178 h 745036"/>
                <a:gd name="connsiteX30" fmla="*/ 619223 w 648837"/>
                <a:gd name="connsiteY30" fmla="*/ 199047 h 745036"/>
                <a:gd name="connsiteX31" fmla="*/ 628785 w 648837"/>
                <a:gd name="connsiteY31" fmla="*/ 368889 h 745036"/>
                <a:gd name="connsiteX32" fmla="*/ 638520 w 648837"/>
                <a:gd name="connsiteY32" fmla="*/ 540470 h 745036"/>
                <a:gd name="connsiteX33" fmla="*/ 641649 w 648837"/>
                <a:gd name="connsiteY33" fmla="*/ 602878 h 745036"/>
                <a:gd name="connsiteX34" fmla="*/ 646690 w 648837"/>
                <a:gd name="connsiteY34" fmla="*/ 713962 h 745036"/>
                <a:gd name="connsiteX35" fmla="*/ 647907 w 648837"/>
                <a:gd name="connsiteY35" fmla="*/ 727696 h 745036"/>
                <a:gd name="connsiteX36" fmla="*/ 633826 w 648837"/>
                <a:gd name="connsiteY36" fmla="*/ 744906 h 745036"/>
                <a:gd name="connsiteX37" fmla="*/ 579936 w 648837"/>
                <a:gd name="connsiteY37" fmla="*/ 744906 h 745036"/>
                <a:gd name="connsiteX38" fmla="*/ 566724 w 648837"/>
                <a:gd name="connsiteY38" fmla="*/ 732563 h 745036"/>
                <a:gd name="connsiteX39" fmla="*/ 563942 w 648837"/>
                <a:gd name="connsiteY39" fmla="*/ 677108 h 745036"/>
                <a:gd name="connsiteX40" fmla="*/ 559249 w 648837"/>
                <a:gd name="connsiteY40" fmla="*/ 559070 h 745036"/>
                <a:gd name="connsiteX41" fmla="*/ 548123 w 648837"/>
                <a:gd name="connsiteY41" fmla="*/ 311000 h 745036"/>
                <a:gd name="connsiteX42" fmla="*/ 542038 w 648837"/>
                <a:gd name="connsiteY42" fmla="*/ 120124 h 745036"/>
                <a:gd name="connsiteX43" fmla="*/ 539257 w 648837"/>
                <a:gd name="connsiteY43" fmla="*/ 101523 h 745036"/>
                <a:gd name="connsiteX44" fmla="*/ 516484 w 648837"/>
                <a:gd name="connsiteY44" fmla="*/ 186357 h 745036"/>
                <a:gd name="connsiteX45" fmla="*/ 445383 w 648837"/>
                <a:gd name="connsiteY45" fmla="*/ 427647 h 745036"/>
                <a:gd name="connsiteX46" fmla="*/ 354465 w 648837"/>
                <a:gd name="connsiteY46" fmla="*/ 721090 h 745036"/>
                <a:gd name="connsiteX47" fmla="*/ 353595 w 648837"/>
                <a:gd name="connsiteY47" fmla="*/ 724393 h 745036"/>
                <a:gd name="connsiteX48" fmla="*/ 330822 w 648837"/>
                <a:gd name="connsiteY48" fmla="*/ 741081 h 745036"/>
                <a:gd name="connsiteX49" fmla="*/ 297793 w 648837"/>
                <a:gd name="connsiteY49" fmla="*/ 741255 h 745036"/>
                <a:gd name="connsiteX50" fmla="*/ 281626 w 648837"/>
                <a:gd name="connsiteY50" fmla="*/ 727522 h 745036"/>
                <a:gd name="connsiteX51" fmla="*/ 252073 w 648837"/>
                <a:gd name="connsiteY51" fmla="*/ 625825 h 745036"/>
                <a:gd name="connsiteX52" fmla="*/ 182710 w 648837"/>
                <a:gd name="connsiteY52" fmla="*/ 387490 h 745036"/>
                <a:gd name="connsiteX53" fmla="*/ 110914 w 648837"/>
                <a:gd name="connsiteY53" fmla="*/ 105000 h 745036"/>
                <a:gd name="connsiteX54" fmla="*/ 107959 w 648837"/>
                <a:gd name="connsiteY54" fmla="*/ 99263 h 745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48837" h="745036">
                  <a:moveTo>
                    <a:pt x="107959" y="99263"/>
                  </a:moveTo>
                  <a:cubicBezTo>
                    <a:pt x="107611" y="103956"/>
                    <a:pt x="107437" y="106216"/>
                    <a:pt x="107264" y="108650"/>
                  </a:cubicBezTo>
                  <a:cubicBezTo>
                    <a:pt x="105873" y="157847"/>
                    <a:pt x="104830" y="207044"/>
                    <a:pt x="103091" y="256241"/>
                  </a:cubicBezTo>
                  <a:cubicBezTo>
                    <a:pt x="101179" y="311174"/>
                    <a:pt x="98919" y="366108"/>
                    <a:pt x="95964" y="421041"/>
                  </a:cubicBezTo>
                  <a:cubicBezTo>
                    <a:pt x="93530" y="465023"/>
                    <a:pt x="90923" y="508831"/>
                    <a:pt x="89010" y="552812"/>
                  </a:cubicBezTo>
                  <a:cubicBezTo>
                    <a:pt x="86403" y="612266"/>
                    <a:pt x="82578" y="671893"/>
                    <a:pt x="79275" y="731346"/>
                  </a:cubicBezTo>
                  <a:cubicBezTo>
                    <a:pt x="78580" y="744384"/>
                    <a:pt x="78580" y="744558"/>
                    <a:pt x="65194" y="744732"/>
                  </a:cubicBezTo>
                  <a:cubicBezTo>
                    <a:pt x="49549" y="744906"/>
                    <a:pt x="33903" y="744732"/>
                    <a:pt x="18257" y="744732"/>
                  </a:cubicBezTo>
                  <a:cubicBezTo>
                    <a:pt x="-170" y="744732"/>
                    <a:pt x="-1039" y="744558"/>
                    <a:pt x="526" y="727000"/>
                  </a:cubicBezTo>
                  <a:cubicBezTo>
                    <a:pt x="2612" y="705096"/>
                    <a:pt x="1916" y="683019"/>
                    <a:pt x="4524" y="661115"/>
                  </a:cubicBezTo>
                  <a:cubicBezTo>
                    <a:pt x="7306" y="637472"/>
                    <a:pt x="6784" y="613830"/>
                    <a:pt x="9218" y="590188"/>
                  </a:cubicBezTo>
                  <a:cubicBezTo>
                    <a:pt x="12347" y="559766"/>
                    <a:pt x="12347" y="528996"/>
                    <a:pt x="14259" y="498400"/>
                  </a:cubicBezTo>
                  <a:cubicBezTo>
                    <a:pt x="17041" y="451116"/>
                    <a:pt x="20344" y="403831"/>
                    <a:pt x="23473" y="356373"/>
                  </a:cubicBezTo>
                  <a:cubicBezTo>
                    <a:pt x="24690" y="336729"/>
                    <a:pt x="25385" y="317085"/>
                    <a:pt x="26776" y="297441"/>
                  </a:cubicBezTo>
                  <a:cubicBezTo>
                    <a:pt x="30426" y="245463"/>
                    <a:pt x="32512" y="193484"/>
                    <a:pt x="35294" y="141506"/>
                  </a:cubicBezTo>
                  <a:cubicBezTo>
                    <a:pt x="37380" y="102218"/>
                    <a:pt x="39987" y="62930"/>
                    <a:pt x="42247" y="23642"/>
                  </a:cubicBezTo>
                  <a:cubicBezTo>
                    <a:pt x="42421" y="21904"/>
                    <a:pt x="42421" y="20165"/>
                    <a:pt x="42769" y="18427"/>
                  </a:cubicBezTo>
                  <a:cubicBezTo>
                    <a:pt x="45029" y="348"/>
                    <a:pt x="45029" y="348"/>
                    <a:pt x="63804" y="348"/>
                  </a:cubicBezTo>
                  <a:cubicBezTo>
                    <a:pt x="87620" y="348"/>
                    <a:pt x="111262" y="174"/>
                    <a:pt x="135078" y="348"/>
                  </a:cubicBezTo>
                  <a:cubicBezTo>
                    <a:pt x="149159" y="348"/>
                    <a:pt x="149159" y="521"/>
                    <a:pt x="152984" y="13386"/>
                  </a:cubicBezTo>
                  <a:cubicBezTo>
                    <a:pt x="187926" y="129163"/>
                    <a:pt x="223215" y="244767"/>
                    <a:pt x="257462" y="360719"/>
                  </a:cubicBezTo>
                  <a:cubicBezTo>
                    <a:pt x="281452" y="441728"/>
                    <a:pt x="302486" y="523433"/>
                    <a:pt x="320566" y="606007"/>
                  </a:cubicBezTo>
                  <a:cubicBezTo>
                    <a:pt x="325955" y="604443"/>
                    <a:pt x="325781" y="600097"/>
                    <a:pt x="326650" y="596446"/>
                  </a:cubicBezTo>
                  <a:cubicBezTo>
                    <a:pt x="354117" y="480321"/>
                    <a:pt x="388885" y="366455"/>
                    <a:pt x="424870" y="252764"/>
                  </a:cubicBezTo>
                  <a:cubicBezTo>
                    <a:pt x="449034" y="176622"/>
                    <a:pt x="472676" y="100480"/>
                    <a:pt x="496666" y="24164"/>
                  </a:cubicBezTo>
                  <a:cubicBezTo>
                    <a:pt x="498057" y="19818"/>
                    <a:pt x="499621" y="15472"/>
                    <a:pt x="500838" y="10952"/>
                  </a:cubicBezTo>
                  <a:cubicBezTo>
                    <a:pt x="502750" y="3129"/>
                    <a:pt x="507270" y="0"/>
                    <a:pt x="515788" y="0"/>
                  </a:cubicBezTo>
                  <a:cubicBezTo>
                    <a:pt x="543081" y="521"/>
                    <a:pt x="570201" y="0"/>
                    <a:pt x="597493" y="348"/>
                  </a:cubicBezTo>
                  <a:cubicBezTo>
                    <a:pt x="609315" y="521"/>
                    <a:pt x="610010" y="1391"/>
                    <a:pt x="610705" y="13386"/>
                  </a:cubicBezTo>
                  <a:cubicBezTo>
                    <a:pt x="612096" y="39983"/>
                    <a:pt x="613313" y="66581"/>
                    <a:pt x="614530" y="93178"/>
                  </a:cubicBezTo>
                  <a:cubicBezTo>
                    <a:pt x="616094" y="128468"/>
                    <a:pt x="617311" y="163758"/>
                    <a:pt x="619223" y="199047"/>
                  </a:cubicBezTo>
                  <a:cubicBezTo>
                    <a:pt x="622179" y="255719"/>
                    <a:pt x="625655" y="312217"/>
                    <a:pt x="628785" y="368889"/>
                  </a:cubicBezTo>
                  <a:cubicBezTo>
                    <a:pt x="632088" y="426083"/>
                    <a:pt x="635217" y="483276"/>
                    <a:pt x="638520" y="540470"/>
                  </a:cubicBezTo>
                  <a:cubicBezTo>
                    <a:pt x="639737" y="561330"/>
                    <a:pt x="640084" y="582017"/>
                    <a:pt x="641649" y="602878"/>
                  </a:cubicBezTo>
                  <a:cubicBezTo>
                    <a:pt x="644256" y="639732"/>
                    <a:pt x="645126" y="676934"/>
                    <a:pt x="646690" y="713962"/>
                  </a:cubicBezTo>
                  <a:cubicBezTo>
                    <a:pt x="646864" y="718656"/>
                    <a:pt x="647385" y="723176"/>
                    <a:pt x="647907" y="727696"/>
                  </a:cubicBezTo>
                  <a:cubicBezTo>
                    <a:pt x="649993" y="744384"/>
                    <a:pt x="649819" y="744732"/>
                    <a:pt x="633826" y="744906"/>
                  </a:cubicBezTo>
                  <a:cubicBezTo>
                    <a:pt x="615920" y="745080"/>
                    <a:pt x="597841" y="745080"/>
                    <a:pt x="579936" y="744906"/>
                  </a:cubicBezTo>
                  <a:cubicBezTo>
                    <a:pt x="567419" y="744732"/>
                    <a:pt x="567245" y="744558"/>
                    <a:pt x="566724" y="732563"/>
                  </a:cubicBezTo>
                  <a:cubicBezTo>
                    <a:pt x="566028" y="714136"/>
                    <a:pt x="564985" y="695535"/>
                    <a:pt x="563942" y="677108"/>
                  </a:cubicBezTo>
                  <a:cubicBezTo>
                    <a:pt x="561509" y="637820"/>
                    <a:pt x="561161" y="598358"/>
                    <a:pt x="559249" y="559070"/>
                  </a:cubicBezTo>
                  <a:cubicBezTo>
                    <a:pt x="555250" y="476496"/>
                    <a:pt x="551426" y="393748"/>
                    <a:pt x="548123" y="311000"/>
                  </a:cubicBezTo>
                  <a:cubicBezTo>
                    <a:pt x="545689" y="247375"/>
                    <a:pt x="542212" y="183749"/>
                    <a:pt x="542038" y="120124"/>
                  </a:cubicBezTo>
                  <a:cubicBezTo>
                    <a:pt x="542038" y="114039"/>
                    <a:pt x="542038" y="107955"/>
                    <a:pt x="539257" y="101523"/>
                  </a:cubicBezTo>
                  <a:cubicBezTo>
                    <a:pt x="531608" y="129859"/>
                    <a:pt x="524133" y="158021"/>
                    <a:pt x="516484" y="186357"/>
                  </a:cubicBezTo>
                  <a:cubicBezTo>
                    <a:pt x="494580" y="267366"/>
                    <a:pt x="470416" y="347681"/>
                    <a:pt x="445383" y="427647"/>
                  </a:cubicBezTo>
                  <a:cubicBezTo>
                    <a:pt x="414787" y="525345"/>
                    <a:pt x="384713" y="623218"/>
                    <a:pt x="354465" y="721090"/>
                  </a:cubicBezTo>
                  <a:cubicBezTo>
                    <a:pt x="354117" y="722133"/>
                    <a:pt x="353943" y="723349"/>
                    <a:pt x="353595" y="724393"/>
                  </a:cubicBezTo>
                  <a:cubicBezTo>
                    <a:pt x="348206" y="740907"/>
                    <a:pt x="348206" y="740907"/>
                    <a:pt x="330822" y="741081"/>
                  </a:cubicBezTo>
                  <a:cubicBezTo>
                    <a:pt x="319870" y="741081"/>
                    <a:pt x="308745" y="740386"/>
                    <a:pt x="297793" y="741255"/>
                  </a:cubicBezTo>
                  <a:cubicBezTo>
                    <a:pt x="287015" y="742124"/>
                    <a:pt x="284059" y="736388"/>
                    <a:pt x="281626" y="727522"/>
                  </a:cubicBezTo>
                  <a:cubicBezTo>
                    <a:pt x="272064" y="693623"/>
                    <a:pt x="261982" y="659724"/>
                    <a:pt x="252073" y="625825"/>
                  </a:cubicBezTo>
                  <a:cubicBezTo>
                    <a:pt x="228952" y="546380"/>
                    <a:pt x="205831" y="466935"/>
                    <a:pt x="182710" y="387490"/>
                  </a:cubicBezTo>
                  <a:cubicBezTo>
                    <a:pt x="155417" y="294138"/>
                    <a:pt x="131254" y="200090"/>
                    <a:pt x="110914" y="105000"/>
                  </a:cubicBezTo>
                  <a:cubicBezTo>
                    <a:pt x="110393" y="103783"/>
                    <a:pt x="109697" y="102913"/>
                    <a:pt x="107959" y="9926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任意多边形: 形状 16"/>
            <p:cNvSpPr/>
            <p:nvPr>
              <p:custDataLst>
                <p:tags r:id="rId10"/>
              </p:custDataLst>
            </p:nvPr>
          </p:nvSpPr>
          <p:spPr>
            <a:xfrm>
              <a:off x="5000632" y="536810"/>
              <a:ext cx="470243" cy="744219"/>
            </a:xfrm>
            <a:custGeom>
              <a:avLst/>
              <a:gdLst>
                <a:gd name="connsiteX0" fmla="*/ 275363 w 470243"/>
                <a:gd name="connsiteY0" fmla="*/ 415313 h 744219"/>
                <a:gd name="connsiteX1" fmla="*/ 275363 w 470243"/>
                <a:gd name="connsiteY1" fmla="*/ 721272 h 744219"/>
                <a:gd name="connsiteX2" fmla="*/ 275363 w 470243"/>
                <a:gd name="connsiteY2" fmla="*/ 735179 h 744219"/>
                <a:gd name="connsiteX3" fmla="*/ 265628 w 470243"/>
                <a:gd name="connsiteY3" fmla="*/ 744219 h 744219"/>
                <a:gd name="connsiteX4" fmla="*/ 201307 w 470243"/>
                <a:gd name="connsiteY4" fmla="*/ 744219 h 744219"/>
                <a:gd name="connsiteX5" fmla="*/ 192267 w 470243"/>
                <a:gd name="connsiteY5" fmla="*/ 734658 h 744219"/>
                <a:gd name="connsiteX6" fmla="*/ 192267 w 470243"/>
                <a:gd name="connsiteY6" fmla="*/ 720751 h 744219"/>
                <a:gd name="connsiteX7" fmla="*/ 192267 w 470243"/>
                <a:gd name="connsiteY7" fmla="*/ 105530 h 744219"/>
                <a:gd name="connsiteX8" fmla="*/ 168625 w 470243"/>
                <a:gd name="connsiteY8" fmla="*/ 82409 h 744219"/>
                <a:gd name="connsiteX9" fmla="*/ 20861 w 470243"/>
                <a:gd name="connsiteY9" fmla="*/ 82409 h 744219"/>
                <a:gd name="connsiteX10" fmla="*/ 8692 w 470243"/>
                <a:gd name="connsiteY10" fmla="*/ 82409 h 744219"/>
                <a:gd name="connsiteX11" fmla="*/ 0 w 470243"/>
                <a:gd name="connsiteY11" fmla="*/ 74238 h 744219"/>
                <a:gd name="connsiteX12" fmla="*/ 0 w 470243"/>
                <a:gd name="connsiteY12" fmla="*/ 8179 h 744219"/>
                <a:gd name="connsiteX13" fmla="*/ 8692 w 470243"/>
                <a:gd name="connsiteY13" fmla="*/ 9 h 744219"/>
                <a:gd name="connsiteX14" fmla="*/ 19122 w 470243"/>
                <a:gd name="connsiteY14" fmla="*/ 9 h 744219"/>
                <a:gd name="connsiteX15" fmla="*/ 450246 w 470243"/>
                <a:gd name="connsiteY15" fmla="*/ 9 h 744219"/>
                <a:gd name="connsiteX16" fmla="*/ 460677 w 470243"/>
                <a:gd name="connsiteY16" fmla="*/ 9 h 744219"/>
                <a:gd name="connsiteX17" fmla="*/ 470064 w 470243"/>
                <a:gd name="connsiteY17" fmla="*/ 9222 h 744219"/>
                <a:gd name="connsiteX18" fmla="*/ 470238 w 470243"/>
                <a:gd name="connsiteY18" fmla="*/ 71805 h 744219"/>
                <a:gd name="connsiteX19" fmla="*/ 458591 w 470243"/>
                <a:gd name="connsiteY19" fmla="*/ 82583 h 744219"/>
                <a:gd name="connsiteX20" fmla="*/ 409915 w 470243"/>
                <a:gd name="connsiteY20" fmla="*/ 82583 h 744219"/>
                <a:gd name="connsiteX21" fmla="*/ 295181 w 470243"/>
                <a:gd name="connsiteY21" fmla="*/ 82583 h 744219"/>
                <a:gd name="connsiteX22" fmla="*/ 275711 w 470243"/>
                <a:gd name="connsiteY22" fmla="*/ 102922 h 744219"/>
                <a:gd name="connsiteX23" fmla="*/ 275363 w 470243"/>
                <a:gd name="connsiteY23" fmla="*/ 415313 h 74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70243" h="744219">
                  <a:moveTo>
                    <a:pt x="275363" y="415313"/>
                  </a:moveTo>
                  <a:cubicBezTo>
                    <a:pt x="275363" y="517357"/>
                    <a:pt x="275363" y="619228"/>
                    <a:pt x="275363" y="721272"/>
                  </a:cubicBezTo>
                  <a:cubicBezTo>
                    <a:pt x="275363" y="725966"/>
                    <a:pt x="275189" y="730486"/>
                    <a:pt x="275363" y="735179"/>
                  </a:cubicBezTo>
                  <a:cubicBezTo>
                    <a:pt x="275537" y="741959"/>
                    <a:pt x="272060" y="744219"/>
                    <a:pt x="265628" y="744219"/>
                  </a:cubicBezTo>
                  <a:cubicBezTo>
                    <a:pt x="244246" y="744045"/>
                    <a:pt x="222689" y="744045"/>
                    <a:pt x="201307" y="744219"/>
                  </a:cubicBezTo>
                  <a:cubicBezTo>
                    <a:pt x="194527" y="744219"/>
                    <a:pt x="192094" y="740916"/>
                    <a:pt x="192267" y="734658"/>
                  </a:cubicBezTo>
                  <a:cubicBezTo>
                    <a:pt x="192441" y="729964"/>
                    <a:pt x="192267" y="725444"/>
                    <a:pt x="192267" y="720751"/>
                  </a:cubicBezTo>
                  <a:cubicBezTo>
                    <a:pt x="192267" y="515619"/>
                    <a:pt x="192267" y="310487"/>
                    <a:pt x="192267" y="105530"/>
                  </a:cubicBezTo>
                  <a:cubicBezTo>
                    <a:pt x="192267" y="80149"/>
                    <a:pt x="194180" y="82409"/>
                    <a:pt x="168625" y="82409"/>
                  </a:cubicBezTo>
                  <a:cubicBezTo>
                    <a:pt x="119428" y="82409"/>
                    <a:pt x="70058" y="82409"/>
                    <a:pt x="20861" y="82409"/>
                  </a:cubicBezTo>
                  <a:cubicBezTo>
                    <a:pt x="16863" y="82409"/>
                    <a:pt x="12690" y="82235"/>
                    <a:pt x="8692" y="82409"/>
                  </a:cubicBezTo>
                  <a:cubicBezTo>
                    <a:pt x="3129" y="82409"/>
                    <a:pt x="0" y="79975"/>
                    <a:pt x="0" y="74238"/>
                  </a:cubicBezTo>
                  <a:cubicBezTo>
                    <a:pt x="0" y="52161"/>
                    <a:pt x="0" y="30257"/>
                    <a:pt x="0" y="8179"/>
                  </a:cubicBezTo>
                  <a:cubicBezTo>
                    <a:pt x="0" y="2269"/>
                    <a:pt x="2955" y="-165"/>
                    <a:pt x="8692" y="9"/>
                  </a:cubicBezTo>
                  <a:cubicBezTo>
                    <a:pt x="12169" y="9"/>
                    <a:pt x="15646" y="9"/>
                    <a:pt x="19122" y="9"/>
                  </a:cubicBezTo>
                  <a:cubicBezTo>
                    <a:pt x="162888" y="9"/>
                    <a:pt x="306481" y="9"/>
                    <a:pt x="450246" y="9"/>
                  </a:cubicBezTo>
                  <a:cubicBezTo>
                    <a:pt x="453723" y="9"/>
                    <a:pt x="457200" y="183"/>
                    <a:pt x="460677" y="9"/>
                  </a:cubicBezTo>
                  <a:cubicBezTo>
                    <a:pt x="467283" y="-165"/>
                    <a:pt x="470064" y="2616"/>
                    <a:pt x="470064" y="9222"/>
                  </a:cubicBezTo>
                  <a:cubicBezTo>
                    <a:pt x="469890" y="30083"/>
                    <a:pt x="469716" y="50944"/>
                    <a:pt x="470238" y="71805"/>
                  </a:cubicBezTo>
                  <a:cubicBezTo>
                    <a:pt x="470412" y="80497"/>
                    <a:pt x="466240" y="82583"/>
                    <a:pt x="458591" y="82583"/>
                  </a:cubicBezTo>
                  <a:cubicBezTo>
                    <a:pt x="442424" y="82409"/>
                    <a:pt x="426083" y="82583"/>
                    <a:pt x="409915" y="82583"/>
                  </a:cubicBezTo>
                  <a:cubicBezTo>
                    <a:pt x="371671" y="82583"/>
                    <a:pt x="333426" y="82583"/>
                    <a:pt x="295181" y="82583"/>
                  </a:cubicBezTo>
                  <a:cubicBezTo>
                    <a:pt x="275711" y="82583"/>
                    <a:pt x="275711" y="82583"/>
                    <a:pt x="275711" y="102922"/>
                  </a:cubicBezTo>
                  <a:cubicBezTo>
                    <a:pt x="275363" y="206705"/>
                    <a:pt x="275363" y="311009"/>
                    <a:pt x="275363" y="415313"/>
                  </a:cubicBezTo>
                  <a:close/>
                </a:path>
              </a:pathLst>
            </a:custGeom>
            <a:solidFill>
              <a:srgbClr val="FCD65D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任意多边形: 形状 17"/>
            <p:cNvSpPr/>
            <p:nvPr>
              <p:custDataLst>
                <p:tags r:id="rId11"/>
              </p:custDataLst>
            </p:nvPr>
          </p:nvSpPr>
          <p:spPr>
            <a:xfrm>
              <a:off x="4618423" y="750018"/>
              <a:ext cx="249800" cy="292043"/>
            </a:xfrm>
            <a:custGeom>
              <a:avLst/>
              <a:gdLst>
                <a:gd name="connsiteX0" fmla="*/ 249742 w 249800"/>
                <a:gd name="connsiteY0" fmla="*/ 147171 h 292043"/>
                <a:gd name="connsiteX1" fmla="*/ 209759 w 249800"/>
                <a:gd name="connsiteY1" fmla="*/ 253214 h 292043"/>
                <a:gd name="connsiteX2" fmla="*/ 35397 w 249800"/>
                <a:gd name="connsiteY2" fmla="*/ 248172 h 292043"/>
                <a:gd name="connsiteX3" fmla="*/ 2020 w 249800"/>
                <a:gd name="connsiteY3" fmla="*/ 121443 h 292043"/>
                <a:gd name="connsiteX4" fmla="*/ 51738 w 249800"/>
                <a:gd name="connsiteY4" fmla="*/ 27221 h 292043"/>
                <a:gd name="connsiteX5" fmla="*/ 209063 w 249800"/>
                <a:gd name="connsiteY5" fmla="*/ 37652 h 292043"/>
                <a:gd name="connsiteX6" fmla="*/ 249742 w 249800"/>
                <a:gd name="connsiteY6" fmla="*/ 147171 h 292043"/>
                <a:gd name="connsiteX7" fmla="*/ 187681 w 249800"/>
                <a:gd name="connsiteY7" fmla="*/ 147519 h 292043"/>
                <a:gd name="connsiteX8" fmla="*/ 164734 w 249800"/>
                <a:gd name="connsiteY8" fmla="*/ 88587 h 292043"/>
                <a:gd name="connsiteX9" fmla="*/ 90852 w 249800"/>
                <a:gd name="connsiteY9" fmla="*/ 83719 h 292043"/>
                <a:gd name="connsiteX10" fmla="*/ 88940 w 249800"/>
                <a:gd name="connsiteY10" fmla="*/ 206798 h 292043"/>
                <a:gd name="connsiteX11" fmla="*/ 167690 w 249800"/>
                <a:gd name="connsiteY11" fmla="*/ 200019 h 292043"/>
                <a:gd name="connsiteX12" fmla="*/ 187681 w 249800"/>
                <a:gd name="connsiteY12" fmla="*/ 147519 h 292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800" h="292043">
                  <a:moveTo>
                    <a:pt x="249742" y="147171"/>
                  </a:moveTo>
                  <a:cubicBezTo>
                    <a:pt x="248873" y="187154"/>
                    <a:pt x="236878" y="222966"/>
                    <a:pt x="209759" y="253214"/>
                  </a:cubicBezTo>
                  <a:cubicBezTo>
                    <a:pt x="162648" y="305713"/>
                    <a:pt x="82508" y="305887"/>
                    <a:pt x="35397" y="248172"/>
                  </a:cubicBezTo>
                  <a:cubicBezTo>
                    <a:pt x="5323" y="211492"/>
                    <a:pt x="-4760" y="168554"/>
                    <a:pt x="2020" y="121443"/>
                  </a:cubicBezTo>
                  <a:cubicBezTo>
                    <a:pt x="7409" y="83893"/>
                    <a:pt x="23054" y="52254"/>
                    <a:pt x="51738" y="27221"/>
                  </a:cubicBezTo>
                  <a:cubicBezTo>
                    <a:pt x="97284" y="-12588"/>
                    <a:pt x="166646" y="-8416"/>
                    <a:pt x="209063" y="37652"/>
                  </a:cubicBezTo>
                  <a:cubicBezTo>
                    <a:pt x="233053" y="63728"/>
                    <a:pt x="250959" y="105102"/>
                    <a:pt x="249742" y="147171"/>
                  </a:cubicBezTo>
                  <a:close/>
                  <a:moveTo>
                    <a:pt x="187681" y="147519"/>
                  </a:moveTo>
                  <a:cubicBezTo>
                    <a:pt x="188550" y="123703"/>
                    <a:pt x="180901" y="104233"/>
                    <a:pt x="164734" y="88587"/>
                  </a:cubicBezTo>
                  <a:cubicBezTo>
                    <a:pt x="144395" y="68943"/>
                    <a:pt x="115190" y="65466"/>
                    <a:pt x="90852" y="83719"/>
                  </a:cubicBezTo>
                  <a:cubicBezTo>
                    <a:pt x="52955" y="111882"/>
                    <a:pt x="51738" y="177593"/>
                    <a:pt x="88940" y="206798"/>
                  </a:cubicBezTo>
                  <a:cubicBezTo>
                    <a:pt x="116059" y="228181"/>
                    <a:pt x="146133" y="223661"/>
                    <a:pt x="167690" y="200019"/>
                  </a:cubicBezTo>
                  <a:cubicBezTo>
                    <a:pt x="181423" y="184894"/>
                    <a:pt x="188550" y="166989"/>
                    <a:pt x="187681" y="147519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任意多边形: 形状 18"/>
            <p:cNvSpPr/>
            <p:nvPr>
              <p:custDataLst>
                <p:tags r:id="rId12"/>
              </p:custDataLst>
            </p:nvPr>
          </p:nvSpPr>
          <p:spPr>
            <a:xfrm>
              <a:off x="6307564" y="750100"/>
              <a:ext cx="249460" cy="291868"/>
            </a:xfrm>
            <a:custGeom>
              <a:avLst/>
              <a:gdLst>
                <a:gd name="connsiteX0" fmla="*/ 249460 w 249460"/>
                <a:gd name="connsiteY0" fmla="*/ 133356 h 291868"/>
                <a:gd name="connsiteX1" fmla="*/ 209998 w 249460"/>
                <a:gd name="connsiteY1" fmla="*/ 252610 h 291868"/>
                <a:gd name="connsiteX2" fmla="*/ 33551 w 249460"/>
                <a:gd name="connsiteY2" fmla="*/ 246004 h 291868"/>
                <a:gd name="connsiteX3" fmla="*/ 2085 w 249460"/>
                <a:gd name="connsiteY3" fmla="*/ 120318 h 291868"/>
                <a:gd name="connsiteX4" fmla="*/ 49892 w 249460"/>
                <a:gd name="connsiteY4" fmla="*/ 28704 h 291868"/>
                <a:gd name="connsiteX5" fmla="*/ 204783 w 249460"/>
                <a:gd name="connsiteY5" fmla="*/ 33571 h 291868"/>
                <a:gd name="connsiteX6" fmla="*/ 249460 w 249460"/>
                <a:gd name="connsiteY6" fmla="*/ 133356 h 291868"/>
                <a:gd name="connsiteX7" fmla="*/ 187921 w 249460"/>
                <a:gd name="connsiteY7" fmla="*/ 139440 h 291868"/>
                <a:gd name="connsiteX8" fmla="*/ 171406 w 249460"/>
                <a:gd name="connsiteY8" fmla="*/ 96154 h 291868"/>
                <a:gd name="connsiteX9" fmla="*/ 76141 w 249460"/>
                <a:gd name="connsiteY9" fmla="*/ 98761 h 291868"/>
                <a:gd name="connsiteX10" fmla="*/ 77011 w 249460"/>
                <a:gd name="connsiteY10" fmla="*/ 194374 h 291868"/>
                <a:gd name="connsiteX11" fmla="*/ 168972 w 249460"/>
                <a:gd name="connsiteY11" fmla="*/ 198546 h 291868"/>
                <a:gd name="connsiteX12" fmla="*/ 187921 w 249460"/>
                <a:gd name="connsiteY12" fmla="*/ 139440 h 29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9460" h="291868">
                  <a:moveTo>
                    <a:pt x="249460" y="133356"/>
                  </a:moveTo>
                  <a:cubicBezTo>
                    <a:pt x="249460" y="186725"/>
                    <a:pt x="236944" y="222362"/>
                    <a:pt x="209998" y="252610"/>
                  </a:cubicBezTo>
                  <a:cubicBezTo>
                    <a:pt x="162019" y="306848"/>
                    <a:pt x="79618" y="305110"/>
                    <a:pt x="33551" y="246004"/>
                  </a:cubicBezTo>
                  <a:cubicBezTo>
                    <a:pt x="4867" y="209150"/>
                    <a:pt x="-4694" y="166733"/>
                    <a:pt x="2085" y="120318"/>
                  </a:cubicBezTo>
                  <a:cubicBezTo>
                    <a:pt x="7474" y="83985"/>
                    <a:pt x="22773" y="53389"/>
                    <a:pt x="49892" y="28704"/>
                  </a:cubicBezTo>
                  <a:cubicBezTo>
                    <a:pt x="93352" y="-10932"/>
                    <a:pt x="162192" y="-9715"/>
                    <a:pt x="204783" y="33571"/>
                  </a:cubicBezTo>
                  <a:cubicBezTo>
                    <a:pt x="235727" y="64863"/>
                    <a:pt x="249460" y="102934"/>
                    <a:pt x="249460" y="133356"/>
                  </a:cubicBezTo>
                  <a:close/>
                  <a:moveTo>
                    <a:pt x="187921" y="139440"/>
                  </a:moveTo>
                  <a:cubicBezTo>
                    <a:pt x="187921" y="127271"/>
                    <a:pt x="182184" y="110061"/>
                    <a:pt x="171406" y="96154"/>
                  </a:cubicBezTo>
                  <a:cubicBezTo>
                    <a:pt x="145678" y="63124"/>
                    <a:pt x="101348" y="63646"/>
                    <a:pt x="76141" y="98761"/>
                  </a:cubicBezTo>
                  <a:cubicBezTo>
                    <a:pt x="55802" y="127097"/>
                    <a:pt x="55976" y="166733"/>
                    <a:pt x="77011" y="194374"/>
                  </a:cubicBezTo>
                  <a:cubicBezTo>
                    <a:pt x="101348" y="226360"/>
                    <a:pt x="141332" y="230185"/>
                    <a:pt x="168972" y="198546"/>
                  </a:cubicBezTo>
                  <a:cubicBezTo>
                    <a:pt x="182010" y="183422"/>
                    <a:pt x="187747" y="165690"/>
                    <a:pt x="187921" y="139440"/>
                  </a:cubicBezTo>
                  <a:close/>
                </a:path>
              </a:pathLst>
            </a:custGeom>
            <a:solidFill>
              <a:srgbClr val="2871B4"/>
            </a:solidFill>
            <a:ln w="1734" cap="flat">
              <a:noFill/>
              <a:prstDash val="solid"/>
              <a:miter/>
            </a:ln>
          </p:spPr>
          <p:txBody>
            <a:bodyPr rtlCol="0" anchor="ctr"/>
            <a:p>
              <a:endParaRPr 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2571750" y="914400"/>
            <a:ext cx="9326880" cy="54324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卖茶姑娘">
            <a:hlinkClick r:id="" action="ppaction://media"/>
          </p:cNvPr>
          <p:cNvPicPr/>
          <p:nvPr>
            <a:videoFile r:link="rId14"/>
            <p:extLst>
              <p:ext uri="{DAA4B4D4-6D71-4841-9C94-3DE7FCFB9230}">
                <p14:media xmlns:p14="http://schemas.microsoft.com/office/powerpoint/2010/main" r:link="rId15"/>
              </p:ext>
            </p:extLst>
            <p:custDataLst>
              <p:tags r:id="rId16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3186430" y="1033145"/>
            <a:ext cx="8282940" cy="5177155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18"/>
            </p:custDataLst>
          </p:nvPr>
        </p:nvGrpSpPr>
        <p:grpSpPr>
          <a:xfrm>
            <a:off x="397599" y="914399"/>
            <a:ext cx="336550" cy="336550"/>
            <a:chOff x="215265" y="1312545"/>
            <a:chExt cx="336550" cy="336550"/>
          </a:xfrm>
        </p:grpSpPr>
        <p:sp>
          <p:nvSpPr>
            <p:cNvPr id="8" name="椭圆 7"/>
            <p:cNvSpPr/>
            <p:nvPr>
              <p:custDataLst>
                <p:tags r:id="rId19"/>
              </p:custDataLst>
            </p:nvPr>
          </p:nvSpPr>
          <p:spPr>
            <a:xfrm>
              <a:off x="215265" y="1312545"/>
              <a:ext cx="336550" cy="336550"/>
            </a:xfrm>
            <a:prstGeom prst="ellipse">
              <a:avLst/>
            </a:prstGeom>
            <a:solidFill>
              <a:srgbClr val="DDC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等腰三角形 8"/>
            <p:cNvSpPr/>
            <p:nvPr>
              <p:custDataLst>
                <p:tags r:id="rId20"/>
              </p:custDataLst>
            </p:nvPr>
          </p:nvSpPr>
          <p:spPr>
            <a:xfrm rot="5400000">
              <a:off x="346998" y="1436646"/>
              <a:ext cx="102484" cy="88348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endPara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6" name="文本框 35"/>
          <p:cNvSpPr txBox="1"/>
          <p:nvPr>
            <p:custDataLst>
              <p:tags r:id="rId21"/>
            </p:custDataLst>
          </p:nvPr>
        </p:nvSpPr>
        <p:spPr>
          <a:xfrm>
            <a:off x="914399" y="917812"/>
            <a:ext cx="1351601" cy="3618000"/>
          </a:xfrm>
          <a:prstGeom prst="rect">
            <a:avLst/>
          </a:prstGeom>
          <a:noFill/>
        </p:spPr>
        <p:txBody>
          <a:bodyPr vert="eaVert" wrap="square" rtlCol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3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90204" pitchFamily="34" charset="0"/>
              </a:rPr>
              <a:t>卖茶姑娘</a:t>
            </a:r>
            <a:endParaRPr lang="zh-CN" altLang="en-US" sz="3200" b="1" spc="3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Arial" panose="020B0604020202090204" pitchFamily="34" charset="0"/>
            </a:endParaRPr>
          </a:p>
        </p:txBody>
      </p:sp>
      <p:cxnSp>
        <p:nvCxnSpPr>
          <p:cNvPr id="27" name="直接连接符 26"/>
          <p:cNvCxnSpPr/>
          <p:nvPr>
            <p:custDataLst>
              <p:tags r:id="rId22"/>
            </p:custDataLst>
          </p:nvPr>
        </p:nvCxnSpPr>
        <p:spPr>
          <a:xfrm>
            <a:off x="461099" y="6103909"/>
            <a:ext cx="333846" cy="0"/>
          </a:xfrm>
          <a:prstGeom prst="line">
            <a:avLst/>
          </a:prstGeom>
          <a:ln w="3175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>
            <p:custDataLst>
              <p:tags r:id="rId23"/>
            </p:custDataLst>
          </p:nvPr>
        </p:nvGrpSpPr>
        <p:grpSpPr>
          <a:xfrm>
            <a:off x="11425539" y="434583"/>
            <a:ext cx="203545" cy="74612"/>
            <a:chOff x="9839643" y="910585"/>
            <a:chExt cx="203545" cy="74612"/>
          </a:xfrm>
        </p:grpSpPr>
        <p:cxnSp>
          <p:nvCxnSpPr>
            <p:cNvPr id="31" name="直接连接符 30"/>
            <p:cNvCxnSpPr/>
            <p:nvPr>
              <p:custDataLst>
                <p:tags r:id="rId2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2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6"/>
    </p:custDataLst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UNIT_PLACING_PICTURE_USER_VIEWPORT" val="{&quot;height&quot;:7431,&quot;width&quot;:7712}"/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0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0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TEMPLATE_THUMBS_INDEX" val="1、4、6、9、11、12、15、17、18、19、20、22"/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303"/>
  <p:tag name="KSO_WM_TEMPLATE_MASTER_THUMB_INDEX" val="12"/>
</p:tagLst>
</file>

<file path=ppt/tags/tag398.xml><?xml version="1.0" encoding="utf-8"?>
<p:tagLst xmlns:p="http://schemas.openxmlformats.org/presentationml/2006/main">
  <p:tag name="REFSHAPE" val="149714084"/>
</p:tagLst>
</file>

<file path=ppt/tags/tag399.xml><?xml version="1.0" encoding="utf-8"?>
<p:tagLst xmlns:p="http://schemas.openxmlformats.org/presentationml/2006/main">
  <p:tag name="KSO_WM_TEMPLATE_CATEGORY" val="custom"/>
  <p:tag name="KSO_WM_TEMPLATE_INDEX" val="20205303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TEMPLATE_CATEGORY" val="custom"/>
  <p:tag name="KSO_WM_TEMPLATE_INDEX" val="20205303"/>
</p:tagLst>
</file>

<file path=ppt/tags/tag40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23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424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199372_2*m_i*1_1"/>
  <p:tag name="KSO_WM_TEMPLATE_CATEGORY" val="diagram"/>
  <p:tag name="KSO_WM_TEMPLATE_INDEX" val="20199372"/>
  <p:tag name="KSO_WM_UNIT_LAYERLEVEL" val="1_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425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199372_2*m_h_i*1_1_2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199372_2*m_h_i*1_1_3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27.xml><?xml version="1.0" encoding="utf-8"?>
<p:tagLst xmlns:p="http://schemas.openxmlformats.org/presentationml/2006/main">
  <p:tag name="KSO_WM_UNIT_DIAGRAM_MODELTYPE" val="numdgm"/>
  <p:tag name="KSO_WM_UNIT_PRESET_TEXT" val="外部渠道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199372_2*m_h_f*1_1_1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28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199372_2*m_h_i*1_1_4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2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199372_2*m_h_i*1_1_5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199372_2*m_h_i*1_1_6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1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199372_2*m_h_i*1_1_7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3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8"/>
  <p:tag name="KSO_WM_UNIT_ID" val="diagram20199372_2*m_h_i*1_1_8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3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9"/>
  <p:tag name="KSO_WM_UNIT_ID" val="diagram20199372_2*m_h_i*1_1_9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34.xml><?xml version="1.0" encoding="utf-8"?>
<p:tagLst xmlns:p="http://schemas.openxmlformats.org/presentationml/2006/main">
  <p:tag name="KSO_WM_UNIT_DIAGRAM_MODELTYPE" val="numdgm"/>
  <p:tag name="KSO_WM_UNIT_PRESET_TEXT" val="新媒体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2"/>
  <p:tag name="KSO_WM_UNIT_ID" val="diagram20199372_2*m_h_f*1_1_2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35.xml><?xml version="1.0" encoding="utf-8"?>
<p:tagLst xmlns:p="http://schemas.openxmlformats.org/presentationml/2006/main">
  <p:tag name="KSO_WM_UNIT_DIAGRAM_MODELTYPE" val="numdgm"/>
  <p:tag name="KSO_WM_UNIT_PRESET_TEXT" val="产品本身渠道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3"/>
  <p:tag name="KSO_WM_UNIT_ID" val="diagram20199372_2*m_h_f*1_1_3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3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199372_2*m_h_i*1_3_2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7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199372_2*m_h_i*1_3_3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38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199372_2*m_h_i*1_3_4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199372_2*m_h_i*1_3_5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199372_2*m_h_i*1_3_6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1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199372_2*m_h_i*1_3_7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4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8"/>
  <p:tag name="KSO_WM_UNIT_ID" val="diagram20199372_2*m_h_i*1_3_8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3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9"/>
  <p:tag name="KSO_WM_UNIT_ID" val="diagram20199372_2*m_h_i*1_3_9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44.xml><?xml version="1.0" encoding="utf-8"?>
<p:tagLst xmlns:p="http://schemas.openxmlformats.org/presentationml/2006/main">
  <p:tag name="KSO_WM_UNIT_DIAGRAM_MODELTYPE" val="numdgm"/>
  <p:tag name="KSO_WM_UNIT_PRESET_TEXT" val="分享规则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3"/>
  <p:tag name="KSO_WM_UNIT_ID" val="diagram20199372_2*m_h_f*1_3_3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45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199372_2*m_h_i*1_2_2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6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199372_2*m_h_i*1_2_3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47.xml><?xml version="1.0" encoding="utf-8"?>
<p:tagLst xmlns:p="http://schemas.openxmlformats.org/presentationml/2006/main">
  <p:tag name="KSO_WM_UNIT_DIAGRAM_MODELTYPE" val="numdgm"/>
  <p:tag name="KSO_WM_UNIT_PRESET_TEXT" val="Banner图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199372_2*m_h_f*1_2_1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48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199372_2*m_h_i*1_2_6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9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20199372_2*m_h_i*1_2_7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DIAGRAM_MODELTYPE" val="numdgm"/>
  <p:tag name="KSO_WM_UNIT_PRESET_TEXT" val="游戏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2"/>
  <p:tag name="KSO_WM_UNIT_ID" val="diagram20199372_2*m_h_f*1_2_2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51.xml><?xml version="1.0" encoding="utf-8"?>
<p:tagLst xmlns:p="http://schemas.openxmlformats.org/presentationml/2006/main">
  <p:tag name="KSO_WM_UNIT_DIAGRAM_MODELTYPE" val="numdgm"/>
  <p:tag name="KSO_WM_UNIT_PRESET_TEXT" val="H5页面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3"/>
  <p:tag name="KSO_WM_UNIT_ID" val="diagram20199372_2*m_h_f*1_2_3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52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199372_2*m_h_i*1_1_1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3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199372_2*m_h_i*1_2_1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4.xml><?xml version="1.0" encoding="utf-8"?>
<p:tagLst xmlns:p="http://schemas.openxmlformats.org/presentationml/2006/main">
  <p:tag name="KSO_WM_UNIT_DIAGRAM_MODELTYPE" val="numdgm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199372_2*m_h_i*1_3_1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5.xml><?xml version="1.0" encoding="utf-8"?>
<p:tagLst xmlns:p="http://schemas.openxmlformats.org/presentationml/2006/main">
  <p:tag name="KSO_WM_UNIT_DIAGRAM_MODELTYPE" val="numdgm"/>
  <p:tag name="KSO_WM_UNIT_ISCONTENTSTITLE" val="0"/>
  <p:tag name="KSO_WM_UNIT_PRESET_TEXT" val="选择渠道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199372_2*m_h_a*1_1_1"/>
  <p:tag name="KSO_WM_TEMPLATE_CATEGORY" val="diagram"/>
  <p:tag name="KSO_WM_TEMPLATE_INDEX" val="2019937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56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633_2*l_i*1_1"/>
  <p:tag name="KSO_WM_TEMPLATE_CATEGORY" val="diagram"/>
  <p:tag name="KSO_WM_TEMPLATE_INDEX" val="633"/>
  <p:tag name="KSO_WM_UNIT_LAYERLEVEL" val="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458.xml><?xml version="1.0" encoding="utf-8"?>
<p:tagLst xmlns:p="http://schemas.openxmlformats.org/presentationml/2006/main"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633_2*l_h_f*1_1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459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633_2*l_h_a*1_1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84831.661"/>
  <p:tag name="KSO_WM_UNIT_PLACING_PICTURE_USER_VIEWPORT" val="{&quot;height&quot;:10799,&quot;width&quot;:8743}"/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NOCLEAR" val="0"/>
  <p:tag name="KSO_WM_UNIT_VALUE" val="5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633_2*l_h_f*1_2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  <p:tag name="KSO_WM_UNIT_USESOURCEFORMAT_APPLY" val="1"/>
</p:tagLst>
</file>

<file path=ppt/tags/tag461.xml><?xml version="1.0" encoding="utf-8"?>
<p:tagLst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633_2*l_h_a*1_2_1"/>
  <p:tag name="KSO_WM_TEMPLATE_CATEGORY" val="diagram"/>
  <p:tag name="KSO_WM_TEMPLATE_INDEX" val="63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3"/>
  <p:tag name="KSO_WM_UNIT_TEXT_FILL_TYPE" val="1"/>
  <p:tag name="KSO_WM_UNIT_USESOURCEFORMAT_APPLY" val="1"/>
</p:tagLst>
</file>

<file path=ppt/tags/tag4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303"/>
</p:tagLst>
</file>

<file path=ppt/tags/tag46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6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4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485.xml><?xml version="1.0" encoding="utf-8"?>
<p:tagLst xmlns:p="http://schemas.openxmlformats.org/presentationml/2006/main">
  <p:tag name="KSO_WM_UNIT_NOCLEAR" val="0"/>
  <p:tag name="KSO_WM_UNIT_VALUE" val="3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023_1*f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恰如其分的表达观点，往往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486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487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4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VALUE" val="768*76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819_1*d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INFO" val="{&quot;code&quot;:&quot;bAb[1]&quot;,&quot;full_picture&quot;:false,&quot;last_crop_picture&quot;:&quot;bAb[1]&quot;,&quot;scheme&quot;:&quot;4-1&quot;,&quot;spacing&quot;:6}"/>
  <p:tag name="KSO_WM_UNIT_SUPPORT_UNIT_TYPE" val="[&quot;d&quot;]"/>
  <p:tag name="KSO_WM_UNIT_PLACING_PICTURE_USER_VIEWPORT" val="{&quot;height&quot;:4332.4598425196846,&quot;width&quot;:4378.7433070866145}"/>
  <p:tag name="KSO_WM_UNIT_PLACING_PICTURE_USER_RELATIVERECTANGLE" val="{&quot;bottom&quot;:0,&quot;left&quot;:0,&quot;right&quot;:0,&quot;top&quot;:0}"/>
  <p:tag name="KSO_WM_UNIT_PLACING_PICTURE_COLLAGE_RELATIVERECTANGLE" val="{&quot;bottom&quot;:0,&quot;left&quot;:0.0059360028267237989,&quot;right&quot;:0.0059360028267237989,&quot;top&quot;:0}"/>
  <p:tag name="KSO_WM_UNIT_PLACING_PICTURE_COLLAGE_VIEWPORT" val="{&quot;height&quot;:4356.233070866143,&quot;width&quot;:4350.5007874015755}"/>
  <p:tag name="KSO_WM_UNIT_PLACING_PICTURE_MD4" val="0"/>
  <p:tag name="KSO_WM_UNIT_BLOCK" val="0"/>
  <p:tag name="REFSHAPE" val="153006732"/>
  <p:tag name="KSO_WM_UNIT_PICTURE_CLIP_FLAG" val="0"/>
</p:tagLst>
</file>

<file path=ppt/tags/tag501.xml><?xml version="1.0" encoding="utf-8"?>
<p:tagLst xmlns:p="http://schemas.openxmlformats.org/presentationml/2006/main">
  <p:tag name="KSO_WM_UNIT_VALUE" val="768*76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819_1*d*2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INFO" val="{&quot;code&quot;:&quot;bAb[1]&quot;,&quot;full_picture&quot;:false,&quot;last_crop_picture&quot;:&quot;bAb[1]&quot;,&quot;scheme&quot;:&quot;4-1&quot;,&quot;spacing&quot;:6}"/>
  <p:tag name="KSO_WM_UNIT_SUPPORT_UNIT_TYPE" val="[&quot;d&quot;]"/>
  <p:tag name="KSO_WM_UNIT_PLACING_PICTURE_USER_VIEWPORT" val="{&quot;height&quot;:4332.4598425196846,&quot;width&quot;:4378.7433070866145}"/>
  <p:tag name="KSO_WM_UNIT_PLACING_PICTURE_USER_RELATIVERECTANGLE" val="{&quot;bottom&quot;:0,&quot;left&quot;:0,&quot;right&quot;:0,&quot;top&quot;:0}"/>
  <p:tag name="KSO_WM_UNIT_PLACING_PICTURE_COLLAGE_RELATIVERECTANGLE" val="{&quot;bottom&quot;:0,&quot;left&quot;:0.0059360028267237989,&quot;right&quot;:0.0059360028267237989,&quot;top&quot;:0}"/>
  <p:tag name="KSO_WM_UNIT_PLACING_PICTURE_COLLAGE_VIEWPORT" val="{&quot;height&quot;:4356.233070866143,&quot;width&quot;:4350.5007874015755}"/>
  <p:tag name="KSO_WM_UNIT_PLACING_PICTURE_MD4" val="0"/>
  <p:tag name="KSO_WM_UNIT_BLOCK" val="0"/>
  <p:tag name="REFSHAPE" val="153006596"/>
  <p:tag name="KSO_WM_UNIT_PICTURE_CLIP_FLAG" val="0"/>
</p:tagLst>
</file>

<file path=ppt/tags/tag502.xml><?xml version="1.0" encoding="utf-8"?>
<p:tagLst xmlns:p="http://schemas.openxmlformats.org/presentationml/2006/main">
  <p:tag name="KSO_WM_UNIT_VALUE" val="768*76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3"/>
  <p:tag name="KSO_WM_UNIT_ID" val="diagram20200819_1*d*3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INFO" val="{&quot;code&quot;:&quot;bAb[1]&quot;,&quot;full_picture&quot;:false,&quot;last_crop_picture&quot;:&quot;bAb[1]&quot;,&quot;scheme&quot;:&quot;4-1&quot;,&quot;spacing&quot;:6}"/>
  <p:tag name="KSO_WM_UNIT_SUPPORT_UNIT_TYPE" val="[&quot;d&quot;]"/>
  <p:tag name="KSO_WM_UNIT_PLACING_PICTURE_USER_VIEWPORT" val="{&quot;height&quot;:4332.4598425196846,&quot;width&quot;:4378.7433070866145}"/>
  <p:tag name="KSO_WM_UNIT_PLACING_PICTURE_USER_RELATIVERECTANGLE" val="{&quot;bottom&quot;:0,&quot;left&quot;:0,&quot;right&quot;:0,&quot;top&quot;:0}"/>
  <p:tag name="KSO_WM_UNIT_PLACING_PICTURE_COLLAGE_RELATIVERECTANGLE" val="{&quot;bottom&quot;:0,&quot;left&quot;:0.0059360028267237989,&quot;right&quot;:0.0059360028267237989,&quot;top&quot;:0}"/>
  <p:tag name="KSO_WM_UNIT_PLACING_PICTURE_COLLAGE_VIEWPORT" val="{&quot;height&quot;:4356.233070866143,&quot;width&quot;:4350.5007874015755}"/>
  <p:tag name="KSO_WM_UNIT_PLACING_PICTURE_MD4" val="0"/>
  <p:tag name="KSO_WM_UNIT_BLOCK" val="0"/>
  <p:tag name="REFSHAPE" val="153006052"/>
</p:tagLst>
</file>

<file path=ppt/tags/tag503.xml><?xml version="1.0" encoding="utf-8"?>
<p:tagLst xmlns:p="http://schemas.openxmlformats.org/presentationml/2006/main">
  <p:tag name="KSO_WM_UNIT_VALUE" val="768*767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4"/>
  <p:tag name="KSO_WM_UNIT_ID" val="diagram20200819_1*d*4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INFO" val="{&quot;code&quot;:&quot;bAb[1]&quot;,&quot;full_picture&quot;:false,&quot;last_crop_picture&quot;:&quot;bAb[1]&quot;,&quot;scheme&quot;:&quot;4-1&quot;,&quot;spacing&quot;:6}"/>
  <p:tag name="KSO_WM_UNIT_SUPPORT_UNIT_TYPE" val="[&quot;d&quot;]"/>
  <p:tag name="KSO_WM_UNIT_PLACING_PICTURE_USER_VIEWPORT" val="{&quot;height&quot;:4332.4598425196846,&quot;width&quot;:4378.7433070866145}"/>
  <p:tag name="KSO_WM_UNIT_PLACING_PICTURE_USER_RELATIVERECTANGLE" val="{&quot;bottom&quot;:0,&quot;left&quot;:0,&quot;right&quot;:0,&quot;top&quot;:0}"/>
  <p:tag name="KSO_WM_UNIT_PLACING_PICTURE_COLLAGE_RELATIVERECTANGLE" val="{&quot;bottom&quot;:0,&quot;left&quot;:0.0059360028267237989,&quot;right&quot;:0.0059360028267237989,&quot;top&quot;:0}"/>
  <p:tag name="KSO_WM_UNIT_PLACING_PICTURE_COLLAGE_VIEWPORT" val="{&quot;height&quot;:4356.233070866143,&quot;width&quot;:4350.5007874015755}"/>
  <p:tag name="KSO_WM_UNIT_PLACING_PICTURE_MD4" val="0"/>
  <p:tag name="KSO_WM_UNIT_BLOCK" val="0"/>
  <p:tag name="REFSHAPE" val="153007140"/>
  <p:tag name="KSO_WM_UNIT_PICTURE_CLIP_FLAG" val="0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819_1*i*3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50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19_1*a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SHOW_EDIT_AREA_INDICATION" val="1"/>
  <p:tag name="KSO_WM_UNIT_ISNUMDGMTITLE" val="0"/>
  <p:tag name="KSO_WM_UNIT_PLACING_PICTURE_MD4" val="0"/>
  <p:tag name="KSO_WM_UNIT_DEFAULT_FONT" val="36;40;4"/>
  <p:tag name="KSO_WM_UNIT_BLOCK" val="0"/>
  <p:tag name="KSO_WM_UNIT_SM_LIMIT_TYPE" val="1"/>
  <p:tag name="KSO_WM_UNIT_SMARTLAYOUT_COMPRESS_INFO" val="{&#10;    &quot;id&quot;: &quot;2020-05-15T15:28:12&quot;,&#10;    &quot;max&quot;: 3.7340157480314957,&#10;    &quot;topChanged&quot;: 1.8670066270767911&#10;}&#10;"/>
  <p:tag name="KSO_WM_UNIT_TEXT_FILL_FORE_SCHEMECOLOR_INDEX_BRIGHTNESS" val="0.25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19_1*i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819_1*i*2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false,&quot;IsRight&quot;:true,&quot;IsAbs&quot;:true},&quot;DecorateInfoY&quot;:{&quot;IsTop&quot;:false,&quot;IsBottom&quot;:true,&quot;IsAbs&quot;:true}}"/>
</p:tagLst>
</file>

<file path=ppt/tags/tag508.xml><?xml version="1.0" encoding="utf-8"?>
<p:tagLst xmlns:p="http://schemas.openxmlformats.org/presentationml/2006/main">
  <p:tag name="KSO_WM_TEMPLATE_CATEGORY" val="diagram"/>
  <p:tag name="KSO_WM_TEMPLATE_INDEX" val="20200819"/>
  <p:tag name="KSO_WM_SLIDE_ID" val="diagram20200819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88*444"/>
  <p:tag name="KSO_WM_SLIDE_POSITION" val="35*47"/>
  <p:tag name="KSO_WM_TAG_VERSION" val="1.0"/>
  <p:tag name="KSO_WM_BEAUTIFY_FLAG" val="#wm#"/>
  <p:tag name="KSO_WM_SLIDE_LAYOUT" val="a_d"/>
  <p:tag name="KSO_WM_SLIDE_LAYOUT_CNT" val="1_4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5T15:28:12&quot;,&#10;    &quot;margin&quot;: {&#10;        &quot;bottom&quot;: 1.690000057220459,&#10;        &quot;left&quot;: 1.2699999809265137,&#10;        &quot;right&quot;: 1.2699999809265137,&#10;        &quot;top&quot;: 1.690000057220459&#10;    },&#10;    &quot;maxSize&quot;: {&#10;        &quot;size1&quot;: 64&#10;    },&#10;    &quot;minSize&quot;: {&#10;        &quot;size1&quot;: 38.399999999999999&#10;    },&#10;    &quot;normalSize&quot;: {&#10;        &quot;size1&quot;: 50.100000000000001&#10;    },&#10;    &quot;subLayout&quot;: [&#10;        {&#10;            &quot;horizontalAlign&quot;: 2,&#10;            &quot;id&quot;: &quot;2020-05-15T15:28:12&quot;,&#10;            &quot;maxSize&quot;: {&#10;                &quot;size1&quot;: 63.799999999999997&#10;            },&#10;            &quot;minSize&quot;: {&#10;                &quot;size1&quot;: 38.5&#10;            },&#10;            &quot;normalSize&quot;: {&#10;                &quot;size1&quot;: 63.799999999999997&#10;            },&#10;            &quot;subLayout&quot;: [&#10;                {&#10;                    &quot;id&quot;: &quot;2020-05-15T15:28:12&quot;,&#10;                    &quot;margin&quot;: {&#10;                        &quot;bottom&quot;: 0.36800000071525574,&#10;                        &quot;left&quot;: 1.2769999504089355,&#10;                        &quot;right&quot;: 0.045000005513429642,&#10;                        &quot;top&quot;: 1.6820000410079956&#10;                    },&#10;                    &quot;type&quot;: 0&#10;                },&#10;                {&#10;                    &quot;id&quot;: &quot;2020-05-15T15:28:12&quot;,&#10;                    &quot;margin&quot;: {&#10;                        &quot;bottom&quot;: 1.690000057220459,&#10;                        &quot;left&quot;: 1.2769999504089355,&#10;                        &quot;right&quot;: 0.045000005513429642,&#10;                        &quot;top&quot;: 0.026000002399086952&#10;                    },&#10;                    &quot;type&quot;: 0&#10;                }&#10;            ],&#10;            &quot;type&quot;: 1,&#10;            &quot;verticalAlign&quot;: 1&#10;        },&#10;        {&#10;            &quot;id&quot;: &quot;2020-05-15T15:28:12&quot;,&#10;            &quot;margin&quot;: {&#10;                &quot;bottom&quot;: 5.2800002098083496,&#10;                &quot;left&quot;: 2.1700000762939453,&#10;                &quot;right&quot;: 3.4300000667572021,&#10;                &quot;top&quot;: 5.2800002098083496&#10;            },&#10;            &quot;type&quot;: 0&#10;        }&#10;    ],&#10;    &quot;type&quot;: 0&#10;}&#10;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50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2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31.xml><?xml version="1.0" encoding="utf-8"?>
<p:tagLst xmlns:p="http://schemas.openxmlformats.org/presentationml/2006/main">
  <p:tag name="KSO_WM_UNIT_NOCLEAR" val="0"/>
  <p:tag name="KSO_WM_UNIT_VALUE" val="3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023_1*f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恰如其分的表达观点，往往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5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4023_1*i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4023_1*i*2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4023_1*i*3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56.xml><?xml version="1.0" encoding="utf-8"?>
<p:tagLst xmlns:p="http://schemas.openxmlformats.org/presentationml/2006/main">
  <p:tag name="KSO_WM_UNIT_NOCLEAR" val="0"/>
  <p:tag name="KSO_WM_UNIT_VALUE" val="31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4023_1*f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点击此处添加正文，文字是您思想的提炼，为了演示发布的良好效果，请言简意赅的阐述您的观点。&#13;您的正文已经经简明扼要，字字珠玑，但信息却千丝万缕、错综复杂，需要用更多的文字来表述；但请您尽可能提炼思想的精髓，否则容易造成观者的阅读压力，适得其反。&#13;恰如其分的表达观点，往往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UNIT_ISCONTENTSTITLE" val="0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4023_1*a*1"/>
  <p:tag name="KSO_WM_TEMPLATE_CATEGORY" val="diagram"/>
  <p:tag name="KSO_WM_TEMPLATE_INDEX" val="20204023"/>
  <p:tag name="KSO_WM_UNIT_LAYERLEVEL" val="1"/>
  <p:tag name="KSO_WM_TAG_VERSION" val="1.0"/>
  <p:tag name="KSO_WM_BEAUTIFY_FLAG" val="#wm#"/>
  <p:tag name="KSO_WM_UNIT_PRESET_TEXT" val="单击此处可添加您的大标题内容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558.xml><?xml version="1.0" encoding="utf-8"?>
<p:tagLst xmlns:p="http://schemas.openxmlformats.org/presentationml/2006/main">
  <p:tag name="KSO_WM_TEMPLATE_CATEGORY" val="diagram"/>
  <p:tag name="KSO_WM_TEMPLATE_INDEX" val="20204023"/>
  <p:tag name="KSO_WM_SLIDE_ID" val="diagram20204023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SLIDE_BK_DARK_LIGHT" val="2"/>
  <p:tag name="KSO_WM_SLIDE_BACKGROUND_TYPE" val="general"/>
</p:tagLst>
</file>

<file path=ppt/tags/tag55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56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2390_1*i*9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BLOCK" val="0"/>
  <p:tag name="KSO_WM_UNIT_SM_LIMIT_TYPE" val="0"/>
  <p:tag name="KSO_WM_UNIT_DECORATE_INFO" val="{&quot;DecorateInfoX&quot;:{&quot;IsLeft&quot;:true,&quot;IsRight&quot;:false,&quot;IsAbs&quot;:false},&quot;DecorateInfoY&quot;:{&quot;IsTop&quot;:true,&quot;IsBottom&quot;:false,&quot;IsAbs&quot;:fals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572.xml><?xml version="1.0" encoding="utf-8"?>
<p:tagLst xmlns:p="http://schemas.openxmlformats.org/presentationml/2006/main">
  <p:tag name="REFSHAPE" val="153008772"/>
  <p:tag name="KSO_WM_BEAUTIFY_FLAG" val="#wm#"/>
  <p:tag name="KSO_WM_UNIT_TYPE" val="θ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2390_1*i*7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MD4" val="0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2390_1*i*1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2390_1*i*3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SM_LIMIT_TYPE" val="1"/>
  <p:tag name="KSO_WM_UNIT_PLACING_PICTURE_MD4" val="0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6.xml><?xml version="1.0" encoding="utf-8"?>
<p:tagLst xmlns:p="http://schemas.openxmlformats.org/presentationml/2006/main">
  <p:tag name="KSO_WM_UNIT_ISCONTENTSTITLE" val="0"/>
  <p:tag name="KSO_WM_UNIT_PRESET_TEXT" val="点击&#13;输入大标题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2390_1*a*1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BLOCK" val="0"/>
  <p:tag name="KSO_WM_UNIT_ISNUMDGMTITLE" val="0"/>
  <p:tag name="KSO_WM_UNIT_PLACING_PICTURE_MD4" val="0"/>
  <p:tag name="KSO_WM_UNIT_TEXT_FILL_FORE_SCHEMECOLOR_INDEX_BRIGHTNESS" val="0.25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90_1*i*4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TYPE" val="i"/>
  <p:tag name="KSO_WM_UNIT_INDEX" val="4"/>
  <p:tag name="KSO_WM_UNIT_BLOCK" val="0"/>
  <p:tag name="KSO_WM_UNIT_SM_LIMIT_TYPE" val="1"/>
  <p:tag name="KSO_WM_UNIT_PLACING_PICTURE_MD4" val="0"/>
  <p:tag name="KSO_WM_UNIT_LINE_FORE_SCHEMECOLOR_INDEX_BRIGHTNESS" val="-0.05"/>
  <p:tag name="KSO_WM_UNIT_LINE_FORE_SCHEMECOLOR_INDEX" val="14"/>
  <p:tag name="KSO_WM_UNIT_LINE_FILL_TYPE" val="2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90_1*i*2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TYPE" val="i"/>
  <p:tag name="KSO_WM_UNIT_INDEX" val="2"/>
  <p:tag name="KSO_WM_UNIT_BLOCK" val="0"/>
  <p:tag name="KSO_WM_UNIT_SM_LIMIT_TYPE" val="1"/>
  <p:tag name="KSO_WM_UNIT_PLACING_PICTURE_MD4" val="0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90_1*i*5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TYPE" val="i"/>
  <p:tag name="KSO_WM_UNIT_INDEX" val="5"/>
  <p:tag name="KSO_WM_UNIT_SM_LIMIT_TYPE" val="1"/>
  <p:tag name="KSO_WM_UNIT_PLACING_PICTURE_MD4" val="0"/>
  <p:tag name="KSO_WM_UNIT_LINE_FORE_SCHEMECOLOR_INDEX_BRIGHTNESS" val="0.35"/>
  <p:tag name="KSO_WM_UNIT_LINE_FORE_SCHEMECOLOR_INDEX" val="13"/>
  <p:tag name="KSO_WM_UNIT_LINE_FILL_TYPE" val="2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2390_1*i*6"/>
  <p:tag name="KSO_WM_TEMPLATE_CATEGORY" val="diagram"/>
  <p:tag name="KSO_WM_TEMPLATE_INDEX" val="20202390"/>
  <p:tag name="KSO_WM_UNIT_LAYERLEVEL" val="1"/>
  <p:tag name="KSO_WM_TAG_VERSION" val="1.0"/>
  <p:tag name="KSO_WM_BEAUTIFY_FLAG" val="#wm#"/>
  <p:tag name="KSO_WM_UNIT_TYPE" val="i"/>
  <p:tag name="KSO_WM_UNIT_INDEX" val="6"/>
  <p:tag name="KSO_WM_UNIT_SM_LIMIT_TYPE" val="1"/>
  <p:tag name="KSO_WM_UNIT_PLACING_PICTURE_MD4" val="0"/>
  <p:tag name="KSO_WM_UNIT_LINE_FORE_SCHEMECOLOR_INDEX_BRIGHTNESS" val="0.35"/>
  <p:tag name="KSO_WM_UNIT_LINE_FORE_SCHEMECOLOR_INDEX" val="13"/>
  <p:tag name="KSO_WM_UNIT_LINE_FILL_TYPE" val="2"/>
</p:tagLst>
</file>

<file path=ppt/tags/tag581.xml><?xml version="1.0" encoding="utf-8"?>
<p:tagLst xmlns:p="http://schemas.openxmlformats.org/presentationml/2006/main">
  <p:tag name="KSO_WM_TEMPLATE_CATEGORY" val="diagram"/>
  <p:tag name="KSO_WM_TEMPLATE_INDEX" val="20202390"/>
  <p:tag name="KSO_WM_SLIDE_ID" val="diagram20202390_1"/>
  <p:tag name="KSO_WM_TEMPLATE_SUBCATEGORY" val="11"/>
  <p:tag name="KSO_WM_SLIDE_TYPE" val="text"/>
  <p:tag name="KSO_WM_SLIDE_SUBTYPE" val="picTxt"/>
  <p:tag name="KSO_WM_SLIDE_ITEM_CNT" val="0"/>
  <p:tag name="KSO_WM_SLIDE_INDEX" val="1"/>
  <p:tag name="KSO_WM_SLIDE_SIZE" val="885*446"/>
  <p:tag name="KSO_WM_SLIDE_POSITION" val="30*34"/>
  <p:tag name="KSO_WM_TAG_VERSION" val="1.0"/>
  <p:tag name="KSO_WM_BEAUTIFY_FLAG" val="#wm#"/>
  <p:tag name="KSO_WM_SLIDE_LAYOUT" val="a_d"/>
  <p:tag name="KSO_WM_SLIDE_LAYOUT_CNT" val="1_1"/>
  <p:tag name="KSO_WM_TEMPLATE_MASTER_TYPE" val="0"/>
  <p:tag name="KSO_WM_TEMPLATE_COLOR_TYPE" val="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5T15:38:58&quot;,&#10;    &quot;maxSize&quot;: {&#10;        &quot;size1&quot;: 21&#10;    },&#10;    &quot;minSize&quot;: {&#10;        &quot;size1&quot;: 21&#10;    },&#10;    &quot;normalSize&quot;: {&#10;        &quot;size1&quot;: 21&#10;    },&#10;    &quot;subLayout&quot;: [&#10;        {&#10;            &quot;id&quot;: &quot;2020-05-15T15:38:58&quot;,&#10;            &quot;margin&quot;: {&#10;                &quot;bottom&quot;: 2.5399999618530273,&#10;                &quot;left&quot;: 2.5399999618530273,&#10;                &quot;right&quot;: 0.82400000095367432,&#10;                &quot;top&quot;: 2.5399999618530273&#10;            },&#10;            &quot;type&quot;: 0&#10;        },&#10;        {&#10;            &quot;id&quot;: &quot;2020-05-15T15:38:58&quot;,&#10;            &quot;margin&quot;: {&#10;                &quot;bottom&quot;: 2.9600000381469727,&#10;                &quot;left&quot;: 0.41999998688697815,&#10;                &quot;right&quot;: 2.9600000381469727,&#10;                &quot;top&quot;: 2.9600000381469727&#10;            },&#10;            &quot;type&quot;: 1&#10;        }&#10;    ],&#10;    &quot;type&quot;: 1&#10;}&#10;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5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59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30177841_1*i*4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30177841_1*i*2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03.xml><?xml version="1.0" encoding="utf-8"?>
<p:tagLst xmlns:p="http://schemas.openxmlformats.org/presentationml/2006/main">
  <p:tag name="KSO_WM_UNIT_ISCONTENTS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30177841_1*a*1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PRESET_TEXT" val="单击此处&#13;添加标题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604.xml><?xml version="1.0" encoding="utf-8"?>
<p:tagLst xmlns:p="http://schemas.openxmlformats.org/presentationml/2006/main"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30177841_1*f*2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PRESET_TEXT" val="点击此处添加正文，文字是您思想的提炼，请言简意赅的阐述您的观点。&#13;根据需要您可以酌情增减文字，以便观者可以准确的理解您所传达的完整信息。为了最终演示发布的良好效果，请您尽量提炼思想的精髓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30177841_1*i*3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606.xml><?xml version="1.0" encoding="utf-8"?>
<p:tagLst xmlns:p="http://schemas.openxmlformats.org/presentationml/2006/main"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3"/>
  <p:tag name="KSO_WM_UNIT_ID" val="diagram30177841_1*f*3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PRESET_TEXT" val="点击此处添加正文，文字是您思想的提炼，请言简意赅的阐述您的观点。&#13;根据需要您可以酌情增减文字，以便观者可以准确的理解您所传达的完整信息。为了最终演示发布的良好效果，请您尽量提炼思想的精髓。&#13;正如我们都希望改变世界，希望给人带去光明，但更多时候只需播下一颗种子，自然有微光照拂，雨露滋养。恰如其分的表达观点，往往可以事半功倍。"/>
  <p:tag name="KSO_WM_UNIT_SUBTYPE" val="a"/>
  <p:tag name="KSO_WM_UNIT_TEXT_FILL_FORE_SCHEMECOLOR_INDEX_BRIGHTNESS" val="0.25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30177841_1*i*1"/>
  <p:tag name="KSO_WM_TEMPLATE_CATEGORY" val="diagram"/>
  <p:tag name="KSO_WM_TEMPLATE_INDEX" val="30177841"/>
  <p:tag name="KSO_WM_UNIT_LAYERLEVEL" val="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</p:tagLst>
</file>

<file path=ppt/tags/tag608.xml><?xml version="1.0" encoding="utf-8"?>
<p:tagLst xmlns:p="http://schemas.openxmlformats.org/presentationml/2006/main">
  <p:tag name="KSO_WM_TEMPLATE_CATEGORY" val="diagram"/>
  <p:tag name="KSO_WM_TEMPLATE_INDEX" val="30177841"/>
  <p:tag name="KSO_WM_SLIDE_ID" val="diagram30177841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21*540"/>
  <p:tag name="KSO_WM_SLIDE_POSITION" val="0*0"/>
  <p:tag name="KSO_WM_TAG_VERSION" val="1.0"/>
  <p:tag name="KSO_WM_BEAUTIFY_FLAG" val="#wm#"/>
  <p:tag name="KSO_WM_SLIDE_LAYOUT" val="a_f"/>
  <p:tag name="KSO_WM_SLIDE_LAYOUT_CNT" val="1_3"/>
  <p:tag name="KSO_WM_SLIDE_BK_DARK_LIGHT" val="2"/>
  <p:tag name="KSO_WM_SLIDE_BACKGROUND_TYPE" val="general"/>
</p:tagLst>
</file>

<file path=ppt/tags/tag60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TYPE" val="i"/>
</p:tagLst>
</file>

<file path=ppt/tags/tag61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819_1*i*3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622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819_1*a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SHOW_EDIT_AREA_INDICATION" val="1"/>
  <p:tag name="KSO_WM_UNIT_ISNUMDGMTITLE" val="0"/>
  <p:tag name="KSO_WM_UNIT_PLACING_PICTURE_MD4" val="0"/>
  <p:tag name="KSO_WM_UNIT_DEFAULT_FONT" val="36;40;4"/>
  <p:tag name="KSO_WM_UNIT_BLOCK" val="0"/>
  <p:tag name="KSO_WM_UNIT_SM_LIMIT_TYPE" val="1"/>
  <p:tag name="KSO_WM_UNIT_SMARTLAYOUT_COMPRESS_INFO" val="{&#10;    &quot;id&quot;: &quot;2020-05-15T15:28:12&quot;,&#10;    &quot;max&quot;: 3.7340157480314957,&#10;    &quot;topChanged&quot;: 1.8670066270767911&#10;}&#10;"/>
  <p:tag name="KSO_WM_UNIT_TEXT_FILL_FORE_SCHEMECOLOR_INDEX_BRIGHTNESS" val="0.25"/>
  <p:tag name="KSO_WM_UNIT_TEXT_FILL_FORE_SCHEMECOLOR_INDEX" val="13"/>
  <p:tag name="KSO_WM_UNIT_TEXT_FILL_TYPE" val="1"/>
</p:tagLst>
</file>

<file path=ppt/tags/tag6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819_1*i*1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819_1*i*2"/>
  <p:tag name="KSO_WM_TEMPLATE_CATEGORY" val="diagram"/>
  <p:tag name="KSO_WM_TEMPLATE_INDEX" val="20200819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0"/>
  <p:tag name="KSO_WM_UNIT_DECORATE_INFO" val="{&quot;DecorateInfoX&quot;:{&quot;IsLeft&quot;:false,&quot;IsRight&quot;:true,&quot;IsAbs&quot;:true},&quot;DecorateInfoY&quot;:{&quot;IsTop&quot;:false,&quot;IsBottom&quot;:true,&quot;IsAbs&quot;:true}}"/>
</p:tagLst>
</file>

<file path=ppt/tags/tag625.xml><?xml version="1.0" encoding="utf-8"?>
<p:tagLst xmlns:p="http://schemas.openxmlformats.org/presentationml/2006/main">
  <p:tag name="KSO_WM_UNIT_PLACING_PICTURE_USER_VIEWPORT" val="{&quot;height&quot;:6944,&quot;width&quot;:4428}"/>
  <p:tag name="REFSHAPE" val="153009860"/>
</p:tagLst>
</file>

<file path=ppt/tags/tag626.xml><?xml version="1.0" encoding="utf-8"?>
<p:tagLst xmlns:p="http://schemas.openxmlformats.org/presentationml/2006/main">
  <p:tag name="KSO_WM_UNIT_PLACING_PICTURE_USER_VIEWPORT" val="{&quot;height&quot;:6623,&quot;width&quot;:8100}"/>
  <p:tag name="REFSHAPE" val="153008636"/>
</p:tagLst>
</file>

<file path=ppt/tags/tag627.xml><?xml version="1.0" encoding="utf-8"?>
<p:tagLst xmlns:p="http://schemas.openxmlformats.org/presentationml/2006/main">
  <p:tag name="KSO_WM_UNIT_PLACING_PICTURE_USER_VIEWPORT" val="{&quot;height&quot;:6853,&quot;width&quot;:4878}"/>
  <p:tag name="REFSHAPE" val="153009996"/>
</p:tagLst>
</file>

<file path=ppt/tags/tag628.xml><?xml version="1.0" encoding="utf-8"?>
<p:tagLst xmlns:p="http://schemas.openxmlformats.org/presentationml/2006/main">
  <p:tag name="KSO_WM_TEMPLATE_CATEGORY" val="diagram"/>
  <p:tag name="KSO_WM_TEMPLATE_INDEX" val="20200819"/>
  <p:tag name="KSO_WM_SLIDE_ID" val="diagram20200819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88*444"/>
  <p:tag name="KSO_WM_SLIDE_POSITION" val="35*47"/>
  <p:tag name="KSO_WM_TAG_VERSION" val="1.0"/>
  <p:tag name="KSO_WM_BEAUTIFY_FLAG" val="#wm#"/>
  <p:tag name="KSO_WM_SLIDE_LAYOUT" val="a_d"/>
  <p:tag name="KSO_WM_SLIDE_LAYOUT_CNT" val="1_4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5T15:28:12&quot;,&#10;    &quot;margin&quot;: {&#10;        &quot;bottom&quot;: 1.690000057220459,&#10;        &quot;left&quot;: 1.2699999809265137,&#10;        &quot;right&quot;: 1.2699999809265137,&#10;        &quot;top&quot;: 1.690000057220459&#10;    },&#10;    &quot;maxSize&quot;: {&#10;        &quot;size1&quot;: 64&#10;    },&#10;    &quot;minSize&quot;: {&#10;        &quot;size1&quot;: 38.399999999999999&#10;    },&#10;    &quot;normalSize&quot;: {&#10;        &quot;size1&quot;: 50.100000000000001&#10;    },&#10;    &quot;subLayout&quot;: [&#10;        {&#10;            &quot;horizontalAlign&quot;: 2,&#10;            &quot;id&quot;: &quot;2020-05-15T15:28:12&quot;,&#10;            &quot;maxSize&quot;: {&#10;                &quot;size1&quot;: 63.799999999999997&#10;            },&#10;            &quot;minSize&quot;: {&#10;                &quot;size1&quot;: 38.5&#10;            },&#10;            &quot;normalSize&quot;: {&#10;                &quot;size1&quot;: 63.799999999999997&#10;            },&#10;            &quot;subLayout&quot;: [&#10;                {&#10;                    &quot;id&quot;: &quot;2020-05-15T15:28:12&quot;,&#10;                    &quot;margin&quot;: {&#10;                        &quot;bottom&quot;: 0.36800000071525574,&#10;                        &quot;left&quot;: 1.2769999504089355,&#10;                        &quot;right&quot;: 0.045000005513429642,&#10;                        &quot;top&quot;: 1.6820000410079956&#10;                    },&#10;                    &quot;type&quot;: 0&#10;                },&#10;                {&#10;                    &quot;id&quot;: &quot;2020-05-15T15:28:12&quot;,&#10;                    &quot;margin&quot;: {&#10;                        &quot;bottom&quot;: 1.690000057220459,&#10;                        &quot;left&quot;: 1.2769999504089355,&#10;                        &quot;right&quot;: 0.045000005513429642,&#10;                        &quot;top&quot;: 0.026000002399086952&#10;                    },&#10;                    &quot;type&quot;: 0&#10;                }&#10;            ],&#10;            &quot;type&quot;: 1,&#10;            &quot;verticalAlign&quot;: 1&#10;        },&#10;        {&#10;            &quot;id&quot;: &quot;2020-05-15T15:28:12&quot;,&#10;            &quot;margin&quot;: {&#10;                &quot;bottom&quot;: 5.2800002098083496,&#10;                &quot;left&quot;: 2.1700000762939453,&#10;                &quot;right&quot;: 3.4300000667572021,&#10;                &quot;top&quot;: 5.2800002098083496&#10;            },&#10;            &quot;type&quot;: 0&#10;        }&#10;    ],&#10;    &quot;type&quot;: 0&#10;}&#10;"/>
  <p:tag name="KSO_WM_SLIDE_CAN_ADD_NAVIGATION" val="1"/>
  <p:tag name="KSO_WM_SLIDE_BACKGROUND" val="[&quot;general&quot;,&quot;frame&quot;]"/>
  <p:tag name="KSO_WM_SLIDE_RATIO" val="1.777778"/>
  <p:tag name="KSO_WM_SLIDE_BK_DARK_LIGHT" val="2"/>
  <p:tag name="KSO_WM_SLIDE_BACKGROUND_TYPE" val="frame"/>
</p:tagLst>
</file>

<file path=ppt/tags/tag62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6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03_15*i*1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6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2*i*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2*i*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2*i*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2*i*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2*i*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2*i*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2*i*9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3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_12*i*10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_12*i*11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.15"/>
  <p:tag name="KSO_WM_UNIT_TEXT_FILL_FORE_SCHEMECOLOR_INDEX" val="13"/>
  <p:tag name="KSO_WM_UNIT_TEXT_FILL_TYPE" val="1"/>
</p:tagLst>
</file>

<file path=ppt/tags/tag6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05303_15*i*12"/>
  <p:tag name="KSO_WM_TEMPLATE_CATEGORY" val="custom"/>
  <p:tag name="KSO_WM_TEMPLATE_INDEX" val="20205303"/>
  <p:tag name="KSO_WM_UNIT_LAYERLEVEL" val="1"/>
  <p:tag name="KSO_WM_TAG_VERSION" val="1.0"/>
  <p:tag name="KSO_WM_BEAUTIFY_FLAG" val="#wm#"/>
</p:tagLst>
</file>

<file path=ppt/tags/tag64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3"/>
  <p:tag name="KSO_WM_UNIT_ID" val="_12*i*13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4"/>
  <p:tag name="KSO_WM_UNIT_ID" val="_12*i*1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5"/>
  <p:tag name="KSO_WM_UNIT_ID" val="_12*i*15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6"/>
  <p:tag name="KSO_WM_UNIT_ID" val="_12*i*16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7"/>
  <p:tag name="KSO_WM_UNIT_ID" val="_12*i*17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8"/>
  <p:tag name="KSO_WM_UNIT_ID" val="_12*i*18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3168_1*i*5"/>
  <p:tag name="KSO_WM_TEMPLATE_CATEGORY" val="diagram"/>
  <p:tag name="KSO_WM_TEMPLATE_INDEX" val="20203168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LINE_FORE_SCHEMECOLOR_INDEX_BRIGHTNESS" val="0.15"/>
  <p:tag name="KSO_WM_UNIT_LINE_FORE_SCHEMECOLOR_INDEX" val="1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49.xml><?xml version="1.0" encoding="utf-8"?>
<p:tagLst xmlns:p="http://schemas.openxmlformats.org/presentationml/2006/main">
  <p:tag name="KSO_WM_UNIT_ISCONTENTSTITLE" val="0"/>
  <p:tag name="KSO_WM_UNIT_PRESET_TEXT" val="WPS&#13;极墨产品部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168_1*a*1"/>
  <p:tag name="KSO_WM_TEMPLATE_CATEGORY" val="diagram"/>
  <p:tag name="KSO_WM_TEMPLATE_INDEX" val="20203168"/>
  <p:tag name="KSO_WM_UNIT_LAYERLEVEL" val="1"/>
  <p:tag name="KSO_WM_TAG_VERSION" val="1.0"/>
  <p:tag name="KSO_WM_BEAUTIFY_FLAG" val="#wm#"/>
  <p:tag name="KSO_WM_UNIT_DEFAULT_FONT" val="32;40;4"/>
  <p:tag name="KSO_WM_UNIT_BLOCK" val="0"/>
  <p:tag name="KSO_WM_UNIT_ISNUMDGMTITLE" val="0"/>
  <p:tag name="KSO_WM_UNIT_SMARTLAYOUT_COMPRESS_INFO" val="{&#10;    &quot;id&quot;: &quot;2020-05-15T15:52:29&quot;,&#10;    &quot;max&quot;: 2.2877952755905397,&#10;    &quot;topChanged&quot;: 1.1438985646352193&#10;}&#10;"/>
  <p:tag name="KSO_WM_UNIT_TEXT_FILL_FORE_SCHEMECOLOR_INDEX_BRIGHTNESS" val="0.15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3168_1*i*1"/>
  <p:tag name="KSO_WM_TEMPLATE_CATEGORY" val="diagram"/>
  <p:tag name="KSO_WM_TEMPLATE_INDEX" val="20203168"/>
  <p:tag name="KSO_WM_UNIT_LAYERLEVEL" val="1"/>
  <p:tag name="KSO_WM_TAG_VERSION" val="1.0"/>
  <p:tag name="KSO_WM_BEAUTIFY_FLAG" val="#wm#"/>
  <p:tag name="KSO_WM_UNIT_BLOCK" val="0"/>
  <p:tag name="KSO_WM_UNIT_SM_LIMIT_TYPE" val="1"/>
  <p:tag name="KSO_WM_UNIT_DECORATE_INFO" val="{&quot;DecorateInfoX&quot;:{&quot;IsLeft&quot;:true,&quot;IsRight&quot;:false,&quot;IsAbs&quot;:true},&quot;DecorateInfoY&quot;:{&quot;IsTop&quot;:true,&quot;IsBottom&quot;:false,&quot;IsAbs&quot;:true}}"/>
</p:tagLst>
</file>

<file path=ppt/tags/tag6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3168_1*i*3"/>
  <p:tag name="KSO_WM_TEMPLATE_CATEGORY" val="diagram"/>
  <p:tag name="KSO_WM_TEMPLATE_INDEX" val="20203168"/>
  <p:tag name="KSO_WM_UNIT_LAYERLEVEL" val="1"/>
  <p:tag name="KSO_WM_TAG_VERSION" val="1.0"/>
  <p:tag name="KSO_WM_BEAUTIFY_FLAG" val="#wm#"/>
  <p:tag name="KSO_WM_UNIT_SM_LIMIT_TYPE" val="1"/>
  <p:tag name="KSO_WM_UNIT_FILL_FORE_SCHEMECOLOR_INDEX_BRIGHTNESS" val="0.15"/>
  <p:tag name="KSO_WM_UNIT_FILL_FORE_SCHEMECOLOR_INDEX" val="13"/>
  <p:tag name="KSO_WM_UNIT_FILL_TYPE" val="1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3168_1*i*6"/>
  <p:tag name="KSO_WM_TEMPLATE_CATEGORY" val="diagram"/>
  <p:tag name="KSO_WM_TEMPLATE_INDEX" val="20203168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true,&quot;IsBottom&quot;:fals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  <p:tag name="KSO_WM_UNIT_TEXT_FILL_FORE_SCHEMECOLOR_INDEX_BRIGHTNESS" val="0"/>
  <p:tag name="KSO_WM_UNIT_TEXT_FILL_FORE_SCHEMECOLOR_INDEX" val="14"/>
  <p:tag name="KSO_WM_UNIT_TEXT_FILL_TYPE" val="1"/>
</p:tagLst>
</file>

<file path=ppt/tags/tag653.xml><?xml version="1.0" encoding="utf-8"?>
<p:tagLst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4_1"/>
  <p:tag name="KSO_WM_UNIT_ID" val="mixed20199729_1*ζ_h_i*1_4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654.xml><?xml version="1.0" encoding="utf-8"?>
<p:tagLst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mixed20199729_1*ζ_h_d*1_1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REFSHAPE" val="153010676"/>
  <p:tag name="FEATURENAME" val="carousel"/>
  <p:tag name="KSO_WM_UNIT_USESOURCEFORMAT_APPLY" val="1"/>
</p:tagLst>
</file>

<file path=ppt/tags/tag655.xml><?xml version="1.0" encoding="utf-8"?>
<p:tagLst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2_1"/>
  <p:tag name="KSO_WM_UNIT_ID" val="mixed20199729_1*ζ_h_d*1_2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REFSHAPE" val="153010404"/>
  <p:tag name="FEATURENAME" val="carousel"/>
  <p:tag name="KSO_WM_UNIT_USESOURCEFORMAT_APPLY" val="1"/>
</p:tagLst>
</file>

<file path=ppt/tags/tag656.xml><?xml version="1.0" encoding="utf-8"?>
<p:tagLst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3_1"/>
  <p:tag name="KSO_WM_UNIT_ID" val="mixed20199729_1*ζ_h_d*1_3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REFSHAPE" val="153011220"/>
  <p:tag name="FEATURENAME" val="carousel"/>
  <p:tag name="KSO_WM_UNIT_USESOURCEFORMAT_APPLY" val="1"/>
</p:tagLst>
</file>

<file path=ppt/tags/tag657.xml><?xml version="1.0" encoding="utf-8"?>
<p:tagLst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3_1"/>
  <p:tag name="KSO_WM_UNIT_ID" val="mixed20199729_1*ζ_h_i*1_3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658.xml><?xml version="1.0" encoding="utf-8"?>
<p:tagLst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2_1"/>
  <p:tag name="KSO_WM_UNIT_ID" val="mixed20199729_1*ζ_h_i*1_2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659.xml><?xml version="1.0" encoding="utf-8"?>
<p:tagLst xmlns:p="http://schemas.openxmlformats.org/presentationml/2006/main">
  <p:tag name="PA" val="v5.2.3"/>
  <p:tag name="KSO_WM_UNIT_DIAGRAM_MODELTYPE" val="flashPicture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mixed20199729_1*ζ_h_i*1_1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KSO_WM_UNIT_USESOURCEFORMAT_APPLY" val="1"/>
  <p:tag name="KSO_WM_UNIT_LINE_FORE_SCHEMECOLOR_INDEX_BRIGHTNESS" val="0"/>
  <p:tag name="KSO_WM_UNIT_LINE_FORE_SCHEMECOLOR_INDEX" val="14"/>
  <p:tag name="KSO_WM_UNIT_LINE_FILL_TYPE" val="2"/>
</p:tagLst>
</file>

<file path=ppt/tags/tag6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PA" val="v5.2.3"/>
  <p:tag name="RESOURCELIBID_ANIM" val="965"/>
  <p:tag name="KSO_WM_UNIT_DIAGRAM_MODELTYPE" val="flashPicture"/>
  <p:tag name="KSO_WM_UNIT_VALUE" val="1833*1833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4_1"/>
  <p:tag name="KSO_WM_UNIT_ID" val="mixed20199729_1*ζ_h_d*1_4_1"/>
  <p:tag name="KSO_WM_TEMPLATE_CATEGORY" val="mixed"/>
  <p:tag name="KSO_WM_TEMPLATE_INDEX" val="20199729"/>
  <p:tag name="KSO_WM_UNIT_LAYERLEVEL" val="1_1_1"/>
  <p:tag name="KSO_WM_TAG_VERSION" val="1.0"/>
  <p:tag name="KSO_WM_BEAUTIFY_FLAG" val="#wm#"/>
  <p:tag name="KSO_WM_UNIT_FLASH_PICTURE_RATE" val="2"/>
  <p:tag name="REFSHAPE" val="153010812"/>
  <p:tag name="FEATURENAME" val="carousel"/>
  <p:tag name="KSO_WM_UNIT_USESOURCEFORMAT_APPLY" val="1"/>
</p:tagLst>
</file>

<file path=ppt/tags/tag661.xml><?xml version="1.0" encoding="utf-8"?>
<p:tagLst xmlns:p="http://schemas.openxmlformats.org/presentationml/2006/main">
  <p:tag name="KSO_WM_TEMPLATE_CATEGORY" val="diagram"/>
  <p:tag name="KSO_WM_TEMPLATE_INDEX" val="20203168"/>
  <p:tag name="KSO_WM_SLIDE_ID" val="diagram20203168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7*47"/>
  <p:tag name="KSO_WM_TAG_VERSION" val="1.0"/>
  <p:tag name="KSO_WM_BEAUTIFY_FLAG" val="#wm#"/>
  <p:tag name="KSO_WM_SLIDE_LAYOUT" val="a_d"/>
  <p:tag name="KSO_WM_SLIDE_LAYOUT_CNT" val="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&#10;    ],&#10;    &quot;direction&quot;: 1,&#10;    &quot;id&quot;: &quot;2020-05-15T15:52:29&quot;,&#10;    &quot;maxSize&quot;: {&#10;        &quot;size1&quot;: 49.399999999999999&#10;    },&#10;    &quot;minSize&quot;: {&#10;        &quot;size1&quot;: 32.200000000000003&#10;    },&#10;    &quot;normalSize&quot;: {&#10;        &quot;size1&quot;: 32.200000000000003&#10;    },&#10;    &quot;subLayout&quot;: [&#10;        {&#10;            &quot;id&quot;: &quot;2020-05-15T15:52:29&quot;,&#10;            &quot;margin&quot;: {&#10;                &quot;bottom&quot;: 6,&#10;                &quot;left&quot;: 5.9000000953674316,&#10;                &quot;right&quot;: 0.026000002399086952,&#10;                &quot;top&quot;: 6&#10;            },&#10;            &quot;type&quot;: 0&#10;        },&#10;        {&#10;            &quot;horizontalAlign&quot;: 0,&#10;            &quot;id&quot;: &quot;2020-05-15T15:52:29&quot;,&#10;            &quot;margin&quot;: {&#10;                &quot;bottom&quot;: 2.119999885559082,&#10;                &quot;left&quot;: 1.628000020980835,&#10;                &quot;right&quot;: 3.5699999332427979,&#10;                &quot;top&quot;: 2.119999885559082&#10;            },&#10;            &quot;type&quot;: 0,&#10;            &quot;verticalAlign&quot;: 1&#10;        }&#10;    ],&#10;    &quot;type&quot;: 0&#10;}&#10;"/>
  <p:tag name="KSO_WM_SLIDE_CAN_ADD_NAVIGATION" val="1"/>
  <p:tag name="KSO_WM_SLIDE_BACKGROUND" val="[&quot;general&quot;]"/>
  <p:tag name="KSO_WM_SLIDE_RATIO" val="1.777778"/>
  <p:tag name="KSO_WM_UNIT_FLASH_PICTURE_TYPE" val="0"/>
  <p:tag name="KSO_WM_SLIDE_BK_DARK_LIGHT" val="2"/>
  <p:tag name="KSO_WM_SLIDE_BACKGROUND_TYPE" val="general"/>
</p:tagLst>
</file>

<file path=ppt/tags/tag6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EFF1F5"/>
      </a:dk2>
      <a:lt2>
        <a:srgbClr val="FFFFFF"/>
      </a:lt2>
      <a:accent1>
        <a:srgbClr val="FCD65D"/>
      </a:accent1>
      <a:accent2>
        <a:srgbClr val="DDC074"/>
      </a:accent2>
      <a:accent3>
        <a:srgbClr val="BCAB87"/>
      </a:accent3>
      <a:accent4>
        <a:srgbClr val="999797"/>
      </a:accent4>
      <a:accent5>
        <a:srgbClr val="6F83A6"/>
      </a:accent5>
      <a:accent6>
        <a:srgbClr val="2871B4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1097</Words>
  <Application>WPS 文字</Application>
  <PresentationFormat>宽屏</PresentationFormat>
  <Paragraphs>88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方正书宋_GBK</vt:lpstr>
      <vt:lpstr>Wingdings</vt:lpstr>
      <vt:lpstr>汉仪旗黑-85S</vt:lpstr>
      <vt:lpstr>苹方-简</vt:lpstr>
      <vt:lpstr>微软雅黑</vt:lpstr>
      <vt:lpstr>汉仪旗黑KW</vt:lpstr>
      <vt:lpstr>宋体</vt:lpstr>
      <vt:lpstr>汉仪书宋二KW</vt:lpstr>
      <vt:lpstr>Segoe UI</vt:lpstr>
      <vt:lpstr>宋体</vt:lpstr>
      <vt:lpstr>Arial Unicode MS</vt:lpstr>
      <vt:lpstr>Calibri</vt:lpstr>
      <vt:lpstr>Helvetica Neue</vt:lpstr>
      <vt:lpstr>1_Office 主题​​</vt:lpstr>
      <vt:lpstr>  网络新闻编辑学 与其他学科的关系</vt:lpstr>
      <vt:lpstr>网络新闻编辑中的伦理解读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liangyingyin</dc:creator>
  <cp:lastModifiedBy>liangyingyin</cp:lastModifiedBy>
  <cp:revision>28</cp:revision>
  <dcterms:created xsi:type="dcterms:W3CDTF">2020-05-18T07:07:06Z</dcterms:created>
  <dcterms:modified xsi:type="dcterms:W3CDTF">2020-05-18T07:07:06Z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